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  <p:sldMasterId id="2147483698" r:id="rId5"/>
    <p:sldMasterId id="2147483717" r:id="rId6"/>
    <p:sldMasterId id="2147483736" r:id="rId7"/>
    <p:sldMasterId id="2147483755" r:id="rId8"/>
    <p:sldMasterId id="2147483774" r:id="rId9"/>
  </p:sldMasterIdLst>
  <p:notesMasterIdLst>
    <p:notesMasterId r:id="rId11"/>
  </p:notesMasterIdLst>
  <p:sldIdLst>
    <p:sldId id="442" r:id="rId10"/>
    <p:sldId id="535" r:id="rId12"/>
    <p:sldId id="532" r:id="rId13"/>
    <p:sldId id="489" r:id="rId14"/>
    <p:sldId id="490" r:id="rId15"/>
    <p:sldId id="491" r:id="rId16"/>
    <p:sldId id="527" r:id="rId17"/>
    <p:sldId id="531" r:id="rId18"/>
    <p:sldId id="447" r:id="rId19"/>
    <p:sldId id="448" r:id="rId20"/>
    <p:sldId id="449" r:id="rId21"/>
    <p:sldId id="544" r:id="rId22"/>
    <p:sldId id="546" r:id="rId23"/>
    <p:sldId id="547" r:id="rId24"/>
    <p:sldId id="590" r:id="rId25"/>
    <p:sldId id="550" r:id="rId26"/>
    <p:sldId id="592" r:id="rId27"/>
    <p:sldId id="594" r:id="rId28"/>
    <p:sldId id="450" r:id="rId29"/>
    <p:sldId id="545" r:id="rId30"/>
    <p:sldId id="451" r:id="rId31"/>
    <p:sldId id="452" r:id="rId32"/>
    <p:sldId id="453" r:id="rId33"/>
    <p:sldId id="454" r:id="rId34"/>
    <p:sldId id="419" r:id="rId35"/>
    <p:sldId id="421" r:id="rId36"/>
    <p:sldId id="551" r:id="rId37"/>
    <p:sldId id="422" r:id="rId38"/>
    <p:sldId id="424" r:id="rId39"/>
    <p:sldId id="425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543" r:id="rId48"/>
    <p:sldId id="435" r:id="rId49"/>
    <p:sldId id="436" r:id="rId50"/>
    <p:sldId id="437" r:id="rId51"/>
    <p:sldId id="536" r:id="rId52"/>
    <p:sldId id="537" r:id="rId53"/>
    <p:sldId id="538" r:id="rId54"/>
    <p:sldId id="539" r:id="rId55"/>
    <p:sldId id="540" r:id="rId56"/>
    <p:sldId id="541" r:id="rId57"/>
    <p:sldId id="552" r:id="rId58"/>
    <p:sldId id="542" r:id="rId59"/>
    <p:sldId id="438" r:id="rId60"/>
    <p:sldId id="439" r:id="rId61"/>
    <p:sldId id="440" r:id="rId62"/>
    <p:sldId id="493" r:id="rId6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  <p:cmAuthor id="3" name="fafa" initials="f" lastIdx="2" clrIdx="1"/>
  <p:cmAuthor id="4" name="王习习" initials="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7" Type="http://schemas.openxmlformats.org/officeDocument/2006/relationships/commentAuthors" Target="commentAuthors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53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60" Type="http://schemas.openxmlformats.org/officeDocument/2006/relationships/slide" Target="slides/slide50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9.xml"/><Relationship Id="rId58" Type="http://schemas.openxmlformats.org/officeDocument/2006/relationships/slide" Target="slides/slide48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9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5298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7346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9" Type="http://schemas.openxmlformats.org/officeDocument/2006/relationships/tags" Target="../tags/tag855.xml"/><Relationship Id="rId8" Type="http://schemas.openxmlformats.org/officeDocument/2006/relationships/tags" Target="../tags/tag854.xml"/><Relationship Id="rId7" Type="http://schemas.openxmlformats.org/officeDocument/2006/relationships/tags" Target="../tags/tag853.xml"/><Relationship Id="rId6" Type="http://schemas.openxmlformats.org/officeDocument/2006/relationships/tags" Target="../tags/tag852.xml"/><Relationship Id="rId5" Type="http://schemas.openxmlformats.org/officeDocument/2006/relationships/tags" Target="../tags/tag851.xml"/><Relationship Id="rId4" Type="http://schemas.openxmlformats.org/officeDocument/2006/relationships/tags" Target="../tags/tag850.xml"/><Relationship Id="rId3" Type="http://schemas.openxmlformats.org/officeDocument/2006/relationships/image" Target="../media/image7.jpeg"/><Relationship Id="rId2" Type="http://schemas.openxmlformats.org/officeDocument/2006/relationships/tags" Target="../tags/tag849.xml"/><Relationship Id="rId14" Type="http://schemas.openxmlformats.org/officeDocument/2006/relationships/tags" Target="../tags/tag860.xml"/><Relationship Id="rId13" Type="http://schemas.openxmlformats.org/officeDocument/2006/relationships/tags" Target="../tags/tag859.xml"/><Relationship Id="rId12" Type="http://schemas.openxmlformats.org/officeDocument/2006/relationships/tags" Target="../tags/tag858.xml"/><Relationship Id="rId11" Type="http://schemas.openxmlformats.org/officeDocument/2006/relationships/tags" Target="../tags/tag857.xml"/><Relationship Id="rId10" Type="http://schemas.openxmlformats.org/officeDocument/2006/relationships/tags" Target="../tags/tag856.xml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9" Type="http://schemas.openxmlformats.org/officeDocument/2006/relationships/tags" Target="../tags/tag867.xml"/><Relationship Id="rId8" Type="http://schemas.openxmlformats.org/officeDocument/2006/relationships/tags" Target="../tags/tag866.xml"/><Relationship Id="rId7" Type="http://schemas.openxmlformats.org/officeDocument/2006/relationships/tags" Target="../tags/tag865.xml"/><Relationship Id="rId6" Type="http://schemas.openxmlformats.org/officeDocument/2006/relationships/tags" Target="../tags/tag864.xml"/><Relationship Id="rId5" Type="http://schemas.openxmlformats.org/officeDocument/2006/relationships/tags" Target="../tags/tag863.xml"/><Relationship Id="rId4" Type="http://schemas.openxmlformats.org/officeDocument/2006/relationships/tags" Target="../tags/tag862.xml"/><Relationship Id="rId3" Type="http://schemas.openxmlformats.org/officeDocument/2006/relationships/image" Target="../media/image7.jpeg"/><Relationship Id="rId2" Type="http://schemas.openxmlformats.org/officeDocument/2006/relationships/tags" Target="../tags/tag861.xml"/><Relationship Id="rId12" Type="http://schemas.openxmlformats.org/officeDocument/2006/relationships/tags" Target="../tags/tag870.xml"/><Relationship Id="rId11" Type="http://schemas.openxmlformats.org/officeDocument/2006/relationships/tags" Target="../tags/tag869.xml"/><Relationship Id="rId10" Type="http://schemas.openxmlformats.org/officeDocument/2006/relationships/tags" Target="../tags/tag868.xml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9" Type="http://schemas.openxmlformats.org/officeDocument/2006/relationships/tags" Target="../tags/tag884.xml"/><Relationship Id="rId8" Type="http://schemas.openxmlformats.org/officeDocument/2006/relationships/tags" Target="../tags/tag883.xml"/><Relationship Id="rId7" Type="http://schemas.openxmlformats.org/officeDocument/2006/relationships/tags" Target="../tags/tag882.xml"/><Relationship Id="rId6" Type="http://schemas.openxmlformats.org/officeDocument/2006/relationships/tags" Target="../tags/tag881.xml"/><Relationship Id="rId5" Type="http://schemas.openxmlformats.org/officeDocument/2006/relationships/tags" Target="../tags/tag880.xml"/><Relationship Id="rId4" Type="http://schemas.openxmlformats.org/officeDocument/2006/relationships/tags" Target="../tags/tag879.xml"/><Relationship Id="rId3" Type="http://schemas.openxmlformats.org/officeDocument/2006/relationships/tags" Target="../tags/tag878.xml"/><Relationship Id="rId2" Type="http://schemas.openxmlformats.org/officeDocument/2006/relationships/tags" Target="../tags/tag877.xml"/><Relationship Id="rId12" Type="http://schemas.openxmlformats.org/officeDocument/2006/relationships/tags" Target="../tags/tag887.xml"/><Relationship Id="rId11" Type="http://schemas.openxmlformats.org/officeDocument/2006/relationships/tags" Target="../tags/tag886.xml"/><Relationship Id="rId10" Type="http://schemas.openxmlformats.org/officeDocument/2006/relationships/tags" Target="../tags/tag885.xml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9" Type="http://schemas.openxmlformats.org/officeDocument/2006/relationships/tags" Target="../tags/tag894.xml"/><Relationship Id="rId8" Type="http://schemas.openxmlformats.org/officeDocument/2006/relationships/tags" Target="../tags/tag893.xml"/><Relationship Id="rId7" Type="http://schemas.openxmlformats.org/officeDocument/2006/relationships/tags" Target="../tags/tag892.xml"/><Relationship Id="rId6" Type="http://schemas.openxmlformats.org/officeDocument/2006/relationships/tags" Target="../tags/tag891.xml"/><Relationship Id="rId5" Type="http://schemas.openxmlformats.org/officeDocument/2006/relationships/tags" Target="../tags/tag890.xml"/><Relationship Id="rId4" Type="http://schemas.openxmlformats.org/officeDocument/2006/relationships/image" Target="../media/image1.png"/><Relationship Id="rId3" Type="http://schemas.openxmlformats.org/officeDocument/2006/relationships/tags" Target="../tags/tag889.xml"/><Relationship Id="rId2" Type="http://schemas.openxmlformats.org/officeDocument/2006/relationships/tags" Target="../tags/tag888.xml"/><Relationship Id="rId12" Type="http://schemas.openxmlformats.org/officeDocument/2006/relationships/tags" Target="../tags/tag897.xml"/><Relationship Id="rId11" Type="http://schemas.openxmlformats.org/officeDocument/2006/relationships/tags" Target="../tags/tag896.xml"/><Relationship Id="rId10" Type="http://schemas.openxmlformats.org/officeDocument/2006/relationships/tags" Target="../tags/tag895.xml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9" Type="http://schemas.openxmlformats.org/officeDocument/2006/relationships/tags" Target="../tags/tag905.xml"/><Relationship Id="rId8" Type="http://schemas.openxmlformats.org/officeDocument/2006/relationships/tags" Target="../tags/tag904.xml"/><Relationship Id="rId7" Type="http://schemas.openxmlformats.org/officeDocument/2006/relationships/tags" Target="../tags/tag903.xml"/><Relationship Id="rId6" Type="http://schemas.openxmlformats.org/officeDocument/2006/relationships/tags" Target="../tags/tag902.xml"/><Relationship Id="rId5" Type="http://schemas.openxmlformats.org/officeDocument/2006/relationships/tags" Target="../tags/tag901.xml"/><Relationship Id="rId4" Type="http://schemas.openxmlformats.org/officeDocument/2006/relationships/tags" Target="../tags/tag900.xml"/><Relationship Id="rId3" Type="http://schemas.openxmlformats.org/officeDocument/2006/relationships/tags" Target="../tags/tag899.xml"/><Relationship Id="rId2" Type="http://schemas.openxmlformats.org/officeDocument/2006/relationships/tags" Target="../tags/tag898.xml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9" Type="http://schemas.openxmlformats.org/officeDocument/2006/relationships/tags" Target="../tags/tag912.xml"/><Relationship Id="rId8" Type="http://schemas.openxmlformats.org/officeDocument/2006/relationships/tags" Target="../tags/tag911.xml"/><Relationship Id="rId7" Type="http://schemas.openxmlformats.org/officeDocument/2006/relationships/tags" Target="../tags/tag910.xml"/><Relationship Id="rId6" Type="http://schemas.openxmlformats.org/officeDocument/2006/relationships/tags" Target="../tags/tag909.xml"/><Relationship Id="rId5" Type="http://schemas.openxmlformats.org/officeDocument/2006/relationships/tags" Target="../tags/tag908.xml"/><Relationship Id="rId4" Type="http://schemas.openxmlformats.org/officeDocument/2006/relationships/image" Target="../media/image1.png"/><Relationship Id="rId3" Type="http://schemas.openxmlformats.org/officeDocument/2006/relationships/tags" Target="../tags/tag907.xml"/><Relationship Id="rId2" Type="http://schemas.openxmlformats.org/officeDocument/2006/relationships/tags" Target="../tags/tag906.xml"/><Relationship Id="rId13" Type="http://schemas.openxmlformats.org/officeDocument/2006/relationships/tags" Target="../tags/tag916.xml"/><Relationship Id="rId12" Type="http://schemas.openxmlformats.org/officeDocument/2006/relationships/tags" Target="../tags/tag915.xml"/><Relationship Id="rId11" Type="http://schemas.openxmlformats.org/officeDocument/2006/relationships/tags" Target="../tags/tag914.xml"/><Relationship Id="rId10" Type="http://schemas.openxmlformats.org/officeDocument/2006/relationships/tags" Target="../tags/tag913.xml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9" Type="http://schemas.openxmlformats.org/officeDocument/2006/relationships/tags" Target="../tags/tag923.xml"/><Relationship Id="rId8" Type="http://schemas.openxmlformats.org/officeDocument/2006/relationships/tags" Target="../tags/tag922.xml"/><Relationship Id="rId7" Type="http://schemas.openxmlformats.org/officeDocument/2006/relationships/tags" Target="../tags/tag921.xml"/><Relationship Id="rId6" Type="http://schemas.openxmlformats.org/officeDocument/2006/relationships/tags" Target="../tags/tag920.xml"/><Relationship Id="rId5" Type="http://schemas.openxmlformats.org/officeDocument/2006/relationships/tags" Target="../tags/tag919.xml"/><Relationship Id="rId4" Type="http://schemas.openxmlformats.org/officeDocument/2006/relationships/image" Target="../media/image1.png"/><Relationship Id="rId3" Type="http://schemas.openxmlformats.org/officeDocument/2006/relationships/tags" Target="../tags/tag918.xml"/><Relationship Id="rId2" Type="http://schemas.openxmlformats.org/officeDocument/2006/relationships/tags" Target="../tags/tag917.xml"/><Relationship Id="rId15" Type="http://schemas.openxmlformats.org/officeDocument/2006/relationships/tags" Target="../tags/tag929.xml"/><Relationship Id="rId14" Type="http://schemas.openxmlformats.org/officeDocument/2006/relationships/tags" Target="../tags/tag928.xml"/><Relationship Id="rId13" Type="http://schemas.openxmlformats.org/officeDocument/2006/relationships/tags" Target="../tags/tag927.xml"/><Relationship Id="rId12" Type="http://schemas.openxmlformats.org/officeDocument/2006/relationships/tags" Target="../tags/tag926.xml"/><Relationship Id="rId11" Type="http://schemas.openxmlformats.org/officeDocument/2006/relationships/tags" Target="../tags/tag925.xml"/><Relationship Id="rId10" Type="http://schemas.openxmlformats.org/officeDocument/2006/relationships/tags" Target="../tags/tag924.xml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9" Type="http://schemas.openxmlformats.org/officeDocument/2006/relationships/tags" Target="../tags/tag936.xml"/><Relationship Id="rId8" Type="http://schemas.openxmlformats.org/officeDocument/2006/relationships/tags" Target="../tags/tag935.xml"/><Relationship Id="rId7" Type="http://schemas.openxmlformats.org/officeDocument/2006/relationships/tags" Target="../tags/tag934.xml"/><Relationship Id="rId6" Type="http://schemas.openxmlformats.org/officeDocument/2006/relationships/tags" Target="../tags/tag933.xml"/><Relationship Id="rId5" Type="http://schemas.openxmlformats.org/officeDocument/2006/relationships/tags" Target="../tags/tag932.xml"/><Relationship Id="rId4" Type="http://schemas.openxmlformats.org/officeDocument/2006/relationships/image" Target="../media/image1.png"/><Relationship Id="rId3" Type="http://schemas.openxmlformats.org/officeDocument/2006/relationships/tags" Target="../tags/tag931.xml"/><Relationship Id="rId2" Type="http://schemas.openxmlformats.org/officeDocument/2006/relationships/tags" Target="../tags/tag930.xml"/><Relationship Id="rId11" Type="http://schemas.openxmlformats.org/officeDocument/2006/relationships/tags" Target="../tags/tag938.xml"/><Relationship Id="rId10" Type="http://schemas.openxmlformats.org/officeDocument/2006/relationships/tags" Target="../tags/tag937.xml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4" Type="http://schemas.openxmlformats.org/officeDocument/2006/relationships/tags" Target="../tags/tag941.xml"/><Relationship Id="rId3" Type="http://schemas.openxmlformats.org/officeDocument/2006/relationships/tags" Target="../tags/tag940.xml"/><Relationship Id="rId2" Type="http://schemas.openxmlformats.org/officeDocument/2006/relationships/tags" Target="../tags/tag939.xml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9" Type="http://schemas.openxmlformats.org/officeDocument/2006/relationships/tags" Target="../tags/tag948.xml"/><Relationship Id="rId8" Type="http://schemas.openxmlformats.org/officeDocument/2006/relationships/tags" Target="../tags/tag947.xml"/><Relationship Id="rId7" Type="http://schemas.openxmlformats.org/officeDocument/2006/relationships/tags" Target="../tags/tag946.xml"/><Relationship Id="rId6" Type="http://schemas.openxmlformats.org/officeDocument/2006/relationships/tags" Target="../tags/tag945.xml"/><Relationship Id="rId5" Type="http://schemas.openxmlformats.org/officeDocument/2006/relationships/tags" Target="../tags/tag944.xml"/><Relationship Id="rId4" Type="http://schemas.openxmlformats.org/officeDocument/2006/relationships/image" Target="../media/image1.png"/><Relationship Id="rId3" Type="http://schemas.openxmlformats.org/officeDocument/2006/relationships/tags" Target="../tags/tag943.xml"/><Relationship Id="rId2" Type="http://schemas.openxmlformats.org/officeDocument/2006/relationships/tags" Target="../tags/tag942.xml"/><Relationship Id="rId13" Type="http://schemas.openxmlformats.org/officeDocument/2006/relationships/tags" Target="../tags/tag952.xml"/><Relationship Id="rId12" Type="http://schemas.openxmlformats.org/officeDocument/2006/relationships/tags" Target="../tags/tag951.xml"/><Relationship Id="rId11" Type="http://schemas.openxmlformats.org/officeDocument/2006/relationships/tags" Target="../tags/tag950.xml"/><Relationship Id="rId10" Type="http://schemas.openxmlformats.org/officeDocument/2006/relationships/tags" Target="../tags/tag949.xml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9" Type="http://schemas.openxmlformats.org/officeDocument/2006/relationships/tags" Target="../tags/tag959.xml"/><Relationship Id="rId8" Type="http://schemas.openxmlformats.org/officeDocument/2006/relationships/tags" Target="../tags/tag958.xml"/><Relationship Id="rId7" Type="http://schemas.openxmlformats.org/officeDocument/2006/relationships/tags" Target="../tags/tag957.xml"/><Relationship Id="rId6" Type="http://schemas.openxmlformats.org/officeDocument/2006/relationships/image" Target="../media/image1.png"/><Relationship Id="rId5" Type="http://schemas.openxmlformats.org/officeDocument/2006/relationships/tags" Target="../tags/tag956.xml"/><Relationship Id="rId4" Type="http://schemas.openxmlformats.org/officeDocument/2006/relationships/tags" Target="../tags/tag955.xml"/><Relationship Id="rId3" Type="http://schemas.openxmlformats.org/officeDocument/2006/relationships/tags" Target="../tags/tag954.xml"/><Relationship Id="rId2" Type="http://schemas.openxmlformats.org/officeDocument/2006/relationships/tags" Target="../tags/tag953.xml"/><Relationship Id="rId14" Type="http://schemas.openxmlformats.org/officeDocument/2006/relationships/tags" Target="../tags/tag964.xml"/><Relationship Id="rId13" Type="http://schemas.openxmlformats.org/officeDocument/2006/relationships/tags" Target="../tags/tag963.xml"/><Relationship Id="rId12" Type="http://schemas.openxmlformats.org/officeDocument/2006/relationships/tags" Target="../tags/tag962.xml"/><Relationship Id="rId11" Type="http://schemas.openxmlformats.org/officeDocument/2006/relationships/tags" Target="../tags/tag961.xml"/><Relationship Id="rId10" Type="http://schemas.openxmlformats.org/officeDocument/2006/relationships/tags" Target="../tags/tag960.xml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9" Type="http://schemas.openxmlformats.org/officeDocument/2006/relationships/tags" Target="../tags/tag971.xml"/><Relationship Id="rId8" Type="http://schemas.openxmlformats.org/officeDocument/2006/relationships/tags" Target="../tags/tag970.xml"/><Relationship Id="rId7" Type="http://schemas.openxmlformats.org/officeDocument/2006/relationships/tags" Target="../tags/tag969.xml"/><Relationship Id="rId6" Type="http://schemas.openxmlformats.org/officeDocument/2006/relationships/image" Target="../media/image1.png"/><Relationship Id="rId5" Type="http://schemas.openxmlformats.org/officeDocument/2006/relationships/tags" Target="../tags/tag968.xml"/><Relationship Id="rId4" Type="http://schemas.openxmlformats.org/officeDocument/2006/relationships/tags" Target="../tags/tag967.xml"/><Relationship Id="rId3" Type="http://schemas.openxmlformats.org/officeDocument/2006/relationships/tags" Target="../tags/tag966.xml"/><Relationship Id="rId2" Type="http://schemas.openxmlformats.org/officeDocument/2006/relationships/tags" Target="../tags/tag965.xml"/><Relationship Id="rId13" Type="http://schemas.openxmlformats.org/officeDocument/2006/relationships/tags" Target="../tags/tag975.xml"/><Relationship Id="rId12" Type="http://schemas.openxmlformats.org/officeDocument/2006/relationships/tags" Target="../tags/tag974.xml"/><Relationship Id="rId11" Type="http://schemas.openxmlformats.org/officeDocument/2006/relationships/tags" Target="../tags/tag973.xml"/><Relationship Id="rId10" Type="http://schemas.openxmlformats.org/officeDocument/2006/relationships/tags" Target="../tags/tag972.xml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9" Type="http://schemas.openxmlformats.org/officeDocument/2006/relationships/tags" Target="../tags/tag983.xml"/><Relationship Id="rId8" Type="http://schemas.openxmlformats.org/officeDocument/2006/relationships/tags" Target="../tags/tag982.xml"/><Relationship Id="rId7" Type="http://schemas.openxmlformats.org/officeDocument/2006/relationships/tags" Target="../tags/tag981.xml"/><Relationship Id="rId6" Type="http://schemas.openxmlformats.org/officeDocument/2006/relationships/tags" Target="../tags/tag980.xml"/><Relationship Id="rId5" Type="http://schemas.openxmlformats.org/officeDocument/2006/relationships/tags" Target="../tags/tag979.xml"/><Relationship Id="rId4" Type="http://schemas.openxmlformats.org/officeDocument/2006/relationships/tags" Target="../tags/tag978.xml"/><Relationship Id="rId3" Type="http://schemas.openxmlformats.org/officeDocument/2006/relationships/tags" Target="../tags/tag977.xml"/><Relationship Id="rId2" Type="http://schemas.openxmlformats.org/officeDocument/2006/relationships/tags" Target="../tags/tag976.xml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9" Type="http://schemas.openxmlformats.org/officeDocument/2006/relationships/tags" Target="../tags/tag990.xml"/><Relationship Id="rId8" Type="http://schemas.openxmlformats.org/officeDocument/2006/relationships/tags" Target="../tags/tag989.xml"/><Relationship Id="rId7" Type="http://schemas.openxmlformats.org/officeDocument/2006/relationships/tags" Target="../tags/tag988.xml"/><Relationship Id="rId6" Type="http://schemas.openxmlformats.org/officeDocument/2006/relationships/tags" Target="../tags/tag987.xml"/><Relationship Id="rId5" Type="http://schemas.openxmlformats.org/officeDocument/2006/relationships/tags" Target="../tags/tag986.xml"/><Relationship Id="rId4" Type="http://schemas.openxmlformats.org/officeDocument/2006/relationships/tags" Target="../tags/tag985.xml"/><Relationship Id="rId3" Type="http://schemas.openxmlformats.org/officeDocument/2006/relationships/image" Target="../media/image1.png"/><Relationship Id="rId2" Type="http://schemas.openxmlformats.org/officeDocument/2006/relationships/tags" Target="../tags/tag984.xml"/><Relationship Id="rId11" Type="http://schemas.openxmlformats.org/officeDocument/2006/relationships/tags" Target="../tags/tag992.xml"/><Relationship Id="rId10" Type="http://schemas.openxmlformats.org/officeDocument/2006/relationships/tags" Target="../tags/tag991.xml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9" Type="http://schemas.openxmlformats.org/officeDocument/2006/relationships/tags" Target="../tags/tag999.xml"/><Relationship Id="rId8" Type="http://schemas.openxmlformats.org/officeDocument/2006/relationships/tags" Target="../tags/tag998.xml"/><Relationship Id="rId7" Type="http://schemas.openxmlformats.org/officeDocument/2006/relationships/tags" Target="../tags/tag997.xml"/><Relationship Id="rId6" Type="http://schemas.openxmlformats.org/officeDocument/2006/relationships/tags" Target="../tags/tag996.xml"/><Relationship Id="rId5" Type="http://schemas.openxmlformats.org/officeDocument/2006/relationships/tags" Target="../tags/tag995.xml"/><Relationship Id="rId4" Type="http://schemas.openxmlformats.org/officeDocument/2006/relationships/image" Target="../media/image1.png"/><Relationship Id="rId3" Type="http://schemas.openxmlformats.org/officeDocument/2006/relationships/tags" Target="../tags/tag994.xml"/><Relationship Id="rId2" Type="http://schemas.openxmlformats.org/officeDocument/2006/relationships/tags" Target="../tags/tag993.xml"/><Relationship Id="rId13" Type="http://schemas.openxmlformats.org/officeDocument/2006/relationships/tags" Target="../tags/tag1003.xml"/><Relationship Id="rId12" Type="http://schemas.openxmlformats.org/officeDocument/2006/relationships/tags" Target="../tags/tag1002.xml"/><Relationship Id="rId11" Type="http://schemas.openxmlformats.org/officeDocument/2006/relationships/tags" Target="../tags/tag1001.xml"/><Relationship Id="rId10" Type="http://schemas.openxmlformats.org/officeDocument/2006/relationships/tags" Target="../tags/tag1000.xml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9" Type="http://schemas.openxmlformats.org/officeDocument/2006/relationships/tags" Target="../tags/tag1010.xml"/><Relationship Id="rId8" Type="http://schemas.openxmlformats.org/officeDocument/2006/relationships/tags" Target="../tags/tag1009.xml"/><Relationship Id="rId7" Type="http://schemas.openxmlformats.org/officeDocument/2006/relationships/tags" Target="../tags/tag1008.xml"/><Relationship Id="rId6" Type="http://schemas.openxmlformats.org/officeDocument/2006/relationships/tags" Target="../tags/tag1007.xml"/><Relationship Id="rId5" Type="http://schemas.openxmlformats.org/officeDocument/2006/relationships/tags" Target="../tags/tag1006.xml"/><Relationship Id="rId4" Type="http://schemas.openxmlformats.org/officeDocument/2006/relationships/image" Target="../media/image1.png"/><Relationship Id="rId3" Type="http://schemas.openxmlformats.org/officeDocument/2006/relationships/tags" Target="../tags/tag1005.xml"/><Relationship Id="rId2" Type="http://schemas.openxmlformats.org/officeDocument/2006/relationships/tags" Target="../tags/tag1004.xml"/><Relationship Id="rId14" Type="http://schemas.openxmlformats.org/officeDocument/2006/relationships/tags" Target="../tags/tag1015.xml"/><Relationship Id="rId13" Type="http://schemas.openxmlformats.org/officeDocument/2006/relationships/tags" Target="../tags/tag1014.xml"/><Relationship Id="rId12" Type="http://schemas.openxmlformats.org/officeDocument/2006/relationships/tags" Target="../tags/tag1013.xml"/><Relationship Id="rId11" Type="http://schemas.openxmlformats.org/officeDocument/2006/relationships/tags" Target="../tags/tag1012.xml"/><Relationship Id="rId10" Type="http://schemas.openxmlformats.org/officeDocument/2006/relationships/tags" Target="../tags/tag1011.xml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9" Type="http://schemas.openxmlformats.org/officeDocument/2006/relationships/tags" Target="../tags/tag1022.xml"/><Relationship Id="rId8" Type="http://schemas.openxmlformats.org/officeDocument/2006/relationships/tags" Target="../tags/tag1021.xml"/><Relationship Id="rId7" Type="http://schemas.openxmlformats.org/officeDocument/2006/relationships/tags" Target="../tags/tag1020.xml"/><Relationship Id="rId6" Type="http://schemas.openxmlformats.org/officeDocument/2006/relationships/tags" Target="../tags/tag1019.xml"/><Relationship Id="rId5" Type="http://schemas.openxmlformats.org/officeDocument/2006/relationships/tags" Target="../tags/tag1018.xml"/><Relationship Id="rId4" Type="http://schemas.openxmlformats.org/officeDocument/2006/relationships/image" Target="../media/image1.png"/><Relationship Id="rId3" Type="http://schemas.openxmlformats.org/officeDocument/2006/relationships/tags" Target="../tags/tag1017.xml"/><Relationship Id="rId2" Type="http://schemas.openxmlformats.org/officeDocument/2006/relationships/tags" Target="../tags/tag1016.xml"/><Relationship Id="rId14" Type="http://schemas.openxmlformats.org/officeDocument/2006/relationships/tags" Target="../tags/tag1027.xml"/><Relationship Id="rId13" Type="http://schemas.openxmlformats.org/officeDocument/2006/relationships/tags" Target="../tags/tag1026.xml"/><Relationship Id="rId12" Type="http://schemas.openxmlformats.org/officeDocument/2006/relationships/tags" Target="../tags/tag1025.xml"/><Relationship Id="rId11" Type="http://schemas.openxmlformats.org/officeDocument/2006/relationships/tags" Target="../tags/tag1024.xml"/><Relationship Id="rId10" Type="http://schemas.openxmlformats.org/officeDocument/2006/relationships/tags" Target="../tags/tag1023.xml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9" Type="http://schemas.openxmlformats.org/officeDocument/2006/relationships/tags" Target="../tags/tag1034.xml"/><Relationship Id="rId8" Type="http://schemas.openxmlformats.org/officeDocument/2006/relationships/tags" Target="../tags/tag1033.xml"/><Relationship Id="rId7" Type="http://schemas.openxmlformats.org/officeDocument/2006/relationships/tags" Target="../tags/tag1032.xml"/><Relationship Id="rId6" Type="http://schemas.openxmlformats.org/officeDocument/2006/relationships/tags" Target="../tags/tag1031.xml"/><Relationship Id="rId5" Type="http://schemas.openxmlformats.org/officeDocument/2006/relationships/tags" Target="../tags/tag1030.xml"/><Relationship Id="rId4" Type="http://schemas.openxmlformats.org/officeDocument/2006/relationships/image" Target="../media/image1.png"/><Relationship Id="rId3" Type="http://schemas.openxmlformats.org/officeDocument/2006/relationships/tags" Target="../tags/tag1029.xml"/><Relationship Id="rId2" Type="http://schemas.openxmlformats.org/officeDocument/2006/relationships/tags" Target="../tags/tag1028.xml"/><Relationship Id="rId14" Type="http://schemas.openxmlformats.org/officeDocument/2006/relationships/tags" Target="../tags/tag1039.xml"/><Relationship Id="rId13" Type="http://schemas.openxmlformats.org/officeDocument/2006/relationships/tags" Target="../tags/tag1038.xml"/><Relationship Id="rId12" Type="http://schemas.openxmlformats.org/officeDocument/2006/relationships/tags" Target="../tags/tag1037.xml"/><Relationship Id="rId11" Type="http://schemas.openxmlformats.org/officeDocument/2006/relationships/tags" Target="../tags/tag1036.xml"/><Relationship Id="rId10" Type="http://schemas.openxmlformats.org/officeDocument/2006/relationships/tags" Target="../tags/tag1035.xml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9" Type="http://schemas.openxmlformats.org/officeDocument/2006/relationships/tags" Target="../tags/tag1046.xml"/><Relationship Id="rId8" Type="http://schemas.openxmlformats.org/officeDocument/2006/relationships/tags" Target="../tags/tag1045.xml"/><Relationship Id="rId7" Type="http://schemas.openxmlformats.org/officeDocument/2006/relationships/tags" Target="../tags/tag1044.xml"/><Relationship Id="rId6" Type="http://schemas.openxmlformats.org/officeDocument/2006/relationships/tags" Target="../tags/tag1043.xml"/><Relationship Id="rId5" Type="http://schemas.openxmlformats.org/officeDocument/2006/relationships/tags" Target="../tags/tag1042.xml"/><Relationship Id="rId4" Type="http://schemas.openxmlformats.org/officeDocument/2006/relationships/image" Target="../media/image1.png"/><Relationship Id="rId3" Type="http://schemas.openxmlformats.org/officeDocument/2006/relationships/tags" Target="../tags/tag1041.xml"/><Relationship Id="rId2" Type="http://schemas.openxmlformats.org/officeDocument/2006/relationships/tags" Target="../tags/tag1040.xml"/><Relationship Id="rId16" Type="http://schemas.openxmlformats.org/officeDocument/2006/relationships/tags" Target="../tags/tag1053.xml"/><Relationship Id="rId15" Type="http://schemas.openxmlformats.org/officeDocument/2006/relationships/tags" Target="../tags/tag1052.xml"/><Relationship Id="rId14" Type="http://schemas.openxmlformats.org/officeDocument/2006/relationships/tags" Target="../tags/tag1051.xml"/><Relationship Id="rId13" Type="http://schemas.openxmlformats.org/officeDocument/2006/relationships/tags" Target="../tags/tag1050.xml"/><Relationship Id="rId12" Type="http://schemas.openxmlformats.org/officeDocument/2006/relationships/tags" Target="../tags/tag1049.xml"/><Relationship Id="rId11" Type="http://schemas.openxmlformats.org/officeDocument/2006/relationships/tags" Target="../tags/tag1048.xml"/><Relationship Id="rId10" Type="http://schemas.openxmlformats.org/officeDocument/2006/relationships/tags" Target="../tags/tag1047.xml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060.xml"/><Relationship Id="rId7" Type="http://schemas.openxmlformats.org/officeDocument/2006/relationships/tags" Target="../tags/tag1059.xml"/><Relationship Id="rId6" Type="http://schemas.openxmlformats.org/officeDocument/2006/relationships/tags" Target="../tags/tag1058.xml"/><Relationship Id="rId5" Type="http://schemas.openxmlformats.org/officeDocument/2006/relationships/tags" Target="../tags/tag1057.xml"/><Relationship Id="rId4" Type="http://schemas.openxmlformats.org/officeDocument/2006/relationships/tags" Target="../tags/tag1056.xml"/><Relationship Id="rId3" Type="http://schemas.openxmlformats.org/officeDocument/2006/relationships/tags" Target="../tags/tag1055.xml"/><Relationship Id="rId2" Type="http://schemas.openxmlformats.org/officeDocument/2006/relationships/tags" Target="../tags/tag1054.xml"/><Relationship Id="rId13" Type="http://schemas.openxmlformats.org/officeDocument/2006/relationships/tags" Target="../tags/tag1064.xml"/><Relationship Id="rId12" Type="http://schemas.openxmlformats.org/officeDocument/2006/relationships/tags" Target="../tags/tag1063.xml"/><Relationship Id="rId11" Type="http://schemas.openxmlformats.org/officeDocument/2006/relationships/tags" Target="../tags/tag1062.xml"/><Relationship Id="rId10" Type="http://schemas.openxmlformats.org/officeDocument/2006/relationships/tags" Target="../tags/tag1061.xml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5" Type="http://schemas.openxmlformats.org/officeDocument/2006/relationships/tags" Target="../tags/tag1073.xml"/><Relationship Id="rId4" Type="http://schemas.openxmlformats.org/officeDocument/2006/relationships/tags" Target="../tags/tag1072.xml"/><Relationship Id="rId3" Type="http://schemas.openxmlformats.org/officeDocument/2006/relationships/image" Target="../media/image21.jpeg"/><Relationship Id="rId2" Type="http://schemas.openxmlformats.org/officeDocument/2006/relationships/tags" Target="../tags/tag1071.xml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png"/><Relationship Id="rId4" Type="http://schemas.openxmlformats.org/officeDocument/2006/relationships/tags" Target="../tags/tag1075.xml"/><Relationship Id="rId3" Type="http://schemas.openxmlformats.org/officeDocument/2006/relationships/image" Target="../media/image22.png"/><Relationship Id="rId2" Type="http://schemas.openxmlformats.org/officeDocument/2006/relationships/tags" Target="../tags/tag1074.xml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9" Type="http://schemas.openxmlformats.org/officeDocument/2006/relationships/tags" Target="../tags/tag1080.xml"/><Relationship Id="rId8" Type="http://schemas.openxmlformats.org/officeDocument/2006/relationships/tags" Target="../tags/tag1079.xml"/><Relationship Id="rId7" Type="http://schemas.openxmlformats.org/officeDocument/2006/relationships/image" Target="../media/image23.png"/><Relationship Id="rId6" Type="http://schemas.openxmlformats.org/officeDocument/2006/relationships/tags" Target="../tags/tag1078.xml"/><Relationship Id="rId5" Type="http://schemas.openxmlformats.org/officeDocument/2006/relationships/image" Target="../media/image22.png"/><Relationship Id="rId4" Type="http://schemas.openxmlformats.org/officeDocument/2006/relationships/tags" Target="../tags/tag1077.xml"/><Relationship Id="rId3" Type="http://schemas.openxmlformats.org/officeDocument/2006/relationships/image" Target="../media/image24.png"/><Relationship Id="rId2" Type="http://schemas.openxmlformats.org/officeDocument/2006/relationships/tags" Target="../tags/tag1076.xml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png"/><Relationship Id="rId4" Type="http://schemas.openxmlformats.org/officeDocument/2006/relationships/tags" Target="../tags/tag1082.xml"/><Relationship Id="rId3" Type="http://schemas.openxmlformats.org/officeDocument/2006/relationships/image" Target="../media/image22.png"/><Relationship Id="rId2" Type="http://schemas.openxmlformats.org/officeDocument/2006/relationships/tags" Target="../tags/tag1081.xml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png"/><Relationship Id="rId4" Type="http://schemas.openxmlformats.org/officeDocument/2006/relationships/tags" Target="../tags/tag1084.xml"/><Relationship Id="rId3" Type="http://schemas.openxmlformats.org/officeDocument/2006/relationships/image" Target="../media/image22.png"/><Relationship Id="rId2" Type="http://schemas.openxmlformats.org/officeDocument/2006/relationships/tags" Target="../tags/tag1083.xml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2.png"/><Relationship Id="rId4" Type="http://schemas.openxmlformats.org/officeDocument/2006/relationships/tags" Target="../tags/tag1086.xml"/><Relationship Id="rId3" Type="http://schemas.openxmlformats.org/officeDocument/2006/relationships/image" Target="../media/image24.png"/><Relationship Id="rId2" Type="http://schemas.openxmlformats.org/officeDocument/2006/relationships/tags" Target="../tags/tag1085.xml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png"/><Relationship Id="rId4" Type="http://schemas.openxmlformats.org/officeDocument/2006/relationships/tags" Target="../tags/tag1088.xml"/><Relationship Id="rId3" Type="http://schemas.openxmlformats.org/officeDocument/2006/relationships/image" Target="../media/image22.png"/><Relationship Id="rId2" Type="http://schemas.openxmlformats.org/officeDocument/2006/relationships/tags" Target="../tags/tag1087.xml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png"/><Relationship Id="rId4" Type="http://schemas.openxmlformats.org/officeDocument/2006/relationships/tags" Target="../tags/tag1090.xml"/><Relationship Id="rId3" Type="http://schemas.openxmlformats.org/officeDocument/2006/relationships/image" Target="../media/image22.png"/><Relationship Id="rId2" Type="http://schemas.openxmlformats.org/officeDocument/2006/relationships/tags" Target="../tags/tag1089.xml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.png"/><Relationship Id="rId4" Type="http://schemas.openxmlformats.org/officeDocument/2006/relationships/tags" Target="../tags/tag1092.xml"/><Relationship Id="rId3" Type="http://schemas.openxmlformats.org/officeDocument/2006/relationships/image" Target="../media/image22.png"/><Relationship Id="rId2" Type="http://schemas.openxmlformats.org/officeDocument/2006/relationships/tags" Target="../tags/tag1091.xml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1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6" Type="http://schemas.openxmlformats.org/officeDocument/2006/relationships/tags" Target="../tags/tag1096.xml"/><Relationship Id="rId5" Type="http://schemas.openxmlformats.org/officeDocument/2006/relationships/tags" Target="../tags/tag1095.xml"/><Relationship Id="rId4" Type="http://schemas.openxmlformats.org/officeDocument/2006/relationships/tags" Target="../tags/tag1094.xml"/><Relationship Id="rId3" Type="http://schemas.openxmlformats.org/officeDocument/2006/relationships/image" Target="../media/image21.jpeg"/><Relationship Id="rId2" Type="http://schemas.openxmlformats.org/officeDocument/2006/relationships/tags" Target="../tags/tag1093.xml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9" Type="http://schemas.openxmlformats.org/officeDocument/2006/relationships/tags" Target="../tags/tag1102.xml"/><Relationship Id="rId8" Type="http://schemas.openxmlformats.org/officeDocument/2006/relationships/tags" Target="../tags/tag1101.xml"/><Relationship Id="rId7" Type="http://schemas.openxmlformats.org/officeDocument/2006/relationships/tags" Target="../tags/tag1100.xml"/><Relationship Id="rId6" Type="http://schemas.openxmlformats.org/officeDocument/2006/relationships/tags" Target="../tags/tag1099.xml"/><Relationship Id="rId5" Type="http://schemas.openxmlformats.org/officeDocument/2006/relationships/image" Target="../media/image23.png"/><Relationship Id="rId4" Type="http://schemas.openxmlformats.org/officeDocument/2006/relationships/tags" Target="../tags/tag1098.xml"/><Relationship Id="rId3" Type="http://schemas.openxmlformats.org/officeDocument/2006/relationships/image" Target="../media/image22.png"/><Relationship Id="rId2" Type="http://schemas.openxmlformats.org/officeDocument/2006/relationships/tags" Target="../tags/tag1097.xml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9" Type="http://schemas.openxmlformats.org/officeDocument/2006/relationships/tags" Target="../tags/tag1108.xml"/><Relationship Id="rId8" Type="http://schemas.openxmlformats.org/officeDocument/2006/relationships/tags" Target="../tags/tag1107.xml"/><Relationship Id="rId7" Type="http://schemas.openxmlformats.org/officeDocument/2006/relationships/tags" Target="../tags/tag1106.xml"/><Relationship Id="rId6" Type="http://schemas.openxmlformats.org/officeDocument/2006/relationships/image" Target="../media/image23.png"/><Relationship Id="rId5" Type="http://schemas.openxmlformats.org/officeDocument/2006/relationships/tags" Target="../tags/tag1105.xml"/><Relationship Id="rId4" Type="http://schemas.openxmlformats.org/officeDocument/2006/relationships/image" Target="../media/image22.png"/><Relationship Id="rId3" Type="http://schemas.openxmlformats.org/officeDocument/2006/relationships/tags" Target="../tags/tag1104.xml"/><Relationship Id="rId2" Type="http://schemas.openxmlformats.org/officeDocument/2006/relationships/tags" Target="../tags/tag1103.xml"/><Relationship Id="rId11" Type="http://schemas.openxmlformats.org/officeDocument/2006/relationships/tags" Target="../tags/tag1110.xml"/><Relationship Id="rId10" Type="http://schemas.openxmlformats.org/officeDocument/2006/relationships/tags" Target="../tags/tag1109.xml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9" Type="http://schemas.openxmlformats.org/officeDocument/2006/relationships/tags" Target="../tags/tag1116.xml"/><Relationship Id="rId8" Type="http://schemas.openxmlformats.org/officeDocument/2006/relationships/tags" Target="../tags/tag1115.xml"/><Relationship Id="rId7" Type="http://schemas.openxmlformats.org/officeDocument/2006/relationships/tags" Target="../tags/tag1114.xml"/><Relationship Id="rId6" Type="http://schemas.openxmlformats.org/officeDocument/2006/relationships/image" Target="../media/image23.png"/><Relationship Id="rId5" Type="http://schemas.openxmlformats.org/officeDocument/2006/relationships/tags" Target="../tags/tag1113.xml"/><Relationship Id="rId4" Type="http://schemas.openxmlformats.org/officeDocument/2006/relationships/image" Target="../media/image22.png"/><Relationship Id="rId3" Type="http://schemas.openxmlformats.org/officeDocument/2006/relationships/tags" Target="../tags/tag1112.xml"/><Relationship Id="rId2" Type="http://schemas.openxmlformats.org/officeDocument/2006/relationships/tags" Target="../tags/tag1111.xml"/><Relationship Id="rId12" Type="http://schemas.openxmlformats.org/officeDocument/2006/relationships/tags" Target="../tags/tag1119.xml"/><Relationship Id="rId11" Type="http://schemas.openxmlformats.org/officeDocument/2006/relationships/tags" Target="../tags/tag1118.xml"/><Relationship Id="rId10" Type="http://schemas.openxmlformats.org/officeDocument/2006/relationships/tags" Target="../tags/tag1117.xml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9" Type="http://schemas.openxmlformats.org/officeDocument/2006/relationships/tags" Target="../tags/tag1125.xml"/><Relationship Id="rId8" Type="http://schemas.openxmlformats.org/officeDocument/2006/relationships/tags" Target="../tags/tag1124.xml"/><Relationship Id="rId7" Type="http://schemas.openxmlformats.org/officeDocument/2006/relationships/tags" Target="../tags/tag1123.xml"/><Relationship Id="rId6" Type="http://schemas.openxmlformats.org/officeDocument/2006/relationships/image" Target="../media/image23.png"/><Relationship Id="rId5" Type="http://schemas.openxmlformats.org/officeDocument/2006/relationships/tags" Target="../tags/tag1122.xml"/><Relationship Id="rId4" Type="http://schemas.openxmlformats.org/officeDocument/2006/relationships/image" Target="../media/image22.png"/><Relationship Id="rId3" Type="http://schemas.openxmlformats.org/officeDocument/2006/relationships/tags" Target="../tags/tag1121.xml"/><Relationship Id="rId2" Type="http://schemas.openxmlformats.org/officeDocument/2006/relationships/tags" Target="../tags/tag1120.xml"/><Relationship Id="rId12" Type="http://schemas.openxmlformats.org/officeDocument/2006/relationships/tags" Target="../tags/tag1128.xml"/><Relationship Id="rId11" Type="http://schemas.openxmlformats.org/officeDocument/2006/relationships/tags" Target="../tags/tag1127.xml"/><Relationship Id="rId10" Type="http://schemas.openxmlformats.org/officeDocument/2006/relationships/tags" Target="../tags/tag1126.xml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9" Type="http://schemas.openxmlformats.org/officeDocument/2006/relationships/tags" Target="../tags/tag1134.xml"/><Relationship Id="rId8" Type="http://schemas.openxmlformats.org/officeDocument/2006/relationships/tags" Target="../tags/tag1133.xml"/><Relationship Id="rId7" Type="http://schemas.openxmlformats.org/officeDocument/2006/relationships/tags" Target="../tags/tag1132.xml"/><Relationship Id="rId6" Type="http://schemas.openxmlformats.org/officeDocument/2006/relationships/image" Target="../media/image23.png"/><Relationship Id="rId5" Type="http://schemas.openxmlformats.org/officeDocument/2006/relationships/tags" Target="../tags/tag1131.xml"/><Relationship Id="rId4" Type="http://schemas.openxmlformats.org/officeDocument/2006/relationships/image" Target="../media/image22.png"/><Relationship Id="rId3" Type="http://schemas.openxmlformats.org/officeDocument/2006/relationships/tags" Target="../tags/tag1130.xml"/><Relationship Id="rId2" Type="http://schemas.openxmlformats.org/officeDocument/2006/relationships/tags" Target="../tags/tag1129.xml"/><Relationship Id="rId12" Type="http://schemas.openxmlformats.org/officeDocument/2006/relationships/tags" Target="../tags/tag1137.xml"/><Relationship Id="rId11" Type="http://schemas.openxmlformats.org/officeDocument/2006/relationships/tags" Target="../tags/tag1136.xml"/><Relationship Id="rId10" Type="http://schemas.openxmlformats.org/officeDocument/2006/relationships/tags" Target="../tags/tag1135.xml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9" Type="http://schemas.openxmlformats.org/officeDocument/2006/relationships/tags" Target="../tags/tag1143.xml"/><Relationship Id="rId8" Type="http://schemas.openxmlformats.org/officeDocument/2006/relationships/tags" Target="../tags/tag1142.xml"/><Relationship Id="rId7" Type="http://schemas.openxmlformats.org/officeDocument/2006/relationships/tags" Target="../tags/tag1141.xml"/><Relationship Id="rId6" Type="http://schemas.openxmlformats.org/officeDocument/2006/relationships/image" Target="../media/image23.png"/><Relationship Id="rId5" Type="http://schemas.openxmlformats.org/officeDocument/2006/relationships/tags" Target="../tags/tag1140.xml"/><Relationship Id="rId4" Type="http://schemas.openxmlformats.org/officeDocument/2006/relationships/image" Target="../media/image22.png"/><Relationship Id="rId3" Type="http://schemas.openxmlformats.org/officeDocument/2006/relationships/tags" Target="../tags/tag1139.xml"/><Relationship Id="rId2" Type="http://schemas.openxmlformats.org/officeDocument/2006/relationships/tags" Target="../tags/tag1138.xml"/><Relationship Id="rId14" Type="http://schemas.openxmlformats.org/officeDocument/2006/relationships/tags" Target="../tags/tag1148.xml"/><Relationship Id="rId13" Type="http://schemas.openxmlformats.org/officeDocument/2006/relationships/tags" Target="../tags/tag1147.xml"/><Relationship Id="rId12" Type="http://schemas.openxmlformats.org/officeDocument/2006/relationships/tags" Target="../tags/tag1146.xml"/><Relationship Id="rId11" Type="http://schemas.openxmlformats.org/officeDocument/2006/relationships/tags" Target="../tags/tag1145.xml"/><Relationship Id="rId10" Type="http://schemas.openxmlformats.org/officeDocument/2006/relationships/tags" Target="../tags/tag1144.xml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9" Type="http://schemas.openxmlformats.org/officeDocument/2006/relationships/tags" Target="../tags/tag1154.xml"/><Relationship Id="rId8" Type="http://schemas.openxmlformats.org/officeDocument/2006/relationships/tags" Target="../tags/tag1153.xml"/><Relationship Id="rId7" Type="http://schemas.openxmlformats.org/officeDocument/2006/relationships/tags" Target="../tags/tag1152.xml"/><Relationship Id="rId6" Type="http://schemas.openxmlformats.org/officeDocument/2006/relationships/image" Target="../media/image23.png"/><Relationship Id="rId5" Type="http://schemas.openxmlformats.org/officeDocument/2006/relationships/tags" Target="../tags/tag1151.xml"/><Relationship Id="rId4" Type="http://schemas.openxmlformats.org/officeDocument/2006/relationships/image" Target="../media/image22.png"/><Relationship Id="rId3" Type="http://schemas.openxmlformats.org/officeDocument/2006/relationships/tags" Target="../tags/tag1150.xml"/><Relationship Id="rId2" Type="http://schemas.openxmlformats.org/officeDocument/2006/relationships/tags" Target="../tags/tag1149.xml"/><Relationship Id="rId11" Type="http://schemas.openxmlformats.org/officeDocument/2006/relationships/tags" Target="../tags/tag1156.xml"/><Relationship Id="rId10" Type="http://schemas.openxmlformats.org/officeDocument/2006/relationships/tags" Target="../tags/tag1155.xml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1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image" Target="../media/image1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../media/image1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image" Target="../media/image1.png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image" Target="../media/image1.png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image" Target="../media/image1.png"/><Relationship Id="rId2" Type="http://schemas.openxmlformats.org/officeDocument/2006/relationships/tags" Target="../tags/tag170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image" Target="../media/image1.pn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image" Target="../media/image1.png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image" Target="../media/image1.png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image" Target="../media/image1.png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4" Type="http://schemas.openxmlformats.org/officeDocument/2006/relationships/tags" Target="../tags/tag225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image" Target="../media/image1.png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6" Type="http://schemas.openxmlformats.org/officeDocument/2006/relationships/tags" Target="../tags/tag239.xml"/><Relationship Id="rId15" Type="http://schemas.openxmlformats.org/officeDocument/2006/relationships/tags" Target="../tags/tag238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3" Type="http://schemas.openxmlformats.org/officeDocument/2006/relationships/tags" Target="../tags/tag250.xml"/><Relationship Id="rId12" Type="http://schemas.openxmlformats.org/officeDocument/2006/relationships/tags" Target="../tags/tag249.xml"/><Relationship Id="rId11" Type="http://schemas.openxmlformats.org/officeDocument/2006/relationships/tags" Target="../tags/tag248.xml"/><Relationship Id="rId10" Type="http://schemas.openxmlformats.org/officeDocument/2006/relationships/tags" Target="../tags/tag24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image" Target="../media/image3.png"/><Relationship Id="rId17" Type="http://schemas.openxmlformats.org/officeDocument/2006/relationships/tags" Target="../tags/tag271.xml"/><Relationship Id="rId16" Type="http://schemas.openxmlformats.org/officeDocument/2006/relationships/tags" Target="../tags/tag270.xml"/><Relationship Id="rId15" Type="http://schemas.openxmlformats.org/officeDocument/2006/relationships/tags" Target="../tags/tag269.xml"/><Relationship Id="rId14" Type="http://schemas.openxmlformats.org/officeDocument/2006/relationships/tags" Target="../tags/tag268.xml"/><Relationship Id="rId13" Type="http://schemas.openxmlformats.org/officeDocument/2006/relationships/tags" Target="../tags/tag26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image" Target="../media/image4.jpeg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image" Target="../media/image4.jpeg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3" Type="http://schemas.openxmlformats.org/officeDocument/2006/relationships/tags" Target="../tags/tag297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image" Target="../media/image4.jpeg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5" Type="http://schemas.openxmlformats.org/officeDocument/2006/relationships/tags" Target="../tags/tag310.xml"/><Relationship Id="rId14" Type="http://schemas.openxmlformats.org/officeDocument/2006/relationships/tags" Target="../tags/tag309.xml"/><Relationship Id="rId13" Type="http://schemas.openxmlformats.org/officeDocument/2006/relationships/tags" Target="../tags/tag308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image" Target="../media/image4.jpeg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3" Type="http://schemas.openxmlformats.org/officeDocument/2006/relationships/tags" Target="../tags/tag333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tags" Target="../tags/tag330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image" Target="../media/image4.jpeg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image" Target="../media/image4.jpeg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3" Type="http://schemas.openxmlformats.org/officeDocument/2006/relationships/tags" Target="../tags/tag35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tags" Target="../tags/tag367.xml"/><Relationship Id="rId7" Type="http://schemas.openxmlformats.org/officeDocument/2006/relationships/tags" Target="../tags/tag366.xml"/><Relationship Id="rId6" Type="http://schemas.openxmlformats.org/officeDocument/2006/relationships/tags" Target="../tags/tag365.xml"/><Relationship Id="rId5" Type="http://schemas.openxmlformats.org/officeDocument/2006/relationships/image" Target="../media/image4.jpeg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image" Target="../media/image5.png"/><Relationship Id="rId11" Type="http://schemas.openxmlformats.org/officeDocument/2006/relationships/tags" Target="../tags/tag379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image" Target="../media/image7.jpeg"/><Relationship Id="rId2" Type="http://schemas.openxmlformats.org/officeDocument/2006/relationships/tags" Target="../tags/tag38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image" Target="../media/image7.jpeg"/><Relationship Id="rId2" Type="http://schemas.openxmlformats.org/officeDocument/2006/relationships/tags" Target="../tags/tag390.xml"/><Relationship Id="rId12" Type="http://schemas.openxmlformats.org/officeDocument/2006/relationships/tags" Target="../tags/tag399.xml"/><Relationship Id="rId11" Type="http://schemas.openxmlformats.org/officeDocument/2006/relationships/tags" Target="../tags/tag398.xml"/><Relationship Id="rId10" Type="http://schemas.openxmlformats.org/officeDocument/2006/relationships/tags" Target="../tags/tag39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406.xml"/><Relationship Id="rId8" Type="http://schemas.openxmlformats.org/officeDocument/2006/relationships/tags" Target="../tags/tag405.xml"/><Relationship Id="rId7" Type="http://schemas.openxmlformats.org/officeDocument/2006/relationships/tags" Target="../tags/tag404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3" Type="http://schemas.openxmlformats.org/officeDocument/2006/relationships/image" Target="../media/image7.jpeg"/><Relationship Id="rId2" Type="http://schemas.openxmlformats.org/officeDocument/2006/relationships/tags" Target="../tags/tag400.xml"/><Relationship Id="rId14" Type="http://schemas.openxmlformats.org/officeDocument/2006/relationships/tags" Target="../tags/tag411.xml"/><Relationship Id="rId13" Type="http://schemas.openxmlformats.org/officeDocument/2006/relationships/tags" Target="../tags/tag41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image" Target="../media/image7.jpeg"/><Relationship Id="rId2" Type="http://schemas.openxmlformats.org/officeDocument/2006/relationships/tags" Target="../tags/tag412.xml"/><Relationship Id="rId12" Type="http://schemas.openxmlformats.org/officeDocument/2006/relationships/tags" Target="../tags/tag421.xml"/><Relationship Id="rId11" Type="http://schemas.openxmlformats.org/officeDocument/2006/relationships/tags" Target="../tags/tag420.xml"/><Relationship Id="rId10" Type="http://schemas.openxmlformats.org/officeDocument/2006/relationships/tags" Target="../tags/tag419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image" Target="file:///C:\Users\D69LXP2\Desktop\400px_tools/pic_temp/1_pic_quater_left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433.xml"/><Relationship Id="rId4" Type="http://schemas.openxmlformats.org/officeDocument/2006/relationships/image" Target="file:///C:\Users\D69LXP2\Desktop\400px_tools/pic_temp/0_pic_quater_right_down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32.xml"/><Relationship Id="rId12" Type="http://schemas.openxmlformats.org/officeDocument/2006/relationships/tags" Target="../tags/tag438.xml"/><Relationship Id="rId11" Type="http://schemas.openxmlformats.org/officeDocument/2006/relationships/tags" Target="../tags/tag437.xml"/><Relationship Id="rId10" Type="http://schemas.openxmlformats.org/officeDocument/2006/relationships/tags" Target="../tags/tag436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tags" Target="../tags/tag443.xml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image" Target="file:///C:\Users\D69LXP2\Desktop\400px_tools/pic_temp/pic_half_top.png" TargetMode="External"/><Relationship Id="rId3" Type="http://schemas.openxmlformats.org/officeDocument/2006/relationships/image" Target="../media/image11.png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448.xml"/><Relationship Id="rId8" Type="http://schemas.openxmlformats.org/officeDocument/2006/relationships/tags" Target="../tags/tag447.xml"/><Relationship Id="rId7" Type="http://schemas.openxmlformats.org/officeDocument/2006/relationships/image" Target="file:///C:\Users\D69LXP2\Desktop\400px_tools/pic_temp/1_pic_quater_left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446.xml"/><Relationship Id="rId4" Type="http://schemas.openxmlformats.org/officeDocument/2006/relationships/image" Target="file:///C:\Users\D69LXP2\Desktop\400px_tools/pic_temp/0_pic_quater_right_down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45.xml"/><Relationship Id="rId13" Type="http://schemas.openxmlformats.org/officeDocument/2006/relationships/tags" Target="../tags/tag452.xml"/><Relationship Id="rId12" Type="http://schemas.openxmlformats.org/officeDocument/2006/relationships/tags" Target="../tags/tag451.xml"/><Relationship Id="rId11" Type="http://schemas.openxmlformats.org/officeDocument/2006/relationships/tags" Target="../tags/tag450.xml"/><Relationship Id="rId10" Type="http://schemas.openxmlformats.org/officeDocument/2006/relationships/tags" Target="../tags/tag449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456.xml"/><Relationship Id="rId8" Type="http://schemas.openxmlformats.org/officeDocument/2006/relationships/tags" Target="../tags/tag455.xml"/><Relationship Id="rId7" Type="http://schemas.openxmlformats.org/officeDocument/2006/relationships/image" Target="file:///C:\Users\D69LXP2\Desktop\400px_tools/pic_temp/1_pic_quater_left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454.xml"/><Relationship Id="rId4" Type="http://schemas.openxmlformats.org/officeDocument/2006/relationships/image" Target="file:///C:\Users\D69LXP2\Desktop\400px_tools/pic_temp/0_pic_quater_right_down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53.xml"/><Relationship Id="rId15" Type="http://schemas.openxmlformats.org/officeDocument/2006/relationships/tags" Target="../tags/tag462.xml"/><Relationship Id="rId14" Type="http://schemas.openxmlformats.org/officeDocument/2006/relationships/tags" Target="../tags/tag461.xml"/><Relationship Id="rId13" Type="http://schemas.openxmlformats.org/officeDocument/2006/relationships/tags" Target="../tags/tag460.xml"/><Relationship Id="rId12" Type="http://schemas.openxmlformats.org/officeDocument/2006/relationships/tags" Target="../tags/tag459.xml"/><Relationship Id="rId11" Type="http://schemas.openxmlformats.org/officeDocument/2006/relationships/tags" Target="../tags/tag458.xml"/><Relationship Id="rId10" Type="http://schemas.openxmlformats.org/officeDocument/2006/relationships/tags" Target="../tags/tag457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image" Target="file:///C:\Users\D69LXP2\Desktop\400px_tools/pic_temp/0_pic_quater_right_down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image" Target="file:///C:\Users\D69LXP2\Desktop\&#37325;&#25340;\sup\6\subject.png" TargetMode="External"/><Relationship Id="rId3" Type="http://schemas.openxmlformats.org/officeDocument/2006/relationships/image" Target="../media/image12.png"/><Relationship Id="rId2" Type="http://schemas.openxmlformats.org/officeDocument/2006/relationships/tags" Target="../tags/tag463.xml"/><Relationship Id="rId12" Type="http://schemas.openxmlformats.org/officeDocument/2006/relationships/tags" Target="../tags/tag469.xml"/><Relationship Id="rId11" Type="http://schemas.openxmlformats.org/officeDocument/2006/relationships/tags" Target="../tags/tag468.xml"/><Relationship Id="rId10" Type="http://schemas.openxmlformats.org/officeDocument/2006/relationships/tags" Target="../tags/tag467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472.xml"/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image" Target="file:///C:\Users\D69LXP2\Desktop\400px_tools/pic_temp/1_pic_quater_left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474.xml"/><Relationship Id="rId4" Type="http://schemas.openxmlformats.org/officeDocument/2006/relationships/image" Target="file:///C:\Users\D69LXP2\Desktop\400px_tools/pic_temp/0_pic_quater_right_down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73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image" Target="file:///C:\Users\D69LXP2\Desktop\400px_tools/pic_temp/1_pic_quater_left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482.xml"/><Relationship Id="rId4" Type="http://schemas.openxmlformats.org/officeDocument/2006/relationships/image" Target="file:///C:\Users\D69LXP2\Desktop\400px_tools/pic_temp/0_pic_quater_right_down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81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491.xml"/><Relationship Id="rId8" Type="http://schemas.openxmlformats.org/officeDocument/2006/relationships/tags" Target="../tags/tag490.xml"/><Relationship Id="rId7" Type="http://schemas.openxmlformats.org/officeDocument/2006/relationships/image" Target="file:///C:\Users\D69LXP2\Desktop\400px_tools/pic_temp/1_pic_quater_left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489.xml"/><Relationship Id="rId4" Type="http://schemas.openxmlformats.org/officeDocument/2006/relationships/image" Target="file:///C:\Users\D69LXP2\Desktop\400px_tools/pic_temp/0_pic_quater_right_down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488.xml"/><Relationship Id="rId11" Type="http://schemas.openxmlformats.org/officeDocument/2006/relationships/tags" Target="../tags/tag493.xml"/><Relationship Id="rId10" Type="http://schemas.openxmlformats.org/officeDocument/2006/relationships/tags" Target="../tags/tag492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99.xml"/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13.png"/><Relationship Id="rId2" Type="http://schemas.openxmlformats.org/officeDocument/2006/relationships/tags" Target="../tags/tag494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503.xml"/><Relationship Id="rId8" Type="http://schemas.openxmlformats.org/officeDocument/2006/relationships/tags" Target="../tags/tag502.xml"/><Relationship Id="rId7" Type="http://schemas.openxmlformats.org/officeDocument/2006/relationships/image" Target="file:///C:\Users\D69LXP2\Desktop\400px_tools/pic_temp/1_pic_quater_left_down.png" TargetMode="External"/><Relationship Id="rId6" Type="http://schemas.openxmlformats.org/officeDocument/2006/relationships/image" Target="../media/image10.png"/><Relationship Id="rId5" Type="http://schemas.openxmlformats.org/officeDocument/2006/relationships/tags" Target="../tags/tag501.xml"/><Relationship Id="rId4" Type="http://schemas.openxmlformats.org/officeDocument/2006/relationships/image" Target="file:///C:\Users\D69LXP2\Desktop\400px_tools/pic_temp/0_pic_quater_right_down.png" TargetMode="External"/><Relationship Id="rId3" Type="http://schemas.openxmlformats.org/officeDocument/2006/relationships/image" Target="../media/image9.png"/><Relationship Id="rId2" Type="http://schemas.openxmlformats.org/officeDocument/2006/relationships/tags" Target="../tags/tag500.xml"/><Relationship Id="rId11" Type="http://schemas.openxmlformats.org/officeDocument/2006/relationships/tags" Target="../tags/tag505.xml"/><Relationship Id="rId10" Type="http://schemas.openxmlformats.org/officeDocument/2006/relationships/tags" Target="../tags/tag50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509.xml"/><Relationship Id="rId8" Type="http://schemas.openxmlformats.org/officeDocument/2006/relationships/image" Target="file:///C:\Users\D69LXP2\Desktop\400px_tools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508.xml"/><Relationship Id="rId5" Type="http://schemas.openxmlformats.org/officeDocument/2006/relationships/image" Target="file:///C:\Users\D69LXP2\Desktop\400px_tools/pic_temp/0_pic_quater_right_down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3" Type="http://schemas.openxmlformats.org/officeDocument/2006/relationships/tags" Target="../tags/tag513.xml"/><Relationship Id="rId12" Type="http://schemas.openxmlformats.org/officeDocument/2006/relationships/tags" Target="../tags/tag512.xml"/><Relationship Id="rId11" Type="http://schemas.openxmlformats.org/officeDocument/2006/relationships/tags" Target="../tags/tag511.xml"/><Relationship Id="rId10" Type="http://schemas.openxmlformats.org/officeDocument/2006/relationships/tags" Target="../tags/tag510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image" Target="file:///C:\Users\D69LXP2\Desktop\400px_tools/pic_temp/0_pic_quater_right_down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525.xml"/><Relationship Id="rId8" Type="http://schemas.openxmlformats.org/officeDocument/2006/relationships/image" Target="file:///C:\Users\D69LXP2\Desktop\400px_tools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524.xml"/><Relationship Id="rId5" Type="http://schemas.openxmlformats.org/officeDocument/2006/relationships/image" Target="file:///C:\Users\D69LXP2\Desktop\400px_tools/pic_temp/0_pic_quater_right_down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4" Type="http://schemas.openxmlformats.org/officeDocument/2006/relationships/tags" Target="../tags/tag530.xml"/><Relationship Id="rId13" Type="http://schemas.openxmlformats.org/officeDocument/2006/relationships/tags" Target="../tags/tag529.xml"/><Relationship Id="rId12" Type="http://schemas.openxmlformats.org/officeDocument/2006/relationships/tags" Target="../tags/tag528.xml"/><Relationship Id="rId11" Type="http://schemas.openxmlformats.org/officeDocument/2006/relationships/tags" Target="../tags/tag527.xml"/><Relationship Id="rId10" Type="http://schemas.openxmlformats.org/officeDocument/2006/relationships/tags" Target="../tags/tag526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534.xml"/><Relationship Id="rId8" Type="http://schemas.openxmlformats.org/officeDocument/2006/relationships/image" Target="file:///C:\Users\D69LXP2\Desktop\400px_tools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533.xml"/><Relationship Id="rId5" Type="http://schemas.openxmlformats.org/officeDocument/2006/relationships/image" Target="file:///C:\Users\D69LXP2\Desktop\400px_tools/pic_temp/0_pic_quater_right_down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4" Type="http://schemas.openxmlformats.org/officeDocument/2006/relationships/tags" Target="../tags/tag539.xml"/><Relationship Id="rId13" Type="http://schemas.openxmlformats.org/officeDocument/2006/relationships/tags" Target="../tags/tag53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543.xml"/><Relationship Id="rId8" Type="http://schemas.openxmlformats.org/officeDocument/2006/relationships/image" Target="file:///C:\Users\D69LXP2\Desktop\400px_tools/pic_temp/1_pic_quater_left_down.png" TargetMode="External"/><Relationship Id="rId7" Type="http://schemas.openxmlformats.org/officeDocument/2006/relationships/image" Target="../media/image10.png"/><Relationship Id="rId6" Type="http://schemas.openxmlformats.org/officeDocument/2006/relationships/tags" Target="../tags/tag542.xml"/><Relationship Id="rId5" Type="http://schemas.openxmlformats.org/officeDocument/2006/relationships/image" Target="file:///C:\Users\D69LXP2\Desktop\400px_tools/pic_temp/0_pic_quater_right_down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6" Type="http://schemas.openxmlformats.org/officeDocument/2006/relationships/tags" Target="../tags/tag550.xml"/><Relationship Id="rId15" Type="http://schemas.openxmlformats.org/officeDocument/2006/relationships/tags" Target="../tags/tag549.xml"/><Relationship Id="rId14" Type="http://schemas.openxmlformats.org/officeDocument/2006/relationships/tags" Target="../tags/tag548.xml"/><Relationship Id="rId13" Type="http://schemas.openxmlformats.org/officeDocument/2006/relationships/tags" Target="../tags/tag547.xml"/><Relationship Id="rId12" Type="http://schemas.openxmlformats.org/officeDocument/2006/relationships/tags" Target="../tags/tag546.xml"/><Relationship Id="rId11" Type="http://schemas.openxmlformats.org/officeDocument/2006/relationships/tags" Target="../tags/tag545.xml"/><Relationship Id="rId10" Type="http://schemas.openxmlformats.org/officeDocument/2006/relationships/tags" Target="../tags/tag544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554.xml"/><Relationship Id="rId8" Type="http://schemas.openxmlformats.org/officeDocument/2006/relationships/image" Target="file:///C:\Users\D69LXP2\Desktop\400px_tools/pic_temp/1_pic_quater_left_down.png" TargetMode="External"/><Relationship Id="rId7" Type="http://schemas.openxmlformats.org/officeDocument/2006/relationships/image" Target="../media/image15.png"/><Relationship Id="rId6" Type="http://schemas.openxmlformats.org/officeDocument/2006/relationships/tags" Target="../tags/tag553.xml"/><Relationship Id="rId5" Type="http://schemas.openxmlformats.org/officeDocument/2006/relationships/image" Target="file:///C:\Users\D69LXP2\Desktop\400px_tools/pic_temp/0_pic_quater_right_down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3" Type="http://schemas.openxmlformats.org/officeDocument/2006/relationships/tags" Target="../tags/tag558.xml"/><Relationship Id="rId12" Type="http://schemas.openxmlformats.org/officeDocument/2006/relationships/tags" Target="../tags/tag557.xml"/><Relationship Id="rId11" Type="http://schemas.openxmlformats.org/officeDocument/2006/relationships/tags" Target="../tags/tag556.xml"/><Relationship Id="rId10" Type="http://schemas.openxmlformats.org/officeDocument/2006/relationships/tags" Target="../tags/tag555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7" Type="http://schemas.openxmlformats.org/officeDocument/2006/relationships/tags" Target="../tags/tag568.xml"/><Relationship Id="rId6" Type="http://schemas.openxmlformats.org/officeDocument/2006/relationships/tags" Target="../tags/tag567.xml"/><Relationship Id="rId5" Type="http://schemas.openxmlformats.org/officeDocument/2006/relationships/tags" Target="../tags/tag56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565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57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57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571.xml"/><Relationship Id="rId2" Type="http://schemas.openxmlformats.org/officeDocument/2006/relationships/tags" Target="../tags/tag570.xml"/><Relationship Id="rId13" Type="http://schemas.openxmlformats.org/officeDocument/2006/relationships/tags" Target="../tags/tag577.xml"/><Relationship Id="rId12" Type="http://schemas.openxmlformats.org/officeDocument/2006/relationships/tags" Target="../tags/tag576.xml"/><Relationship Id="rId11" Type="http://schemas.openxmlformats.org/officeDocument/2006/relationships/tags" Target="../tags/tag575.xml"/><Relationship Id="rId10" Type="http://schemas.openxmlformats.org/officeDocument/2006/relationships/tags" Target="../tags/tag574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7" Type="http://schemas.openxmlformats.org/officeDocument/2006/relationships/tags" Target="../tags/tag581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19.png"/><Relationship Id="rId2" Type="http://schemas.openxmlformats.org/officeDocument/2006/relationships/tags" Target="../tags/tag578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58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584.xml"/><Relationship Id="rId2" Type="http://schemas.openxmlformats.org/officeDocument/2006/relationships/tags" Target="../tags/tag583.xml"/><Relationship Id="rId14" Type="http://schemas.openxmlformats.org/officeDocument/2006/relationships/tags" Target="../tags/tag591.xml"/><Relationship Id="rId13" Type="http://schemas.openxmlformats.org/officeDocument/2006/relationships/tags" Target="../tags/tag590.xml"/><Relationship Id="rId12" Type="http://schemas.openxmlformats.org/officeDocument/2006/relationships/tags" Target="../tags/tag589.xml"/><Relationship Id="rId11" Type="http://schemas.openxmlformats.org/officeDocument/2006/relationships/tags" Target="../tags/tag588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59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5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6" Type="http://schemas.openxmlformats.org/officeDocument/2006/relationships/tags" Target="../tags/tag602.xml"/><Relationship Id="rId15" Type="http://schemas.openxmlformats.org/officeDocument/2006/relationships/tags" Target="../tags/tag601.xml"/><Relationship Id="rId14" Type="http://schemas.openxmlformats.org/officeDocument/2006/relationships/tags" Target="../tags/tag600.xml"/><Relationship Id="rId13" Type="http://schemas.openxmlformats.org/officeDocument/2006/relationships/tags" Target="../tags/tag599.xml"/><Relationship Id="rId12" Type="http://schemas.openxmlformats.org/officeDocument/2006/relationships/tags" Target="../tags/tag598.xml"/><Relationship Id="rId11" Type="http://schemas.openxmlformats.org/officeDocument/2006/relationships/tags" Target="../tags/tag597.xml"/><Relationship Id="rId10" Type="http://schemas.openxmlformats.org/officeDocument/2006/relationships/tags" Target="../tags/tag596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606.xml"/><Relationship Id="rId8" Type="http://schemas.openxmlformats.org/officeDocument/2006/relationships/tags" Target="../tags/tag60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8.png"/><Relationship Id="rId5" Type="http://schemas.openxmlformats.org/officeDocument/2006/relationships/tags" Target="../tags/tag604.xml"/><Relationship Id="rId4" Type="http://schemas.openxmlformats.org/officeDocument/2006/relationships/image" Target="file:///C:\Users\1V994W2\Documents\Tencent%20Files\574576071\FileRecv\&#25340;&#35013;&#32032;&#26448;\forright\\09\subject_holdleft_148,139,161_0_staid_full_0.png" TargetMode="External"/><Relationship Id="rId3" Type="http://schemas.openxmlformats.org/officeDocument/2006/relationships/image" Target="../media/image20.png"/><Relationship Id="rId2" Type="http://schemas.openxmlformats.org/officeDocument/2006/relationships/tags" Target="../tags/tag603.xml"/><Relationship Id="rId11" Type="http://schemas.openxmlformats.org/officeDocument/2006/relationships/tags" Target="../tags/tag608.xml"/><Relationship Id="rId10" Type="http://schemas.openxmlformats.org/officeDocument/2006/relationships/tags" Target="../tags/tag607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6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6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4" Type="http://schemas.openxmlformats.org/officeDocument/2006/relationships/tags" Target="../tags/tag620.xml"/><Relationship Id="rId13" Type="http://schemas.openxmlformats.org/officeDocument/2006/relationships/tags" Target="../tags/tag619.xml"/><Relationship Id="rId12" Type="http://schemas.openxmlformats.org/officeDocument/2006/relationships/tags" Target="../tags/tag618.xml"/><Relationship Id="rId11" Type="http://schemas.openxmlformats.org/officeDocument/2006/relationships/tags" Target="../tags/tag617.xml"/><Relationship Id="rId10" Type="http://schemas.openxmlformats.org/officeDocument/2006/relationships/tags" Target="../tags/tag616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9" Type="http://schemas.openxmlformats.org/officeDocument/2006/relationships/tags" Target="../tags/tag6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6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3" Type="http://schemas.openxmlformats.org/officeDocument/2006/relationships/tags" Target="../tags/tag628.xml"/><Relationship Id="rId12" Type="http://schemas.openxmlformats.org/officeDocument/2006/relationships/tags" Target="../tags/tag627.xml"/><Relationship Id="rId11" Type="http://schemas.openxmlformats.org/officeDocument/2006/relationships/tags" Target="../tags/tag626.xml"/><Relationship Id="rId10" Type="http://schemas.openxmlformats.org/officeDocument/2006/relationships/tags" Target="../tags/tag625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63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63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2" Type="http://schemas.openxmlformats.org/officeDocument/2006/relationships/tags" Target="../tags/tag635.xml"/><Relationship Id="rId11" Type="http://schemas.openxmlformats.org/officeDocument/2006/relationships/tags" Target="../tags/tag634.xml"/><Relationship Id="rId10" Type="http://schemas.openxmlformats.org/officeDocument/2006/relationships/tags" Target="../tags/tag633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641.xml"/><Relationship Id="rId8" Type="http://schemas.openxmlformats.org/officeDocument/2006/relationships/tags" Target="../tags/tag640.xml"/><Relationship Id="rId7" Type="http://schemas.openxmlformats.org/officeDocument/2006/relationships/tags" Target="../tags/tag639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636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645.xml"/><Relationship Id="rId8" Type="http://schemas.openxmlformats.org/officeDocument/2006/relationships/tags" Target="../tags/tag64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18.png"/><Relationship Id="rId5" Type="http://schemas.openxmlformats.org/officeDocument/2006/relationships/tags" Target="../tags/tag64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17.png"/><Relationship Id="rId2" Type="http://schemas.openxmlformats.org/officeDocument/2006/relationships/tags" Target="../tags/tag642.xml"/><Relationship Id="rId11" Type="http://schemas.openxmlformats.org/officeDocument/2006/relationships/tags" Target="../tags/tag647.xml"/><Relationship Id="rId10" Type="http://schemas.openxmlformats.org/officeDocument/2006/relationships/tags" Target="../tags/tag646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65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65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49.xml"/><Relationship Id="rId2" Type="http://schemas.openxmlformats.org/officeDocument/2006/relationships/tags" Target="../tags/tag648.xml"/><Relationship Id="rId13" Type="http://schemas.openxmlformats.org/officeDocument/2006/relationships/tags" Target="../tags/tag655.xml"/><Relationship Id="rId12" Type="http://schemas.openxmlformats.org/officeDocument/2006/relationships/tags" Target="../tags/tag654.xml"/><Relationship Id="rId11" Type="http://schemas.openxmlformats.org/officeDocument/2006/relationships/tags" Target="../tags/tag653.xml"/><Relationship Id="rId10" Type="http://schemas.openxmlformats.org/officeDocument/2006/relationships/tags" Target="../tags/tag6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661.xml"/><Relationship Id="rId8" Type="http://schemas.openxmlformats.org/officeDocument/2006/relationships/tags" Target="../tags/tag660.xml"/><Relationship Id="rId7" Type="http://schemas.openxmlformats.org/officeDocument/2006/relationships/tags" Target="../tags/tag659.xml"/><Relationship Id="rId6" Type="http://schemas.openxmlformats.org/officeDocument/2006/relationships/tags" Target="../tags/tag65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57.xml"/><Relationship Id="rId2" Type="http://schemas.openxmlformats.org/officeDocument/2006/relationships/tags" Target="../tags/tag656.xml"/><Relationship Id="rId11" Type="http://schemas.openxmlformats.org/officeDocument/2006/relationships/tags" Target="../tags/tag663.xml"/><Relationship Id="rId10" Type="http://schemas.openxmlformats.org/officeDocument/2006/relationships/tags" Target="../tags/tag662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66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66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4" Type="http://schemas.openxmlformats.org/officeDocument/2006/relationships/tags" Target="../tags/tag672.xml"/><Relationship Id="rId13" Type="http://schemas.openxmlformats.org/officeDocument/2006/relationships/tags" Target="../tags/tag671.xml"/><Relationship Id="rId12" Type="http://schemas.openxmlformats.org/officeDocument/2006/relationships/tags" Target="../tags/tag670.xml"/><Relationship Id="rId11" Type="http://schemas.openxmlformats.org/officeDocument/2006/relationships/tags" Target="../tags/tag669.xml"/><Relationship Id="rId10" Type="http://schemas.openxmlformats.org/officeDocument/2006/relationships/tags" Target="../tags/tag668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67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67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74.xml"/><Relationship Id="rId2" Type="http://schemas.openxmlformats.org/officeDocument/2006/relationships/tags" Target="../tags/tag673.xml"/><Relationship Id="rId14" Type="http://schemas.openxmlformats.org/officeDocument/2006/relationships/tags" Target="../tags/tag681.xml"/><Relationship Id="rId13" Type="http://schemas.openxmlformats.org/officeDocument/2006/relationships/tags" Target="../tags/tag680.xml"/><Relationship Id="rId12" Type="http://schemas.openxmlformats.org/officeDocument/2006/relationships/tags" Target="../tags/tag679.xml"/><Relationship Id="rId11" Type="http://schemas.openxmlformats.org/officeDocument/2006/relationships/tags" Target="../tags/tag678.xml"/><Relationship Id="rId10" Type="http://schemas.openxmlformats.org/officeDocument/2006/relationships/tags" Target="../tags/tag677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687.xml"/><Relationship Id="rId8" Type="http://schemas.openxmlformats.org/officeDocument/2006/relationships/tags" Target="../tags/tag686.xml"/><Relationship Id="rId7" Type="http://schemas.openxmlformats.org/officeDocument/2006/relationships/tags" Target="../tags/tag685.xml"/><Relationship Id="rId6" Type="http://schemas.openxmlformats.org/officeDocument/2006/relationships/tags" Target="../tags/tag684.xml"/><Relationship Id="rId5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image" Target="../media/image18.png"/><Relationship Id="rId3" Type="http://schemas.openxmlformats.org/officeDocument/2006/relationships/tags" Target="../tags/tag683.xml"/><Relationship Id="rId2" Type="http://schemas.openxmlformats.org/officeDocument/2006/relationships/tags" Target="../tags/tag682.xml"/><Relationship Id="rId13" Type="http://schemas.openxmlformats.org/officeDocument/2006/relationships/tags" Target="../tags/tag691.xml"/><Relationship Id="rId12" Type="http://schemas.openxmlformats.org/officeDocument/2006/relationships/tags" Target="../tags/tag690.xml"/><Relationship Id="rId11" Type="http://schemas.openxmlformats.org/officeDocument/2006/relationships/tags" Target="../tags/tag689.xml"/><Relationship Id="rId10" Type="http://schemas.openxmlformats.org/officeDocument/2006/relationships/tags" Target="../tags/tag688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69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18.png"/><Relationship Id="rId6" Type="http://schemas.openxmlformats.org/officeDocument/2006/relationships/tags" Target="../tags/tag6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7.png"/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3" Type="http://schemas.openxmlformats.org/officeDocument/2006/relationships/tags" Target="../tags/tag699.xml"/><Relationship Id="rId12" Type="http://schemas.openxmlformats.org/officeDocument/2006/relationships/tags" Target="../tags/tag698.xml"/><Relationship Id="rId11" Type="http://schemas.openxmlformats.org/officeDocument/2006/relationships/tags" Target="../tags/tag697.xml"/><Relationship Id="rId10" Type="http://schemas.openxmlformats.org/officeDocument/2006/relationships/tags" Target="../tags/tag696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712.xml"/><Relationship Id="rId8" Type="http://schemas.openxmlformats.org/officeDocument/2006/relationships/tags" Target="../tags/tag711.xml"/><Relationship Id="rId7" Type="http://schemas.openxmlformats.org/officeDocument/2006/relationships/tags" Target="../tags/tag710.xml"/><Relationship Id="rId6" Type="http://schemas.openxmlformats.org/officeDocument/2006/relationships/tags" Target="../tags/tag709.xml"/><Relationship Id="rId5" Type="http://schemas.openxmlformats.org/officeDocument/2006/relationships/tags" Target="../tags/tag708.xml"/><Relationship Id="rId4" Type="http://schemas.openxmlformats.org/officeDocument/2006/relationships/tags" Target="../tags/tag707.xml"/><Relationship Id="rId3" Type="http://schemas.openxmlformats.org/officeDocument/2006/relationships/tags" Target="../tags/tag706.xml"/><Relationship Id="rId2" Type="http://schemas.openxmlformats.org/officeDocument/2006/relationships/image" Target="../media/image3.png"/><Relationship Id="rId17" Type="http://schemas.openxmlformats.org/officeDocument/2006/relationships/tags" Target="../tags/tag720.xml"/><Relationship Id="rId16" Type="http://schemas.openxmlformats.org/officeDocument/2006/relationships/tags" Target="../tags/tag719.xml"/><Relationship Id="rId15" Type="http://schemas.openxmlformats.org/officeDocument/2006/relationships/tags" Target="../tags/tag718.xml"/><Relationship Id="rId14" Type="http://schemas.openxmlformats.org/officeDocument/2006/relationships/tags" Target="../tags/tag717.xml"/><Relationship Id="rId13" Type="http://schemas.openxmlformats.org/officeDocument/2006/relationships/tags" Target="../tags/tag716.xml"/><Relationship Id="rId12" Type="http://schemas.openxmlformats.org/officeDocument/2006/relationships/tags" Target="../tags/tag715.xml"/><Relationship Id="rId11" Type="http://schemas.openxmlformats.org/officeDocument/2006/relationships/tags" Target="../tags/tag714.xml"/><Relationship Id="rId10" Type="http://schemas.openxmlformats.org/officeDocument/2006/relationships/tags" Target="../tags/tag713.xml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727.xml"/><Relationship Id="rId8" Type="http://schemas.openxmlformats.org/officeDocument/2006/relationships/tags" Target="../tags/tag726.xml"/><Relationship Id="rId7" Type="http://schemas.openxmlformats.org/officeDocument/2006/relationships/tags" Target="../tags/tag725.xml"/><Relationship Id="rId6" Type="http://schemas.openxmlformats.org/officeDocument/2006/relationships/image" Target="../media/image4.jpeg"/><Relationship Id="rId5" Type="http://schemas.openxmlformats.org/officeDocument/2006/relationships/tags" Target="../tags/tag724.xml"/><Relationship Id="rId4" Type="http://schemas.openxmlformats.org/officeDocument/2006/relationships/tags" Target="../tags/tag723.xml"/><Relationship Id="rId3" Type="http://schemas.openxmlformats.org/officeDocument/2006/relationships/tags" Target="../tags/tag722.xml"/><Relationship Id="rId2" Type="http://schemas.openxmlformats.org/officeDocument/2006/relationships/tags" Target="../tags/tag721.xml"/><Relationship Id="rId12" Type="http://schemas.openxmlformats.org/officeDocument/2006/relationships/tags" Target="../tags/tag730.xml"/><Relationship Id="rId11" Type="http://schemas.openxmlformats.org/officeDocument/2006/relationships/tags" Target="../tags/tag729.xml"/><Relationship Id="rId10" Type="http://schemas.openxmlformats.org/officeDocument/2006/relationships/tags" Target="../tags/tag728.xml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735.xml"/><Relationship Id="rId6" Type="http://schemas.openxmlformats.org/officeDocument/2006/relationships/tags" Target="../tags/tag734.xml"/><Relationship Id="rId5" Type="http://schemas.openxmlformats.org/officeDocument/2006/relationships/tags" Target="../tags/tag733.xml"/><Relationship Id="rId4" Type="http://schemas.openxmlformats.org/officeDocument/2006/relationships/tags" Target="../tags/tag732.xml"/><Relationship Id="rId3" Type="http://schemas.openxmlformats.org/officeDocument/2006/relationships/tags" Target="../tags/tag73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9" Type="http://schemas.openxmlformats.org/officeDocument/2006/relationships/tags" Target="../tags/tag742.xml"/><Relationship Id="rId8" Type="http://schemas.openxmlformats.org/officeDocument/2006/relationships/tags" Target="../tags/tag741.xml"/><Relationship Id="rId7" Type="http://schemas.openxmlformats.org/officeDocument/2006/relationships/tags" Target="../tags/tag740.xml"/><Relationship Id="rId6" Type="http://schemas.openxmlformats.org/officeDocument/2006/relationships/image" Target="../media/image4.jpeg"/><Relationship Id="rId5" Type="http://schemas.openxmlformats.org/officeDocument/2006/relationships/tags" Target="../tags/tag739.xml"/><Relationship Id="rId4" Type="http://schemas.openxmlformats.org/officeDocument/2006/relationships/tags" Target="../tags/tag738.xml"/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3" Type="http://schemas.openxmlformats.org/officeDocument/2006/relationships/tags" Target="../tags/tag746.xml"/><Relationship Id="rId12" Type="http://schemas.openxmlformats.org/officeDocument/2006/relationships/tags" Target="../tags/tag745.xml"/><Relationship Id="rId11" Type="http://schemas.openxmlformats.org/officeDocument/2006/relationships/tags" Target="../tags/tag744.xml"/><Relationship Id="rId10" Type="http://schemas.openxmlformats.org/officeDocument/2006/relationships/tags" Target="../tags/tag743.xml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9" Type="http://schemas.openxmlformats.org/officeDocument/2006/relationships/tags" Target="../tags/tag753.xml"/><Relationship Id="rId8" Type="http://schemas.openxmlformats.org/officeDocument/2006/relationships/tags" Target="../tags/tag752.xml"/><Relationship Id="rId7" Type="http://schemas.openxmlformats.org/officeDocument/2006/relationships/tags" Target="../tags/tag751.xml"/><Relationship Id="rId6" Type="http://schemas.openxmlformats.org/officeDocument/2006/relationships/image" Target="../media/image4.jpeg"/><Relationship Id="rId5" Type="http://schemas.openxmlformats.org/officeDocument/2006/relationships/tags" Target="../tags/tag750.xml"/><Relationship Id="rId4" Type="http://schemas.openxmlformats.org/officeDocument/2006/relationships/tags" Target="../tags/tag749.xml"/><Relationship Id="rId3" Type="http://schemas.openxmlformats.org/officeDocument/2006/relationships/tags" Target="../tags/tag748.xml"/><Relationship Id="rId2" Type="http://schemas.openxmlformats.org/officeDocument/2006/relationships/tags" Target="../tags/tag747.xml"/><Relationship Id="rId15" Type="http://schemas.openxmlformats.org/officeDocument/2006/relationships/tags" Target="../tags/tag759.xml"/><Relationship Id="rId14" Type="http://schemas.openxmlformats.org/officeDocument/2006/relationships/tags" Target="../tags/tag758.xml"/><Relationship Id="rId13" Type="http://schemas.openxmlformats.org/officeDocument/2006/relationships/tags" Target="../tags/tag757.xml"/><Relationship Id="rId12" Type="http://schemas.openxmlformats.org/officeDocument/2006/relationships/tags" Target="../tags/tag756.xml"/><Relationship Id="rId11" Type="http://schemas.openxmlformats.org/officeDocument/2006/relationships/tags" Target="../tags/tag755.xml"/><Relationship Id="rId10" Type="http://schemas.openxmlformats.org/officeDocument/2006/relationships/tags" Target="../tags/tag754.xml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6" Type="http://schemas.openxmlformats.org/officeDocument/2006/relationships/tags" Target="../tags/tag763.xml"/><Relationship Id="rId5" Type="http://schemas.openxmlformats.org/officeDocument/2006/relationships/tags" Target="../tags/tag762.xml"/><Relationship Id="rId4" Type="http://schemas.openxmlformats.org/officeDocument/2006/relationships/tags" Target="../tags/tag761.xml"/><Relationship Id="rId3" Type="http://schemas.openxmlformats.org/officeDocument/2006/relationships/tags" Target="../tags/tag760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jpeg"/><Relationship Id="rId8" Type="http://schemas.openxmlformats.org/officeDocument/2006/relationships/tags" Target="../tags/tag770.xml"/><Relationship Id="rId7" Type="http://schemas.openxmlformats.org/officeDocument/2006/relationships/tags" Target="../tags/tag769.xml"/><Relationship Id="rId6" Type="http://schemas.openxmlformats.org/officeDocument/2006/relationships/tags" Target="../tags/tag768.xml"/><Relationship Id="rId5" Type="http://schemas.openxmlformats.org/officeDocument/2006/relationships/tags" Target="../tags/tag767.xml"/><Relationship Id="rId4" Type="http://schemas.openxmlformats.org/officeDocument/2006/relationships/tags" Target="../tags/tag766.xml"/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0" Type="http://schemas.openxmlformats.org/officeDocument/2006/relationships/tags" Target="../tags/tag771.xml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9" Type="http://schemas.openxmlformats.org/officeDocument/2006/relationships/tags" Target="../tags/tag778.xml"/><Relationship Id="rId8" Type="http://schemas.openxmlformats.org/officeDocument/2006/relationships/tags" Target="../tags/tag777.xml"/><Relationship Id="rId7" Type="http://schemas.openxmlformats.org/officeDocument/2006/relationships/tags" Target="../tags/tag776.xml"/><Relationship Id="rId6" Type="http://schemas.openxmlformats.org/officeDocument/2006/relationships/image" Target="../media/image4.jpeg"/><Relationship Id="rId5" Type="http://schemas.openxmlformats.org/officeDocument/2006/relationships/tags" Target="../tags/tag775.xml"/><Relationship Id="rId4" Type="http://schemas.openxmlformats.org/officeDocument/2006/relationships/tags" Target="../tags/tag774.xml"/><Relationship Id="rId3" Type="http://schemas.openxmlformats.org/officeDocument/2006/relationships/tags" Target="../tags/tag773.xml"/><Relationship Id="rId2" Type="http://schemas.openxmlformats.org/officeDocument/2006/relationships/tags" Target="../tags/tag772.xml"/><Relationship Id="rId13" Type="http://schemas.openxmlformats.org/officeDocument/2006/relationships/tags" Target="../tags/tag782.xml"/><Relationship Id="rId12" Type="http://schemas.openxmlformats.org/officeDocument/2006/relationships/tags" Target="../tags/tag781.xml"/><Relationship Id="rId11" Type="http://schemas.openxmlformats.org/officeDocument/2006/relationships/tags" Target="../tags/tag780.xml"/><Relationship Id="rId10" Type="http://schemas.openxmlformats.org/officeDocument/2006/relationships/tags" Target="../tags/tag779.xml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9" Type="http://schemas.openxmlformats.org/officeDocument/2006/relationships/tags" Target="../tags/tag789.xml"/><Relationship Id="rId8" Type="http://schemas.openxmlformats.org/officeDocument/2006/relationships/tags" Target="../tags/tag788.xml"/><Relationship Id="rId7" Type="http://schemas.openxmlformats.org/officeDocument/2006/relationships/tags" Target="../tags/tag787.xml"/><Relationship Id="rId6" Type="http://schemas.openxmlformats.org/officeDocument/2006/relationships/image" Target="../media/image4.jpeg"/><Relationship Id="rId5" Type="http://schemas.openxmlformats.org/officeDocument/2006/relationships/tags" Target="../tags/tag786.xml"/><Relationship Id="rId4" Type="http://schemas.openxmlformats.org/officeDocument/2006/relationships/tags" Target="../tags/tag785.xml"/><Relationship Id="rId3" Type="http://schemas.openxmlformats.org/officeDocument/2006/relationships/tags" Target="../tags/tag784.xml"/><Relationship Id="rId2" Type="http://schemas.openxmlformats.org/officeDocument/2006/relationships/tags" Target="../tags/tag783.xml"/><Relationship Id="rId12" Type="http://schemas.openxmlformats.org/officeDocument/2006/relationships/tags" Target="../tags/tag792.xml"/><Relationship Id="rId11" Type="http://schemas.openxmlformats.org/officeDocument/2006/relationships/tags" Target="../tags/tag791.xml"/><Relationship Id="rId10" Type="http://schemas.openxmlformats.org/officeDocument/2006/relationships/tags" Target="../tags/tag790.xml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9" Type="http://schemas.openxmlformats.org/officeDocument/2006/relationships/tags" Target="../tags/tag799.xml"/><Relationship Id="rId8" Type="http://schemas.openxmlformats.org/officeDocument/2006/relationships/tags" Target="../tags/tag798.xml"/><Relationship Id="rId7" Type="http://schemas.openxmlformats.org/officeDocument/2006/relationships/tags" Target="../tags/tag797.xml"/><Relationship Id="rId6" Type="http://schemas.openxmlformats.org/officeDocument/2006/relationships/image" Target="../media/image4.jpeg"/><Relationship Id="rId5" Type="http://schemas.openxmlformats.org/officeDocument/2006/relationships/tags" Target="../tags/tag796.xml"/><Relationship Id="rId4" Type="http://schemas.openxmlformats.org/officeDocument/2006/relationships/tags" Target="../tags/tag795.xml"/><Relationship Id="rId3" Type="http://schemas.openxmlformats.org/officeDocument/2006/relationships/tags" Target="../tags/tag794.xml"/><Relationship Id="rId2" Type="http://schemas.openxmlformats.org/officeDocument/2006/relationships/tags" Target="../tags/tag793.xml"/><Relationship Id="rId11" Type="http://schemas.openxmlformats.org/officeDocument/2006/relationships/tags" Target="../tags/tag801.xml"/><Relationship Id="rId10" Type="http://schemas.openxmlformats.org/officeDocument/2006/relationships/tags" Target="../tags/tag800.xml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7" Type="http://schemas.openxmlformats.org/officeDocument/2006/relationships/tags" Target="../tags/tag806.xml"/><Relationship Id="rId6" Type="http://schemas.openxmlformats.org/officeDocument/2006/relationships/tags" Target="../tags/tag805.xml"/><Relationship Id="rId5" Type="http://schemas.openxmlformats.org/officeDocument/2006/relationships/tags" Target="../tags/tag804.xml"/><Relationship Id="rId4" Type="http://schemas.openxmlformats.org/officeDocument/2006/relationships/tags" Target="../tags/tag803.xml"/><Relationship Id="rId3" Type="http://schemas.openxmlformats.org/officeDocument/2006/relationships/tags" Target="../tags/tag80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6" Type="http://schemas.openxmlformats.org/officeDocument/2006/relationships/tags" Target="../tags/tag810.xml"/><Relationship Id="rId5" Type="http://schemas.openxmlformats.org/officeDocument/2006/relationships/tags" Target="../tags/tag809.xml"/><Relationship Id="rId4" Type="http://schemas.openxmlformats.org/officeDocument/2006/relationships/tags" Target="../tags/tag808.xml"/><Relationship Id="rId3" Type="http://schemas.openxmlformats.org/officeDocument/2006/relationships/tags" Target="../tags/tag80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9" Type="http://schemas.openxmlformats.org/officeDocument/2006/relationships/tags" Target="../tags/tag817.xml"/><Relationship Id="rId8" Type="http://schemas.openxmlformats.org/officeDocument/2006/relationships/tags" Target="../tags/tag816.xml"/><Relationship Id="rId7" Type="http://schemas.openxmlformats.org/officeDocument/2006/relationships/tags" Target="../tags/tag815.xml"/><Relationship Id="rId6" Type="http://schemas.openxmlformats.org/officeDocument/2006/relationships/tags" Target="../tags/tag814.xml"/><Relationship Id="rId5" Type="http://schemas.openxmlformats.org/officeDocument/2006/relationships/image" Target="../media/image4.jpeg"/><Relationship Id="rId4" Type="http://schemas.openxmlformats.org/officeDocument/2006/relationships/tags" Target="../tags/tag813.xml"/><Relationship Id="rId3" Type="http://schemas.openxmlformats.org/officeDocument/2006/relationships/tags" Target="../tags/tag812.xml"/><Relationship Id="rId2" Type="http://schemas.openxmlformats.org/officeDocument/2006/relationships/tags" Target="../tags/tag811.xml"/><Relationship Id="rId11" Type="http://schemas.openxmlformats.org/officeDocument/2006/relationships/tags" Target="../tags/tag819.xml"/><Relationship Id="rId10" Type="http://schemas.openxmlformats.org/officeDocument/2006/relationships/tags" Target="../tags/tag818.xml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9" Type="http://schemas.openxmlformats.org/officeDocument/2006/relationships/tags" Target="../tags/tag826.xml"/><Relationship Id="rId8" Type="http://schemas.openxmlformats.org/officeDocument/2006/relationships/tags" Target="../tags/tag825.xml"/><Relationship Id="rId7" Type="http://schemas.openxmlformats.org/officeDocument/2006/relationships/tags" Target="../tags/tag824.xml"/><Relationship Id="rId6" Type="http://schemas.openxmlformats.org/officeDocument/2006/relationships/tags" Target="../tags/tag823.xml"/><Relationship Id="rId5" Type="http://schemas.openxmlformats.org/officeDocument/2006/relationships/tags" Target="../tags/tag822.xml"/><Relationship Id="rId4" Type="http://schemas.openxmlformats.org/officeDocument/2006/relationships/tags" Target="../tags/tag821.xml"/><Relationship Id="rId3" Type="http://schemas.openxmlformats.org/officeDocument/2006/relationships/tags" Target="../tags/tag820.xml"/><Relationship Id="rId2" Type="http://schemas.openxmlformats.org/officeDocument/2006/relationships/image" Target="../media/image5.png"/><Relationship Id="rId11" Type="http://schemas.openxmlformats.org/officeDocument/2006/relationships/tags" Target="../tags/tag828.xml"/><Relationship Id="rId10" Type="http://schemas.openxmlformats.org/officeDocument/2006/relationships/tags" Target="../tags/tag827.xml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9" Type="http://schemas.openxmlformats.org/officeDocument/2006/relationships/tags" Target="../tags/tag835.xml"/><Relationship Id="rId8" Type="http://schemas.openxmlformats.org/officeDocument/2006/relationships/tags" Target="../tags/tag834.xml"/><Relationship Id="rId7" Type="http://schemas.openxmlformats.org/officeDocument/2006/relationships/tags" Target="../tags/tag833.xml"/><Relationship Id="rId6" Type="http://schemas.openxmlformats.org/officeDocument/2006/relationships/tags" Target="../tags/tag832.xml"/><Relationship Id="rId5" Type="http://schemas.openxmlformats.org/officeDocument/2006/relationships/tags" Target="../tags/tag831.xml"/><Relationship Id="rId4" Type="http://schemas.openxmlformats.org/officeDocument/2006/relationships/tags" Target="../tags/tag830.xml"/><Relationship Id="rId3" Type="http://schemas.openxmlformats.org/officeDocument/2006/relationships/image" Target="../media/image7.jpeg"/><Relationship Id="rId2" Type="http://schemas.openxmlformats.org/officeDocument/2006/relationships/tags" Target="../tags/tag829.xml"/><Relationship Id="rId12" Type="http://schemas.openxmlformats.org/officeDocument/2006/relationships/tags" Target="../tags/tag838.xml"/><Relationship Id="rId11" Type="http://schemas.openxmlformats.org/officeDocument/2006/relationships/tags" Target="../tags/tag837.xml"/><Relationship Id="rId10" Type="http://schemas.openxmlformats.org/officeDocument/2006/relationships/tags" Target="../tags/tag836.xml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9" Type="http://schemas.openxmlformats.org/officeDocument/2006/relationships/tags" Target="../tags/tag845.xml"/><Relationship Id="rId8" Type="http://schemas.openxmlformats.org/officeDocument/2006/relationships/tags" Target="../tags/tag844.xml"/><Relationship Id="rId7" Type="http://schemas.openxmlformats.org/officeDocument/2006/relationships/tags" Target="../tags/tag843.xml"/><Relationship Id="rId6" Type="http://schemas.openxmlformats.org/officeDocument/2006/relationships/tags" Target="../tags/tag842.xml"/><Relationship Id="rId5" Type="http://schemas.openxmlformats.org/officeDocument/2006/relationships/tags" Target="../tags/tag841.xml"/><Relationship Id="rId4" Type="http://schemas.openxmlformats.org/officeDocument/2006/relationships/tags" Target="../tags/tag840.xml"/><Relationship Id="rId3" Type="http://schemas.openxmlformats.org/officeDocument/2006/relationships/image" Target="../media/image7.jpeg"/><Relationship Id="rId2" Type="http://schemas.openxmlformats.org/officeDocument/2006/relationships/tags" Target="../tags/tag839.xml"/><Relationship Id="rId12" Type="http://schemas.openxmlformats.org/officeDocument/2006/relationships/tags" Target="../tags/tag848.xml"/><Relationship Id="rId11" Type="http://schemas.openxmlformats.org/officeDocument/2006/relationships/tags" Target="../tags/tag847.xml"/><Relationship Id="rId10" Type="http://schemas.openxmlformats.org/officeDocument/2006/relationships/tags" Target="../tags/tag846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6" name="矩形 15"/>
          <p:cNvSpPr/>
          <p:nvPr userDrawn="1">
            <p:custDataLst>
              <p:tags r:id="rId14"/>
            </p:custDataLst>
          </p:nvPr>
        </p:nvSpPr>
        <p:spPr>
          <a:xfrm>
            <a:off x="0" y="6781800"/>
            <a:ext cx="12191365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5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9"/>
            </p:custDataLst>
          </p:nvPr>
        </p:nvSpPr>
        <p:spPr>
          <a:xfrm>
            <a:off x="0" y="2070100"/>
            <a:ext cx="111760" cy="2718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10"/>
            </p:custDataLst>
          </p:nvPr>
        </p:nvSpPr>
        <p:spPr>
          <a:xfrm>
            <a:off x="12080240" y="2069465"/>
            <a:ext cx="111760" cy="2718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7704986" y="326571"/>
            <a:ext cx="4144114" cy="6201946"/>
          </a:xfrm>
          <a:prstGeom prst="rect">
            <a:avLst/>
          </a:prstGeom>
          <a:noFill/>
          <a:ln w="3175">
            <a:solidFill>
              <a:srgbClr val="A6A6A6">
                <a:alpha val="6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9" name="组合 38"/>
          <p:cNvGrpSpPr/>
          <p:nvPr userDrawn="1">
            <p:custDataLst>
              <p:tags r:id="rId3"/>
            </p:custDataLst>
          </p:nvPr>
        </p:nvGrpSpPr>
        <p:grpSpPr>
          <a:xfrm>
            <a:off x="7665694" y="850031"/>
            <a:ext cx="1215235" cy="646755"/>
            <a:chOff x="7144995" y="862731"/>
            <a:chExt cx="823348" cy="478865"/>
          </a:xfrm>
          <a:noFill/>
        </p:grpSpPr>
        <p:sp>
          <p:nvSpPr>
            <p:cNvPr id="40" name="任意多边形: 形状 39"/>
            <p:cNvSpPr/>
            <p:nvPr>
              <p:custDataLst>
                <p:tags r:id="rId4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grp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/>
            <p:cNvSpPr/>
            <p:nvPr>
              <p:custDataLst>
                <p:tags r:id="rId5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grp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/>
            <p:cNvSpPr/>
            <p:nvPr>
              <p:custDataLst>
                <p:tags r:id="rId6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grp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7968343" y="595086"/>
            <a:ext cx="3628571" cy="5675085"/>
          </a:xfrm>
          <a:prstGeom prst="rect">
            <a:avLst/>
          </a:prstGeom>
          <a:noFill/>
          <a:ln>
            <a:solidFill>
              <a:srgbClr val="A6A6A6">
                <a:alpha val="6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9865821" y="844558"/>
            <a:ext cx="968418" cy="4964626"/>
          </a:xfrm>
        </p:spPr>
        <p:txBody>
          <a:bodyPr vert="eaVert" lIns="90000" tIns="46800" rIns="90000" bIns="46800" anchor="ctr" anchorCtr="0">
            <a:normAutofit/>
          </a:bodyPr>
          <a:lstStyle>
            <a:lvl1pPr algn="ctr">
              <a:defRPr sz="48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9144000" y="2435860"/>
            <a:ext cx="645207" cy="3660140"/>
          </a:xfrm>
        </p:spPr>
        <p:txBody>
          <a:bodyPr vert="eaVert"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11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5171440" y="2848007"/>
            <a:ext cx="7020560" cy="1142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3982" rIns="899951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414656" y="2848007"/>
            <a:ext cx="6111870" cy="70294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414651" y="3587750"/>
            <a:ext cx="6111870" cy="37779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0" y="2848007"/>
            <a:ext cx="1483360" cy="1142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3982" rIns="899951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9"/>
            </p:custDataLst>
          </p:nvPr>
        </p:nvSpPr>
        <p:spPr>
          <a:xfrm>
            <a:off x="1483360" y="2848007"/>
            <a:ext cx="212133" cy="11429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3982" rIns="899951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18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20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9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18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66040" y="247015"/>
            <a:ext cx="12117070" cy="6419850"/>
            <a:chOff x="66040" y="247015"/>
            <a:chExt cx="12117070" cy="6419850"/>
          </a:xfrm>
        </p:grpSpPr>
        <p:sp>
          <p:nvSpPr>
            <p:cNvPr id="16" name="矩形 15"/>
            <p:cNvSpPr/>
            <p:nvPr userDrawn="1">
              <p:custDataLst>
                <p:tags r:id="rId3"/>
              </p:custDataLst>
            </p:nvPr>
          </p:nvSpPr>
          <p:spPr>
            <a:xfrm>
              <a:off x="306705" y="247015"/>
              <a:ext cx="116922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17" name="组合 16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66040" y="325120"/>
              <a:ext cx="12117070" cy="6341745"/>
              <a:chOff x="104" y="512"/>
              <a:chExt cx="19082" cy="9987"/>
            </a:xfrm>
          </p:grpSpPr>
          <p:pic>
            <p:nvPicPr>
              <p:cNvPr id="18" name="图片 17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 flipH="1">
                <a:off x="17812" y="9378"/>
                <a:ext cx="1374" cy="1121"/>
              </a:xfrm>
              <a:prstGeom prst="rect">
                <a:avLst/>
              </a:prstGeom>
            </p:spPr>
          </p:pic>
          <p:grpSp>
            <p:nvGrpSpPr>
              <p:cNvPr id="19" name="组合 18"/>
              <p:cNvGrpSpPr/>
              <p:nvPr userDrawn="1"/>
            </p:nvGrpSpPr>
            <p:grpSpPr>
              <a:xfrm>
                <a:off x="104" y="512"/>
                <a:ext cx="1914" cy="1019"/>
                <a:chOff x="7144995" y="862731"/>
                <a:chExt cx="823348" cy="478865"/>
              </a:xfrm>
            </p:grpSpPr>
            <p:sp>
              <p:nvSpPr>
                <p:cNvPr id="20" name="任意多边形: 形状 7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144995" y="862731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: 形状 8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144995" y="1019177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: 形状 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144995" y="1185150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66040" y="247015"/>
            <a:ext cx="12117070" cy="6419850"/>
            <a:chOff x="66040" y="247015"/>
            <a:chExt cx="12117070" cy="6419850"/>
          </a:xfrm>
        </p:grpSpPr>
        <p:sp>
          <p:nvSpPr>
            <p:cNvPr id="22" name="矩形 21"/>
            <p:cNvSpPr/>
            <p:nvPr userDrawn="1">
              <p:custDataLst>
                <p:tags r:id="rId3"/>
              </p:custDataLst>
            </p:nvPr>
          </p:nvSpPr>
          <p:spPr>
            <a:xfrm>
              <a:off x="306705" y="247015"/>
              <a:ext cx="116922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23" name="组合 22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66040" y="325120"/>
              <a:ext cx="12117070" cy="6341745"/>
              <a:chOff x="104" y="512"/>
              <a:chExt cx="19082" cy="9987"/>
            </a:xfrm>
          </p:grpSpPr>
          <p:pic>
            <p:nvPicPr>
              <p:cNvPr id="24" name="图片 23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 flipH="1">
                <a:off x="17812" y="9378"/>
                <a:ext cx="1374" cy="1121"/>
              </a:xfrm>
              <a:prstGeom prst="rect">
                <a:avLst/>
              </a:prstGeom>
            </p:spPr>
          </p:pic>
          <p:grpSp>
            <p:nvGrpSpPr>
              <p:cNvPr id="25" name="组合 24"/>
              <p:cNvGrpSpPr/>
              <p:nvPr userDrawn="1"/>
            </p:nvGrpSpPr>
            <p:grpSpPr>
              <a:xfrm>
                <a:off x="104" y="512"/>
                <a:ext cx="1914" cy="1019"/>
                <a:chOff x="7144995" y="862731"/>
                <a:chExt cx="823348" cy="478865"/>
              </a:xfrm>
            </p:grpSpPr>
            <p:sp>
              <p:nvSpPr>
                <p:cNvPr id="26" name="任意多边形: 形状 7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144995" y="862731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: 形状 8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144995" y="1019177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: 形状 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144995" y="1185150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7865097" y="3847231"/>
            <a:ext cx="1215235" cy="646755"/>
            <a:chOff x="7144995" y="862731"/>
            <a:chExt cx="823348" cy="478865"/>
          </a:xfrm>
        </p:grpSpPr>
        <p:sp>
          <p:nvSpPr>
            <p:cNvPr id="7" name="任意多边形: 形状 5"/>
            <p:cNvSpPr/>
            <p:nvPr>
              <p:custDataLst>
                <p:tags r:id="rId3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6"/>
            <p:cNvSpPr/>
            <p:nvPr>
              <p:custDataLst>
                <p:tags r:id="rId4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7"/>
            <p:cNvSpPr/>
            <p:nvPr>
              <p:custDataLst>
                <p:tags r:id="rId5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096001" y="2425701"/>
            <a:ext cx="5214600" cy="1244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2" name="任意多边形: 形状 7"/>
            <p:cNvSpPr/>
            <p:nvPr>
              <p:custDataLst>
                <p:tags r:id="rId5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9"/>
            <p:cNvSpPr/>
            <p:nvPr>
              <p:custDataLst>
                <p:tags r:id="rId7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306705" y="247015"/>
            <a:ext cx="11692255" cy="63119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0620" y="5955030"/>
            <a:ext cx="872490" cy="71183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 rot="0">
            <a:off x="66040" y="325120"/>
            <a:ext cx="1215390" cy="647065"/>
            <a:chOff x="7144995" y="862731"/>
            <a:chExt cx="823348" cy="478865"/>
          </a:xfrm>
        </p:grpSpPr>
        <p:sp>
          <p:nvSpPr>
            <p:cNvPr id="11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>
            <p:custDataLst>
              <p:tags r:id="rId5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4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8" name="组合 17"/>
          <p:cNvGrpSpPr/>
          <p:nvPr userDrawn="1">
            <p:custDataLst>
              <p:tags r:id="rId5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9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>
            <p:custDataLst>
              <p:tags r:id="rId5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5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07"/>
            <a:ext cx="872490" cy="711835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>
            <p:custDataLst>
              <p:tags r:id="rId5"/>
            </p:custDataLst>
          </p:nvPr>
        </p:nvGrpSpPr>
        <p:grpSpPr>
          <a:xfrm>
            <a:off x="0" y="326618"/>
            <a:ext cx="594751" cy="316641"/>
            <a:chOff x="7144995" y="862731"/>
            <a:chExt cx="823348" cy="478865"/>
          </a:xfrm>
        </p:grpSpPr>
        <p:sp>
          <p:nvSpPr>
            <p:cNvPr id="18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10479314" y="5367321"/>
            <a:ext cx="1712686" cy="1397322"/>
          </a:xfrm>
          <a:prstGeom prst="rect">
            <a:avLst/>
          </a:prstGeom>
        </p:spPr>
      </p:pic>
      <p:grpSp>
        <p:nvGrpSpPr>
          <p:cNvPr id="19" name="组合 18"/>
          <p:cNvGrpSpPr/>
          <p:nvPr userDrawn="1">
            <p:custDataLst>
              <p:tags r:id="rId10"/>
            </p:custDataLst>
          </p:nvPr>
        </p:nvGrpSpPr>
        <p:grpSpPr>
          <a:xfrm>
            <a:off x="0" y="126593"/>
            <a:ext cx="2020703" cy="1075807"/>
            <a:chOff x="7144995" y="862731"/>
            <a:chExt cx="823348" cy="478865"/>
          </a:xfrm>
        </p:grpSpPr>
        <p:sp>
          <p:nvSpPr>
            <p:cNvPr id="20" name="任意多边形: 形状 7"/>
            <p:cNvSpPr/>
            <p:nvPr>
              <p:custDataLst>
                <p:tags r:id="rId11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8"/>
            <p:cNvSpPr/>
            <p:nvPr>
              <p:custDataLst>
                <p:tags r:id="rId12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9"/>
            <p:cNvSpPr/>
            <p:nvPr>
              <p:custDataLst>
                <p:tags r:id="rId13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7704986" y="326571"/>
            <a:ext cx="4144114" cy="6201946"/>
          </a:xfrm>
          <a:prstGeom prst="rect">
            <a:avLst/>
          </a:prstGeom>
          <a:noFill/>
          <a:ln w="3175">
            <a:solidFill>
              <a:srgbClr val="A6A6A6">
                <a:alpha val="6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9" name="组合 38"/>
          <p:cNvGrpSpPr/>
          <p:nvPr userDrawn="1">
            <p:custDataLst>
              <p:tags r:id="rId3"/>
            </p:custDataLst>
          </p:nvPr>
        </p:nvGrpSpPr>
        <p:grpSpPr>
          <a:xfrm>
            <a:off x="7665694" y="850031"/>
            <a:ext cx="1215235" cy="646755"/>
            <a:chOff x="7144995" y="862731"/>
            <a:chExt cx="823348" cy="478865"/>
          </a:xfrm>
          <a:noFill/>
        </p:grpSpPr>
        <p:sp>
          <p:nvSpPr>
            <p:cNvPr id="40" name="任意多边形: 形状 39"/>
            <p:cNvSpPr/>
            <p:nvPr>
              <p:custDataLst>
                <p:tags r:id="rId4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grp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/>
            <p:cNvSpPr/>
            <p:nvPr>
              <p:custDataLst>
                <p:tags r:id="rId5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grp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/>
            <p:cNvSpPr/>
            <p:nvPr>
              <p:custDataLst>
                <p:tags r:id="rId6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grp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7968343" y="595086"/>
            <a:ext cx="3628571" cy="5675085"/>
          </a:xfrm>
          <a:prstGeom prst="rect">
            <a:avLst/>
          </a:prstGeom>
          <a:noFill/>
          <a:ln>
            <a:solidFill>
              <a:srgbClr val="A6A6A6">
                <a:alpha val="6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9865821" y="844558"/>
            <a:ext cx="968418" cy="4964626"/>
          </a:xfrm>
        </p:spPr>
        <p:txBody>
          <a:bodyPr vert="eaVert" lIns="90000" tIns="46800" rIns="90000" bIns="46800" anchor="ctr" anchorCtr="0">
            <a:normAutofit/>
          </a:bodyPr>
          <a:lstStyle>
            <a:lvl1pPr algn="ctr">
              <a:defRPr sz="48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9144000" y="2435860"/>
            <a:ext cx="645207" cy="3660140"/>
          </a:xfrm>
        </p:spPr>
        <p:txBody>
          <a:bodyPr vert="eaVert"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6299269" y="2095765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3"/>
          <p:cNvSpPr/>
          <p:nvPr>
            <p:ph type="subTitle" idx="3" hasCustomPrompt="1"/>
            <p:custDataLst>
              <p:tags r:id="rId5"/>
            </p:custDataLst>
          </p:nvPr>
        </p:nvSpPr>
        <p:spPr>
          <a:xfrm>
            <a:off x="6299269" y="4115857"/>
            <a:ext cx="4826000" cy="370205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 descr="图片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811319"/>
            <a:ext cx="3235350" cy="3235350"/>
          </a:xfrm>
          <a:prstGeom prst="rect">
            <a:avLst/>
          </a:prstGeom>
        </p:spPr>
      </p:pic>
      <p:pic>
        <p:nvPicPr>
          <p:cNvPr id="2" name="图片 1" descr="图片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 descr="图片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790" y="1234440"/>
            <a:ext cx="4389120" cy="4389120"/>
          </a:xfrm>
          <a:prstGeom prst="rect">
            <a:avLst/>
          </a:prstGeom>
        </p:spPr>
      </p:pic>
      <p:pic>
        <p:nvPicPr>
          <p:cNvPr id="6" name="图片 5" descr="图片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 descr="图片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 descr="图片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片 1" descr="图片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11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6692953" y="3840522"/>
            <a:ext cx="4648238" cy="484413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3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04053" y="2533057"/>
            <a:ext cx="4826038" cy="113855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6604053" y="3832267"/>
            <a:ext cx="4826038" cy="4926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00000"/>
              </a:lnSpc>
            </a:pPr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6061" y="-10801"/>
            <a:ext cx="1753527" cy="1753527"/>
          </a:xfrm>
          <a:prstGeom prst="rect">
            <a:avLst/>
          </a:prstGeom>
        </p:spPr>
      </p:pic>
      <p:pic>
        <p:nvPicPr>
          <p:cNvPr id="6" name="图片 5" descr="图片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104461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5171440" y="2848007"/>
            <a:ext cx="7020560" cy="1142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3982" rIns="899951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414656" y="2848007"/>
            <a:ext cx="6111870" cy="70294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414651" y="3587750"/>
            <a:ext cx="6111870" cy="37779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0" y="2848007"/>
            <a:ext cx="1483360" cy="1142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3982" rIns="899951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9"/>
            </p:custDataLst>
          </p:nvPr>
        </p:nvSpPr>
        <p:spPr>
          <a:xfrm>
            <a:off x="1483360" y="2848007"/>
            <a:ext cx="212133" cy="11429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23982" rIns="899951" anchor="ctr"/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18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20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9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0" y="126593"/>
            <a:ext cx="12192000" cy="6638049"/>
            <a:chOff x="0" y="126593"/>
            <a:chExt cx="12192000" cy="663804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 flipH="1">
              <a:off x="11319510" y="6052807"/>
              <a:ext cx="872490" cy="711835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 userDrawn="1"/>
          </p:nvGrpSpPr>
          <p:grpSpPr>
            <a:xfrm>
              <a:off x="0" y="126593"/>
              <a:ext cx="594751" cy="316641"/>
              <a:chOff x="7144995" y="862731"/>
              <a:chExt cx="823348" cy="478865"/>
            </a:xfrm>
          </p:grpSpPr>
          <p:sp>
            <p:nvSpPr>
              <p:cNvPr id="18" name="任意多边形: 形状 7"/>
              <p:cNvSpPr/>
              <p:nvPr>
                <p:custDataLst>
                  <p:tags r:id="rId5"/>
                </p:custDataLst>
              </p:nvPr>
            </p:nvSpPr>
            <p:spPr>
              <a:xfrm>
                <a:off x="7144995" y="862731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8"/>
              <p:cNvSpPr/>
              <p:nvPr>
                <p:custDataLst>
                  <p:tags r:id="rId6"/>
                </p:custDataLst>
              </p:nvPr>
            </p:nvSpPr>
            <p:spPr>
              <a:xfrm>
                <a:off x="7144995" y="1019177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: 形状 9"/>
              <p:cNvSpPr/>
              <p:nvPr>
                <p:custDataLst>
                  <p:tags r:id="rId7"/>
                </p:custDataLst>
              </p:nvPr>
            </p:nvSpPr>
            <p:spPr>
              <a:xfrm>
                <a:off x="7144995" y="1185150"/>
                <a:ext cx="823348" cy="156446"/>
              </a:xfrm>
              <a:custGeom>
                <a:avLst/>
                <a:gdLst>
                  <a:gd name="connsiteX0" fmla="*/ 0 w 1390650"/>
                  <a:gd name="connsiteY0" fmla="*/ 111226 h 294212"/>
                  <a:gd name="connsiteX1" fmla="*/ 485775 w 1390650"/>
                  <a:gd name="connsiteY1" fmla="*/ 292201 h 294212"/>
                  <a:gd name="connsiteX2" fmla="*/ 885825 w 1390650"/>
                  <a:gd name="connsiteY2" fmla="*/ 6451 h 294212"/>
                  <a:gd name="connsiteX3" fmla="*/ 1390650 w 1390650"/>
                  <a:gd name="connsiteY3" fmla="*/ 120751 h 294212"/>
                  <a:gd name="connsiteX0-1" fmla="*/ 0 w 1390650"/>
                  <a:gd name="connsiteY0-2" fmla="*/ 106979 h 208700"/>
                  <a:gd name="connsiteX1-3" fmla="*/ 466725 w 1390650"/>
                  <a:gd name="connsiteY1-4" fmla="*/ 202229 h 208700"/>
                  <a:gd name="connsiteX2-5" fmla="*/ 885825 w 1390650"/>
                  <a:gd name="connsiteY2-6" fmla="*/ 2204 h 208700"/>
                  <a:gd name="connsiteX3-7" fmla="*/ 1390650 w 1390650"/>
                  <a:gd name="connsiteY3-8" fmla="*/ 116504 h 208700"/>
                  <a:gd name="connsiteX0-9" fmla="*/ 0 w 1390650"/>
                  <a:gd name="connsiteY0-10" fmla="*/ 106979 h 233339"/>
                  <a:gd name="connsiteX1-11" fmla="*/ 466725 w 1390650"/>
                  <a:gd name="connsiteY1-12" fmla="*/ 202229 h 233339"/>
                  <a:gd name="connsiteX2-13" fmla="*/ 885825 w 1390650"/>
                  <a:gd name="connsiteY2-14" fmla="*/ 2204 h 233339"/>
                  <a:gd name="connsiteX3-15" fmla="*/ 1390650 w 1390650"/>
                  <a:gd name="connsiteY3-16" fmla="*/ 116504 h 233339"/>
                  <a:gd name="connsiteX0-17" fmla="*/ 0 w 1314450"/>
                  <a:gd name="connsiteY0-18" fmla="*/ 105543 h 231903"/>
                  <a:gd name="connsiteX1-19" fmla="*/ 466725 w 1314450"/>
                  <a:gd name="connsiteY1-20" fmla="*/ 200793 h 231903"/>
                  <a:gd name="connsiteX2-21" fmla="*/ 885825 w 1314450"/>
                  <a:gd name="connsiteY2-22" fmla="*/ 768 h 231903"/>
                  <a:gd name="connsiteX3-23" fmla="*/ 1314450 w 1314450"/>
                  <a:gd name="connsiteY3-24" fmla="*/ 143643 h 231903"/>
                  <a:gd name="connsiteX0-25" fmla="*/ 0 w 1304925"/>
                  <a:gd name="connsiteY0-26" fmla="*/ 108767 h 235127"/>
                  <a:gd name="connsiteX1-27" fmla="*/ 466725 w 1304925"/>
                  <a:gd name="connsiteY1-28" fmla="*/ 204017 h 235127"/>
                  <a:gd name="connsiteX2-29" fmla="*/ 885825 w 1304925"/>
                  <a:gd name="connsiteY2-30" fmla="*/ 3992 h 235127"/>
                  <a:gd name="connsiteX3-31" fmla="*/ 1304925 w 1304925"/>
                  <a:gd name="connsiteY3-32" fmla="*/ 99242 h 235127"/>
                  <a:gd name="connsiteX0-33" fmla="*/ 0 w 1304925"/>
                  <a:gd name="connsiteY0-34" fmla="*/ 114408 h 240768"/>
                  <a:gd name="connsiteX1-35" fmla="*/ 466725 w 1304925"/>
                  <a:gd name="connsiteY1-36" fmla="*/ 209658 h 240768"/>
                  <a:gd name="connsiteX2-37" fmla="*/ 885825 w 1304925"/>
                  <a:gd name="connsiteY2-38" fmla="*/ 9633 h 240768"/>
                  <a:gd name="connsiteX3-39" fmla="*/ 1304925 w 1304925"/>
                  <a:gd name="connsiteY3-40" fmla="*/ 104883 h 240768"/>
                  <a:gd name="connsiteX0-41" fmla="*/ 0 w 1304925"/>
                  <a:gd name="connsiteY0-42" fmla="*/ 122843 h 249203"/>
                  <a:gd name="connsiteX1-43" fmla="*/ 466725 w 1304925"/>
                  <a:gd name="connsiteY1-44" fmla="*/ 218093 h 249203"/>
                  <a:gd name="connsiteX2-45" fmla="*/ 885825 w 1304925"/>
                  <a:gd name="connsiteY2-46" fmla="*/ 18068 h 249203"/>
                  <a:gd name="connsiteX3-47" fmla="*/ 1304925 w 1304925"/>
                  <a:gd name="connsiteY3-48" fmla="*/ 113318 h 249203"/>
                  <a:gd name="connsiteX0-49" fmla="*/ 0 w 1304925"/>
                  <a:gd name="connsiteY0-50" fmla="*/ 114409 h 240771"/>
                  <a:gd name="connsiteX1-51" fmla="*/ 572398 w 1304925"/>
                  <a:gd name="connsiteY1-52" fmla="*/ 209660 h 240771"/>
                  <a:gd name="connsiteX2-53" fmla="*/ 885825 w 1304925"/>
                  <a:gd name="connsiteY2-54" fmla="*/ 9634 h 240771"/>
                  <a:gd name="connsiteX3-55" fmla="*/ 1304925 w 1304925"/>
                  <a:gd name="connsiteY3-56" fmla="*/ 104884 h 240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04925" h="240771">
                    <a:moveTo>
                      <a:pt x="0" y="114409"/>
                    </a:moveTo>
                    <a:cubicBezTo>
                      <a:pt x="169069" y="213627"/>
                      <a:pt x="443811" y="284272"/>
                      <a:pt x="572398" y="209660"/>
                    </a:cubicBezTo>
                    <a:cubicBezTo>
                      <a:pt x="700985" y="135048"/>
                      <a:pt x="763737" y="27097"/>
                      <a:pt x="885825" y="9634"/>
                    </a:cubicBezTo>
                    <a:cubicBezTo>
                      <a:pt x="1007913" y="-7829"/>
                      <a:pt x="1137444" y="-14179"/>
                      <a:pt x="1304925" y="104884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66040" y="247015"/>
            <a:ext cx="12117070" cy="6419850"/>
            <a:chOff x="66040" y="247015"/>
            <a:chExt cx="12117070" cy="6419850"/>
          </a:xfrm>
        </p:grpSpPr>
        <p:sp>
          <p:nvSpPr>
            <p:cNvPr id="16" name="矩形 15"/>
            <p:cNvSpPr/>
            <p:nvPr userDrawn="1">
              <p:custDataLst>
                <p:tags r:id="rId3"/>
              </p:custDataLst>
            </p:nvPr>
          </p:nvSpPr>
          <p:spPr>
            <a:xfrm>
              <a:off x="306705" y="247015"/>
              <a:ext cx="116922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17" name="组合 16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66040" y="325120"/>
              <a:ext cx="12117070" cy="6341745"/>
              <a:chOff x="104" y="512"/>
              <a:chExt cx="19082" cy="9987"/>
            </a:xfrm>
          </p:grpSpPr>
          <p:pic>
            <p:nvPicPr>
              <p:cNvPr id="18" name="图片 17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 flipH="1">
                <a:off x="17812" y="9378"/>
                <a:ext cx="1374" cy="1121"/>
              </a:xfrm>
              <a:prstGeom prst="rect">
                <a:avLst/>
              </a:prstGeom>
            </p:spPr>
          </p:pic>
          <p:grpSp>
            <p:nvGrpSpPr>
              <p:cNvPr id="19" name="组合 18"/>
              <p:cNvGrpSpPr/>
              <p:nvPr userDrawn="1"/>
            </p:nvGrpSpPr>
            <p:grpSpPr>
              <a:xfrm>
                <a:off x="104" y="512"/>
                <a:ext cx="1914" cy="1019"/>
                <a:chOff x="7144995" y="862731"/>
                <a:chExt cx="823348" cy="478865"/>
              </a:xfrm>
            </p:grpSpPr>
            <p:sp>
              <p:nvSpPr>
                <p:cNvPr id="20" name="任意多边形: 形状 7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144995" y="862731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任意多边形: 形状 8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144995" y="1019177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任意多边形: 形状 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144995" y="1185150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66040" y="247015"/>
            <a:ext cx="12117070" cy="6419850"/>
            <a:chOff x="66040" y="247015"/>
            <a:chExt cx="12117070" cy="6419850"/>
          </a:xfrm>
        </p:grpSpPr>
        <p:sp>
          <p:nvSpPr>
            <p:cNvPr id="22" name="矩形 21"/>
            <p:cNvSpPr/>
            <p:nvPr userDrawn="1">
              <p:custDataLst>
                <p:tags r:id="rId3"/>
              </p:custDataLst>
            </p:nvPr>
          </p:nvSpPr>
          <p:spPr>
            <a:xfrm>
              <a:off x="306705" y="247015"/>
              <a:ext cx="116922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grpSp>
          <p:nvGrpSpPr>
            <p:cNvPr id="23" name="组合 22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66040" y="325120"/>
              <a:ext cx="12117070" cy="6341745"/>
              <a:chOff x="104" y="512"/>
              <a:chExt cx="19082" cy="9987"/>
            </a:xfrm>
          </p:grpSpPr>
          <p:pic>
            <p:nvPicPr>
              <p:cNvPr id="24" name="图片 23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 rotWithShape="1">
              <a:blip r:embed="rId6"/>
              <a:srcRect/>
              <a:stretch>
                <a:fillRect/>
              </a:stretch>
            </p:blipFill>
            <p:spPr>
              <a:xfrm flipH="1">
                <a:off x="17812" y="9378"/>
                <a:ext cx="1374" cy="1121"/>
              </a:xfrm>
              <a:prstGeom prst="rect">
                <a:avLst/>
              </a:prstGeom>
            </p:spPr>
          </p:pic>
          <p:grpSp>
            <p:nvGrpSpPr>
              <p:cNvPr id="25" name="组合 24"/>
              <p:cNvGrpSpPr/>
              <p:nvPr userDrawn="1"/>
            </p:nvGrpSpPr>
            <p:grpSpPr>
              <a:xfrm>
                <a:off x="104" y="512"/>
                <a:ext cx="1914" cy="1019"/>
                <a:chOff x="7144995" y="862731"/>
                <a:chExt cx="823348" cy="478865"/>
              </a:xfrm>
            </p:grpSpPr>
            <p:sp>
              <p:nvSpPr>
                <p:cNvPr id="26" name="任意多边形: 形状 7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144995" y="862731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任意多边形: 形状 8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144995" y="1019177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: 形状 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144995" y="1185150"/>
                  <a:ext cx="823348" cy="156446"/>
                </a:xfrm>
                <a:custGeom>
                  <a:avLst/>
                  <a:gdLst>
                    <a:gd name="connsiteX0" fmla="*/ 0 w 1390650"/>
                    <a:gd name="connsiteY0" fmla="*/ 111226 h 294212"/>
                    <a:gd name="connsiteX1" fmla="*/ 485775 w 1390650"/>
                    <a:gd name="connsiteY1" fmla="*/ 292201 h 294212"/>
                    <a:gd name="connsiteX2" fmla="*/ 885825 w 1390650"/>
                    <a:gd name="connsiteY2" fmla="*/ 6451 h 294212"/>
                    <a:gd name="connsiteX3" fmla="*/ 1390650 w 1390650"/>
                    <a:gd name="connsiteY3" fmla="*/ 120751 h 294212"/>
                    <a:gd name="connsiteX0-1" fmla="*/ 0 w 1390650"/>
                    <a:gd name="connsiteY0-2" fmla="*/ 106979 h 208700"/>
                    <a:gd name="connsiteX1-3" fmla="*/ 466725 w 1390650"/>
                    <a:gd name="connsiteY1-4" fmla="*/ 202229 h 208700"/>
                    <a:gd name="connsiteX2-5" fmla="*/ 885825 w 1390650"/>
                    <a:gd name="connsiteY2-6" fmla="*/ 2204 h 208700"/>
                    <a:gd name="connsiteX3-7" fmla="*/ 1390650 w 1390650"/>
                    <a:gd name="connsiteY3-8" fmla="*/ 116504 h 208700"/>
                    <a:gd name="connsiteX0-9" fmla="*/ 0 w 1390650"/>
                    <a:gd name="connsiteY0-10" fmla="*/ 106979 h 233339"/>
                    <a:gd name="connsiteX1-11" fmla="*/ 466725 w 1390650"/>
                    <a:gd name="connsiteY1-12" fmla="*/ 202229 h 233339"/>
                    <a:gd name="connsiteX2-13" fmla="*/ 885825 w 1390650"/>
                    <a:gd name="connsiteY2-14" fmla="*/ 2204 h 233339"/>
                    <a:gd name="connsiteX3-15" fmla="*/ 1390650 w 1390650"/>
                    <a:gd name="connsiteY3-16" fmla="*/ 116504 h 233339"/>
                    <a:gd name="connsiteX0-17" fmla="*/ 0 w 1314450"/>
                    <a:gd name="connsiteY0-18" fmla="*/ 105543 h 231903"/>
                    <a:gd name="connsiteX1-19" fmla="*/ 466725 w 1314450"/>
                    <a:gd name="connsiteY1-20" fmla="*/ 200793 h 231903"/>
                    <a:gd name="connsiteX2-21" fmla="*/ 885825 w 1314450"/>
                    <a:gd name="connsiteY2-22" fmla="*/ 768 h 231903"/>
                    <a:gd name="connsiteX3-23" fmla="*/ 1314450 w 1314450"/>
                    <a:gd name="connsiteY3-24" fmla="*/ 143643 h 231903"/>
                    <a:gd name="connsiteX0-25" fmla="*/ 0 w 1304925"/>
                    <a:gd name="connsiteY0-26" fmla="*/ 108767 h 235127"/>
                    <a:gd name="connsiteX1-27" fmla="*/ 466725 w 1304925"/>
                    <a:gd name="connsiteY1-28" fmla="*/ 204017 h 235127"/>
                    <a:gd name="connsiteX2-29" fmla="*/ 885825 w 1304925"/>
                    <a:gd name="connsiteY2-30" fmla="*/ 3992 h 235127"/>
                    <a:gd name="connsiteX3-31" fmla="*/ 1304925 w 1304925"/>
                    <a:gd name="connsiteY3-32" fmla="*/ 99242 h 235127"/>
                    <a:gd name="connsiteX0-33" fmla="*/ 0 w 1304925"/>
                    <a:gd name="connsiteY0-34" fmla="*/ 114408 h 240768"/>
                    <a:gd name="connsiteX1-35" fmla="*/ 466725 w 1304925"/>
                    <a:gd name="connsiteY1-36" fmla="*/ 209658 h 240768"/>
                    <a:gd name="connsiteX2-37" fmla="*/ 885825 w 1304925"/>
                    <a:gd name="connsiteY2-38" fmla="*/ 9633 h 240768"/>
                    <a:gd name="connsiteX3-39" fmla="*/ 1304925 w 1304925"/>
                    <a:gd name="connsiteY3-40" fmla="*/ 104883 h 240768"/>
                    <a:gd name="connsiteX0-41" fmla="*/ 0 w 1304925"/>
                    <a:gd name="connsiteY0-42" fmla="*/ 122843 h 249203"/>
                    <a:gd name="connsiteX1-43" fmla="*/ 466725 w 1304925"/>
                    <a:gd name="connsiteY1-44" fmla="*/ 218093 h 249203"/>
                    <a:gd name="connsiteX2-45" fmla="*/ 885825 w 1304925"/>
                    <a:gd name="connsiteY2-46" fmla="*/ 18068 h 249203"/>
                    <a:gd name="connsiteX3-47" fmla="*/ 1304925 w 1304925"/>
                    <a:gd name="connsiteY3-48" fmla="*/ 113318 h 249203"/>
                    <a:gd name="connsiteX0-49" fmla="*/ 0 w 1304925"/>
                    <a:gd name="connsiteY0-50" fmla="*/ 114409 h 240771"/>
                    <a:gd name="connsiteX1-51" fmla="*/ 572398 w 1304925"/>
                    <a:gd name="connsiteY1-52" fmla="*/ 209660 h 240771"/>
                    <a:gd name="connsiteX2-53" fmla="*/ 885825 w 1304925"/>
                    <a:gd name="connsiteY2-54" fmla="*/ 9634 h 240771"/>
                    <a:gd name="connsiteX3-55" fmla="*/ 1304925 w 1304925"/>
                    <a:gd name="connsiteY3-56" fmla="*/ 104884 h 240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304925" h="240771">
                      <a:moveTo>
                        <a:pt x="0" y="114409"/>
                      </a:moveTo>
                      <a:cubicBezTo>
                        <a:pt x="169069" y="213627"/>
                        <a:pt x="443811" y="284272"/>
                        <a:pt x="572398" y="209660"/>
                      </a:cubicBezTo>
                      <a:cubicBezTo>
                        <a:pt x="700985" y="135048"/>
                        <a:pt x="763737" y="27097"/>
                        <a:pt x="885825" y="9634"/>
                      </a:cubicBezTo>
                      <a:cubicBezTo>
                        <a:pt x="1007913" y="-7829"/>
                        <a:pt x="1137444" y="-14179"/>
                        <a:pt x="1304925" y="104884"/>
                      </a:cubicBezTo>
                    </a:path>
                  </a:pathLst>
                </a:cu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7865097" y="3847231"/>
            <a:ext cx="1215235" cy="646755"/>
            <a:chOff x="7144995" y="862731"/>
            <a:chExt cx="823348" cy="478865"/>
          </a:xfrm>
        </p:grpSpPr>
        <p:sp>
          <p:nvSpPr>
            <p:cNvPr id="7" name="任意多边形: 形状 5"/>
            <p:cNvSpPr/>
            <p:nvPr>
              <p:custDataLst>
                <p:tags r:id="rId3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6"/>
            <p:cNvSpPr/>
            <p:nvPr>
              <p:custDataLst>
                <p:tags r:id="rId4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7"/>
            <p:cNvSpPr/>
            <p:nvPr>
              <p:custDataLst>
                <p:tags r:id="rId5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096001" y="2425701"/>
            <a:ext cx="5214600" cy="1244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2" name="任意多边形: 形状 7"/>
            <p:cNvSpPr/>
            <p:nvPr>
              <p:custDataLst>
                <p:tags r:id="rId5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9"/>
            <p:cNvSpPr/>
            <p:nvPr>
              <p:custDataLst>
                <p:tags r:id="rId7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306705" y="247015"/>
            <a:ext cx="11692255" cy="63119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0620" y="5955030"/>
            <a:ext cx="872490" cy="711835"/>
          </a:xfrm>
          <a:prstGeom prst="rect">
            <a:avLst/>
          </a:prstGeom>
        </p:spPr>
      </p:pic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 rot="0">
            <a:off x="66040" y="325120"/>
            <a:ext cx="1215390" cy="647065"/>
            <a:chOff x="7144995" y="862731"/>
            <a:chExt cx="823348" cy="478865"/>
          </a:xfrm>
        </p:grpSpPr>
        <p:sp>
          <p:nvSpPr>
            <p:cNvPr id="11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>
            <p:custDataLst>
              <p:tags r:id="rId5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4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8" name="组合 17"/>
          <p:cNvGrpSpPr/>
          <p:nvPr userDrawn="1">
            <p:custDataLst>
              <p:tags r:id="rId5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9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>
            <p:custDataLst>
              <p:tags r:id="rId5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5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11319510" y="6052807"/>
            <a:ext cx="872490" cy="711835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>
            <p:custDataLst>
              <p:tags r:id="rId5"/>
            </p:custDataLst>
          </p:nvPr>
        </p:nvGrpSpPr>
        <p:grpSpPr>
          <a:xfrm>
            <a:off x="0" y="326618"/>
            <a:ext cx="594751" cy="316641"/>
            <a:chOff x="7144995" y="862731"/>
            <a:chExt cx="823348" cy="478865"/>
          </a:xfrm>
        </p:grpSpPr>
        <p:sp>
          <p:nvSpPr>
            <p:cNvPr id="18" name="任意多边形: 形状 7"/>
            <p:cNvSpPr/>
            <p:nvPr>
              <p:custDataLst>
                <p:tags r:id="rId6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8"/>
            <p:cNvSpPr/>
            <p:nvPr>
              <p:custDataLst>
                <p:tags r:id="rId7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9"/>
            <p:cNvSpPr/>
            <p:nvPr>
              <p:custDataLst>
                <p:tags r:id="rId8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10479314" y="5367321"/>
            <a:ext cx="1712686" cy="1397322"/>
          </a:xfrm>
          <a:prstGeom prst="rect">
            <a:avLst/>
          </a:prstGeom>
        </p:spPr>
      </p:pic>
      <p:grpSp>
        <p:nvGrpSpPr>
          <p:cNvPr id="19" name="组合 18"/>
          <p:cNvGrpSpPr/>
          <p:nvPr userDrawn="1">
            <p:custDataLst>
              <p:tags r:id="rId10"/>
            </p:custDataLst>
          </p:nvPr>
        </p:nvGrpSpPr>
        <p:grpSpPr>
          <a:xfrm>
            <a:off x="0" y="126593"/>
            <a:ext cx="2020703" cy="1075807"/>
            <a:chOff x="7144995" y="862731"/>
            <a:chExt cx="823348" cy="478865"/>
          </a:xfrm>
        </p:grpSpPr>
        <p:sp>
          <p:nvSpPr>
            <p:cNvPr id="20" name="任意多边形: 形状 7"/>
            <p:cNvSpPr/>
            <p:nvPr>
              <p:custDataLst>
                <p:tags r:id="rId11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8"/>
            <p:cNvSpPr/>
            <p:nvPr>
              <p:custDataLst>
                <p:tags r:id="rId12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9"/>
            <p:cNvSpPr/>
            <p:nvPr>
              <p:custDataLst>
                <p:tags r:id="rId13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V 形 8"/>
          <p:cNvSpPr/>
          <p:nvPr userDrawn="1">
            <p:custDataLst>
              <p:tags r:id="rId3"/>
            </p:custDataLst>
          </p:nvPr>
        </p:nvSpPr>
        <p:spPr>
          <a:xfrm rot="5400000">
            <a:off x="5854065" y="4634865"/>
            <a:ext cx="484505" cy="661035"/>
          </a:xfrm>
          <a:prstGeom prst="chevron">
            <a:avLst>
              <a:gd name="adj" fmla="val 74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箭头: V 形 9"/>
          <p:cNvSpPr/>
          <p:nvPr userDrawn="1">
            <p:custDataLst>
              <p:tags r:id="rId4"/>
            </p:custDataLst>
          </p:nvPr>
        </p:nvSpPr>
        <p:spPr>
          <a:xfrm rot="5400000">
            <a:off x="5854065" y="4392295"/>
            <a:ext cx="484505" cy="661035"/>
          </a:xfrm>
          <a:prstGeom prst="chevron">
            <a:avLst>
              <a:gd name="adj" fmla="val 74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>
            <p:custDataLst>
              <p:tags r:id="rId5"/>
            </p:custDataLst>
          </p:nvPr>
        </p:nvCxnSpPr>
        <p:spPr>
          <a:xfrm>
            <a:off x="4019550" y="1290320"/>
            <a:ext cx="41529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6"/>
            </p:custDataLst>
          </p:nvPr>
        </p:nvCxnSpPr>
        <p:spPr>
          <a:xfrm>
            <a:off x="4021455" y="5384800"/>
            <a:ext cx="415099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7"/>
            </p:custDataLst>
          </p:nvPr>
        </p:nvCxnSpPr>
        <p:spPr>
          <a:xfrm>
            <a:off x="4048125" y="1269365"/>
            <a:ext cx="0" cy="100393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8"/>
            </p:custDataLst>
          </p:nvPr>
        </p:nvCxnSpPr>
        <p:spPr>
          <a:xfrm>
            <a:off x="8143875" y="1288415"/>
            <a:ext cx="0" cy="97853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9"/>
            </p:custDataLst>
          </p:nvPr>
        </p:nvCxnSpPr>
        <p:spPr>
          <a:xfrm>
            <a:off x="4041775" y="4264025"/>
            <a:ext cx="0" cy="1143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0"/>
            </p:custDataLst>
          </p:nvPr>
        </p:nvCxnSpPr>
        <p:spPr>
          <a:xfrm>
            <a:off x="8143875" y="4264025"/>
            <a:ext cx="0" cy="1143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2737825" y="2280492"/>
            <a:ext cx="6736681" cy="128897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72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2737824" y="3680391"/>
            <a:ext cx="6736682" cy="54313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3073688" y="5706967"/>
            <a:ext cx="3117850" cy="506413"/>
          </a:xfrm>
        </p:spPr>
        <p:txBody>
          <a:bodyPr/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编辑文本</a:t>
            </a:r>
            <a:endParaRPr lang="zh-CN" altLang="en-US" dirty="0"/>
          </a:p>
        </p:txBody>
      </p:sp>
      <p:sp>
        <p:nvSpPr>
          <p:cNvPr id="27" name="文本占位符 5"/>
          <p:cNvSpPr>
            <a:spLocks noGrp="1"/>
          </p:cNvSpPr>
          <p:nvPr>
            <p:ph type="body" sz="quarter" idx="14" hasCustomPrompt="1"/>
            <p:custDataLst>
              <p:tags r:id="rId17"/>
            </p:custDataLst>
          </p:nvPr>
        </p:nvSpPr>
        <p:spPr>
          <a:xfrm>
            <a:off x="6299794" y="5706738"/>
            <a:ext cx="2590818" cy="495758"/>
          </a:xfrm>
        </p:spPr>
        <p:txBody>
          <a:bodyPr/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片 12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975200" y="2480400"/>
            <a:ext cx="4102135" cy="948600"/>
          </a:xfrm>
        </p:spPr>
        <p:txBody>
          <a:bodyPr lIns="90000" tIns="46800" rIns="90000" bIns="46800" anchor="b" anchorCtr="0">
            <a:normAutofit/>
          </a:bodyPr>
          <a:lstStyle>
            <a:lvl1pPr eaLnBrk="1" fontAlgn="auto" latinLnBrk="0" hangingPunct="1">
              <a:defRPr sz="32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348000" y="3491941"/>
            <a:ext cx="5919919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" name="图片 13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6" name="图片 15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 userDrawn="1"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9" name="任意多边形: 形状 8"/>
            <p:cNvSpPr/>
            <p:nvPr userDrawn="1">
              <p:custDataLst>
                <p:tags r:id="rId6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pic>
          <p:nvPicPr>
            <p:cNvPr id="11" name="图片 10"/>
            <p:cNvPicPr/>
            <p:nvPr userDrawn="1">
              <p:custDataLst>
                <p:tags r:id="rId8"/>
              </p:custDataLst>
            </p:nvPr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>
              <p:custDataLst>
                <p:tags r:id="rId10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9" name="图片 18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 userDrawn="1"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6" name="任意多边形: 形状 15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8" name="图片 17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 userDrawn="1"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 userDrawn="1"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片 12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162496" y="2457026"/>
            <a:ext cx="8153446" cy="144811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162175" y="4038600"/>
            <a:ext cx="81534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814070" cy="762000"/>
          </a:xfrm>
          <a:custGeom>
            <a:avLst/>
            <a:gdLst>
              <a:gd name="connsiteX0" fmla="*/ 0 w 749253"/>
              <a:gd name="connsiteY0" fmla="*/ 0 h 648567"/>
              <a:gd name="connsiteX1" fmla="*/ 749253 w 749253"/>
              <a:gd name="connsiteY1" fmla="*/ 0 h 648567"/>
              <a:gd name="connsiteX2" fmla="*/ 749253 w 749253"/>
              <a:gd name="connsiteY2" fmla="*/ 496164 h 648567"/>
              <a:gd name="connsiteX3" fmla="*/ 596850 w 749253"/>
              <a:gd name="connsiteY3" fmla="*/ 648567 h 648567"/>
              <a:gd name="connsiteX4" fmla="*/ 0 w 749253"/>
              <a:gd name="connsiteY4" fmla="*/ 648567 h 6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53" h="648567">
                <a:moveTo>
                  <a:pt x="0" y="0"/>
                </a:moveTo>
                <a:lnTo>
                  <a:pt x="749253" y="0"/>
                </a:lnTo>
                <a:lnTo>
                  <a:pt x="749253" y="496164"/>
                </a:lnTo>
                <a:cubicBezTo>
                  <a:pt x="749253" y="580334"/>
                  <a:pt x="681020" y="648567"/>
                  <a:pt x="596850" y="648567"/>
                </a:cubicBezTo>
                <a:lnTo>
                  <a:pt x="0" y="648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>
            <p:custDataLst>
              <p:tags r:id="rId3"/>
            </p:custDataLst>
          </p:nvPr>
        </p:nvSpPr>
        <p:spPr>
          <a:xfrm rot="10800000">
            <a:off x="11309985" y="6032500"/>
            <a:ext cx="882015" cy="825500"/>
          </a:xfrm>
          <a:custGeom>
            <a:avLst/>
            <a:gdLst>
              <a:gd name="connsiteX0" fmla="*/ 0 w 749253"/>
              <a:gd name="connsiteY0" fmla="*/ 0 h 648567"/>
              <a:gd name="connsiteX1" fmla="*/ 749253 w 749253"/>
              <a:gd name="connsiteY1" fmla="*/ 0 h 648567"/>
              <a:gd name="connsiteX2" fmla="*/ 749253 w 749253"/>
              <a:gd name="connsiteY2" fmla="*/ 496164 h 648567"/>
              <a:gd name="connsiteX3" fmla="*/ 596850 w 749253"/>
              <a:gd name="connsiteY3" fmla="*/ 648567 h 648567"/>
              <a:gd name="connsiteX4" fmla="*/ 0 w 749253"/>
              <a:gd name="connsiteY4" fmla="*/ 648567 h 6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53" h="648567">
                <a:moveTo>
                  <a:pt x="0" y="0"/>
                </a:moveTo>
                <a:lnTo>
                  <a:pt x="749253" y="0"/>
                </a:lnTo>
                <a:lnTo>
                  <a:pt x="749253" y="496164"/>
                </a:lnTo>
                <a:cubicBezTo>
                  <a:pt x="749253" y="580334"/>
                  <a:pt x="681020" y="648567"/>
                  <a:pt x="596850" y="648567"/>
                </a:cubicBezTo>
                <a:lnTo>
                  <a:pt x="0" y="648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75590" y="240665"/>
            <a:ext cx="11641455" cy="63766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273685" y="240665"/>
            <a:ext cx="11641455" cy="6376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6781800"/>
            <a:ext cx="12191365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1365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6" name="矩形 15"/>
          <p:cNvSpPr/>
          <p:nvPr userDrawn="1">
            <p:custDataLst>
              <p:tags r:id="rId14"/>
            </p:custDataLst>
          </p:nvPr>
        </p:nvSpPr>
        <p:spPr>
          <a:xfrm>
            <a:off x="0" y="6781800"/>
            <a:ext cx="12191365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5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9"/>
            </p:custDataLst>
          </p:nvPr>
        </p:nvSpPr>
        <p:spPr>
          <a:xfrm>
            <a:off x="0" y="2070100"/>
            <a:ext cx="111760" cy="2718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10"/>
            </p:custDataLst>
          </p:nvPr>
        </p:nvSpPr>
        <p:spPr>
          <a:xfrm>
            <a:off x="12080240" y="2069465"/>
            <a:ext cx="111760" cy="2718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2262"/>
            <a:ext cx="12186096" cy="6853476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286000" y="1472702"/>
            <a:ext cx="7620000" cy="226885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6000"/>
              <a:buFont typeface="Arial" panose="020B0604020202020204" pitchFamily="34" charset="0"/>
              <a:buNone/>
              <a:defRPr sz="60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4828150"/>
            <a:ext cx="4064000" cy="20298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2827655" y="2692400"/>
            <a:ext cx="6536690" cy="965200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4400" b="0" spc="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2827655" y="3726180"/>
            <a:ext cx="6536690" cy="464502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34440"/>
            <a:ext cx="4389120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3201035" y="3335200"/>
            <a:ext cx="5789930" cy="685257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3201035" y="1863725"/>
            <a:ext cx="5789930" cy="1398905"/>
          </a:xfrm>
        </p:spPr>
        <p:txBody>
          <a:bodyPr vert="horz" wrap="square" lIns="91440" tIns="45720" rIns="91440" bIns="4572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237797"/>
            <a:ext cx="1620202" cy="16202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6604319" y="2322830"/>
            <a:ext cx="4825365" cy="221234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733230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6107677"/>
              <a:ext cx="720090" cy="75032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2920684" y="3454718"/>
            <a:ext cx="6350635" cy="111887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73323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6107677"/>
              <a:ext cx="720090" cy="75032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733230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6107677"/>
              <a:ext cx="720090" cy="75032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107677"/>
            <a:ext cx="720090" cy="7503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73323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6107677"/>
              <a:ext cx="720090" cy="75032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733230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6107677"/>
              <a:ext cx="720090" cy="750323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733230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6107677"/>
              <a:ext cx="720090" cy="750323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730982" y="4287202"/>
            <a:ext cx="4572036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730982" y="2910522"/>
            <a:ext cx="4572036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6107430"/>
            <a:ext cx="720090" cy="7505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6107430"/>
            <a:ext cx="720090" cy="7505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7332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7505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11471910" y="0"/>
            <a:ext cx="720090" cy="7505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314444" y="0"/>
            <a:ext cx="877556" cy="914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0571480" y="0"/>
            <a:ext cx="1619885" cy="164973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5169535"/>
            <a:ext cx="1619885" cy="16884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V 形 8"/>
          <p:cNvSpPr/>
          <p:nvPr userDrawn="1">
            <p:custDataLst>
              <p:tags r:id="rId3"/>
            </p:custDataLst>
          </p:nvPr>
        </p:nvSpPr>
        <p:spPr>
          <a:xfrm rot="5400000">
            <a:off x="5854065" y="4634865"/>
            <a:ext cx="484505" cy="661035"/>
          </a:xfrm>
          <a:prstGeom prst="chevron">
            <a:avLst>
              <a:gd name="adj" fmla="val 74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箭头: V 形 9"/>
          <p:cNvSpPr/>
          <p:nvPr userDrawn="1">
            <p:custDataLst>
              <p:tags r:id="rId4"/>
            </p:custDataLst>
          </p:nvPr>
        </p:nvSpPr>
        <p:spPr>
          <a:xfrm rot="5400000">
            <a:off x="5854065" y="4392295"/>
            <a:ext cx="484505" cy="661035"/>
          </a:xfrm>
          <a:prstGeom prst="chevron">
            <a:avLst>
              <a:gd name="adj" fmla="val 74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 userDrawn="1">
            <p:custDataLst>
              <p:tags r:id="rId5"/>
            </p:custDataLst>
          </p:nvPr>
        </p:nvCxnSpPr>
        <p:spPr>
          <a:xfrm>
            <a:off x="4019550" y="1290320"/>
            <a:ext cx="41529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6"/>
            </p:custDataLst>
          </p:nvPr>
        </p:nvCxnSpPr>
        <p:spPr>
          <a:xfrm>
            <a:off x="4021455" y="5384800"/>
            <a:ext cx="415099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7"/>
            </p:custDataLst>
          </p:nvPr>
        </p:nvCxnSpPr>
        <p:spPr>
          <a:xfrm>
            <a:off x="4048125" y="1269365"/>
            <a:ext cx="0" cy="100393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>
            <p:custDataLst>
              <p:tags r:id="rId8"/>
            </p:custDataLst>
          </p:nvPr>
        </p:nvCxnSpPr>
        <p:spPr>
          <a:xfrm>
            <a:off x="8143875" y="1288415"/>
            <a:ext cx="0" cy="97853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9"/>
            </p:custDataLst>
          </p:nvPr>
        </p:nvCxnSpPr>
        <p:spPr>
          <a:xfrm>
            <a:off x="4041775" y="4264025"/>
            <a:ext cx="0" cy="1143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10"/>
            </p:custDataLst>
          </p:nvPr>
        </p:nvCxnSpPr>
        <p:spPr>
          <a:xfrm>
            <a:off x="8143875" y="4264025"/>
            <a:ext cx="0" cy="1143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2737825" y="2280492"/>
            <a:ext cx="6736681" cy="128897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72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2737824" y="3680391"/>
            <a:ext cx="6736682" cy="54313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3073688" y="5706967"/>
            <a:ext cx="3117850" cy="506413"/>
          </a:xfrm>
        </p:spPr>
        <p:txBody>
          <a:bodyPr/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编辑文本</a:t>
            </a:r>
            <a:endParaRPr lang="zh-CN" altLang="en-US" dirty="0"/>
          </a:p>
        </p:txBody>
      </p:sp>
      <p:sp>
        <p:nvSpPr>
          <p:cNvPr id="27" name="文本占位符 5"/>
          <p:cNvSpPr>
            <a:spLocks noGrp="1"/>
          </p:cNvSpPr>
          <p:nvPr>
            <p:ph type="body" sz="quarter" idx="14" hasCustomPrompt="1"/>
            <p:custDataLst>
              <p:tags r:id="rId17"/>
            </p:custDataLst>
          </p:nvPr>
        </p:nvSpPr>
        <p:spPr>
          <a:xfrm>
            <a:off x="6299794" y="5706738"/>
            <a:ext cx="2590818" cy="495758"/>
          </a:xfrm>
        </p:spPr>
        <p:txBody>
          <a:bodyPr/>
          <a:lstStyle>
            <a:lvl1pPr marL="0" indent="0" algn="ctr" eaLnBrk="1" fontAlgn="auto" latinLnBrk="0" hangingPunct="1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片 12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975200" y="2480400"/>
            <a:ext cx="4102135" cy="948600"/>
          </a:xfrm>
        </p:spPr>
        <p:txBody>
          <a:bodyPr lIns="90000" tIns="46800" rIns="90000" bIns="46800" anchor="b" anchorCtr="0">
            <a:normAutofit/>
          </a:bodyPr>
          <a:lstStyle>
            <a:lvl1pPr eaLnBrk="1" fontAlgn="auto" latinLnBrk="0" hangingPunct="1">
              <a:defRPr sz="32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3348000" y="3491941"/>
            <a:ext cx="5919919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2000" b="0" i="0" u="none" strike="noStrike" kern="1200" cap="none" spc="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2" name="任意多边形: 形状 11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" name="图片 13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6" name="图片 15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 userDrawn="1"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9" name="任意多边形: 形状 8"/>
            <p:cNvSpPr/>
            <p:nvPr userDrawn="1">
              <p:custDataLst>
                <p:tags r:id="rId6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任意多边形: 形状 9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片 10"/>
            <p:cNvPicPr/>
            <p:nvPr userDrawn="1">
              <p:custDataLst>
                <p:tags r:id="rId8"/>
              </p:custDataLst>
            </p:nvPr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>
              <p:custDataLst>
                <p:tags r:id="rId10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7" name="任意多边形: 形状 16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任意多边形: 形状 17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9" name="图片 18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 userDrawn="1"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6" name="任意多边形: 形状 15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8" name="图片 17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 userDrawn="1"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 userDrawn="1"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" y="1"/>
            <a:ext cx="12191995" cy="6857830"/>
            <a:chOff x="2" y="1"/>
            <a:chExt cx="12191995" cy="6857830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>
              <a:off x="2" y="1"/>
              <a:ext cx="814273" cy="761999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10800000">
              <a:off x="11310047" y="6032499"/>
              <a:ext cx="881950" cy="825332"/>
            </a:xfrm>
            <a:custGeom>
              <a:avLst/>
              <a:gdLst>
                <a:gd name="connsiteX0" fmla="*/ 0 w 749253"/>
                <a:gd name="connsiteY0" fmla="*/ 0 h 648567"/>
                <a:gd name="connsiteX1" fmla="*/ 749253 w 749253"/>
                <a:gd name="connsiteY1" fmla="*/ 0 h 648567"/>
                <a:gd name="connsiteX2" fmla="*/ 749253 w 749253"/>
                <a:gd name="connsiteY2" fmla="*/ 496164 h 648567"/>
                <a:gd name="connsiteX3" fmla="*/ 596850 w 749253"/>
                <a:gd name="connsiteY3" fmla="*/ 648567 h 648567"/>
                <a:gd name="connsiteX4" fmla="*/ 0 w 749253"/>
                <a:gd name="connsiteY4" fmla="*/ 648567 h 64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253" h="648567">
                  <a:moveTo>
                    <a:pt x="0" y="0"/>
                  </a:moveTo>
                  <a:lnTo>
                    <a:pt x="749253" y="0"/>
                  </a:lnTo>
                  <a:lnTo>
                    <a:pt x="749253" y="496164"/>
                  </a:lnTo>
                  <a:cubicBezTo>
                    <a:pt x="749253" y="580334"/>
                    <a:pt x="681020" y="648567"/>
                    <a:pt x="596850" y="648567"/>
                  </a:cubicBezTo>
                  <a:lnTo>
                    <a:pt x="0" y="6485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图片 12"/>
            <p:cNvPicPr/>
            <p:nvPr userDrawn="1">
              <p:custDataLst>
                <p:tags r:id="rId5"/>
              </p:custDataLst>
            </p:nvPr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75333" y="240723"/>
              <a:ext cx="11641335" cy="637655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>
              <p:custDataLst>
                <p:tags r:id="rId7"/>
              </p:custDataLst>
            </p:nvPr>
          </p:nvSpPr>
          <p:spPr>
            <a:xfrm>
              <a:off x="273745" y="240723"/>
              <a:ext cx="11641335" cy="637655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162496" y="2457026"/>
            <a:ext cx="8153446" cy="144811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162175" y="4038600"/>
            <a:ext cx="81534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814070" cy="762000"/>
          </a:xfrm>
          <a:custGeom>
            <a:avLst/>
            <a:gdLst>
              <a:gd name="connsiteX0" fmla="*/ 0 w 749253"/>
              <a:gd name="connsiteY0" fmla="*/ 0 h 648567"/>
              <a:gd name="connsiteX1" fmla="*/ 749253 w 749253"/>
              <a:gd name="connsiteY1" fmla="*/ 0 h 648567"/>
              <a:gd name="connsiteX2" fmla="*/ 749253 w 749253"/>
              <a:gd name="connsiteY2" fmla="*/ 496164 h 648567"/>
              <a:gd name="connsiteX3" fmla="*/ 596850 w 749253"/>
              <a:gd name="connsiteY3" fmla="*/ 648567 h 648567"/>
              <a:gd name="connsiteX4" fmla="*/ 0 w 749253"/>
              <a:gd name="connsiteY4" fmla="*/ 648567 h 6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53" h="648567">
                <a:moveTo>
                  <a:pt x="0" y="0"/>
                </a:moveTo>
                <a:lnTo>
                  <a:pt x="749253" y="0"/>
                </a:lnTo>
                <a:lnTo>
                  <a:pt x="749253" y="496164"/>
                </a:lnTo>
                <a:cubicBezTo>
                  <a:pt x="749253" y="580334"/>
                  <a:pt x="681020" y="648567"/>
                  <a:pt x="596850" y="648567"/>
                </a:cubicBezTo>
                <a:lnTo>
                  <a:pt x="0" y="648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>
            <p:custDataLst>
              <p:tags r:id="rId3"/>
            </p:custDataLst>
          </p:nvPr>
        </p:nvSpPr>
        <p:spPr>
          <a:xfrm rot="10800000">
            <a:off x="11309985" y="6032500"/>
            <a:ext cx="882015" cy="825500"/>
          </a:xfrm>
          <a:custGeom>
            <a:avLst/>
            <a:gdLst>
              <a:gd name="connsiteX0" fmla="*/ 0 w 749253"/>
              <a:gd name="connsiteY0" fmla="*/ 0 h 648567"/>
              <a:gd name="connsiteX1" fmla="*/ 749253 w 749253"/>
              <a:gd name="connsiteY1" fmla="*/ 0 h 648567"/>
              <a:gd name="connsiteX2" fmla="*/ 749253 w 749253"/>
              <a:gd name="connsiteY2" fmla="*/ 496164 h 648567"/>
              <a:gd name="connsiteX3" fmla="*/ 596850 w 749253"/>
              <a:gd name="connsiteY3" fmla="*/ 648567 h 648567"/>
              <a:gd name="connsiteX4" fmla="*/ 0 w 749253"/>
              <a:gd name="connsiteY4" fmla="*/ 648567 h 6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53" h="648567">
                <a:moveTo>
                  <a:pt x="0" y="0"/>
                </a:moveTo>
                <a:lnTo>
                  <a:pt x="749253" y="0"/>
                </a:lnTo>
                <a:lnTo>
                  <a:pt x="749253" y="496164"/>
                </a:lnTo>
                <a:cubicBezTo>
                  <a:pt x="749253" y="580334"/>
                  <a:pt x="681020" y="648567"/>
                  <a:pt x="596850" y="648567"/>
                </a:cubicBezTo>
                <a:lnTo>
                  <a:pt x="0" y="648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75590" y="240665"/>
            <a:ext cx="11641455" cy="63766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273685" y="240665"/>
            <a:ext cx="11641455" cy="6376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6781800"/>
            <a:ext cx="12191365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1365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427.xml"/><Relationship Id="rId23" Type="http://schemas.openxmlformats.org/officeDocument/2006/relationships/tags" Target="../tags/tag426.xml"/><Relationship Id="rId22" Type="http://schemas.openxmlformats.org/officeDocument/2006/relationships/tags" Target="../tags/tag425.xml"/><Relationship Id="rId21" Type="http://schemas.openxmlformats.org/officeDocument/2006/relationships/tags" Target="../tags/tag424.xml"/><Relationship Id="rId20" Type="http://schemas.openxmlformats.org/officeDocument/2006/relationships/tags" Target="../tags/tag42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42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4" Type="http://schemas.openxmlformats.org/officeDocument/2006/relationships/tags" Target="../tags/tag564.xml"/><Relationship Id="rId23" Type="http://schemas.openxmlformats.org/officeDocument/2006/relationships/tags" Target="../tags/tag563.xml"/><Relationship Id="rId22" Type="http://schemas.openxmlformats.org/officeDocument/2006/relationships/tags" Target="../tags/tag562.xml"/><Relationship Id="rId21" Type="http://schemas.openxmlformats.org/officeDocument/2006/relationships/tags" Target="../tags/tag561.xml"/><Relationship Id="rId20" Type="http://schemas.openxmlformats.org/officeDocument/2006/relationships/tags" Target="../tags/tag560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559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5" Type="http://schemas.openxmlformats.org/officeDocument/2006/relationships/theme" Target="../theme/theme5.xml"/><Relationship Id="rId24" Type="http://schemas.openxmlformats.org/officeDocument/2006/relationships/tags" Target="../tags/tag705.xml"/><Relationship Id="rId23" Type="http://schemas.openxmlformats.org/officeDocument/2006/relationships/tags" Target="../tags/tag704.xml"/><Relationship Id="rId22" Type="http://schemas.openxmlformats.org/officeDocument/2006/relationships/tags" Target="../tags/tag703.xml"/><Relationship Id="rId21" Type="http://schemas.openxmlformats.org/officeDocument/2006/relationships/tags" Target="../tags/tag702.xml"/><Relationship Id="rId20" Type="http://schemas.openxmlformats.org/officeDocument/2006/relationships/tags" Target="../tags/tag701.xml"/><Relationship Id="rId2" Type="http://schemas.openxmlformats.org/officeDocument/2006/relationships/slideLayout" Target="../slideLayouts/slideLayout67.xml"/><Relationship Id="rId19" Type="http://schemas.openxmlformats.org/officeDocument/2006/relationships/tags" Target="../tags/tag700.xml"/><Relationship Id="rId18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5" Type="http://schemas.openxmlformats.org/officeDocument/2006/relationships/theme" Target="../theme/theme6.xml"/><Relationship Id="rId24" Type="http://schemas.openxmlformats.org/officeDocument/2006/relationships/tags" Target="../tags/tag876.xml"/><Relationship Id="rId23" Type="http://schemas.openxmlformats.org/officeDocument/2006/relationships/tags" Target="../tags/tag875.xml"/><Relationship Id="rId22" Type="http://schemas.openxmlformats.org/officeDocument/2006/relationships/tags" Target="../tags/tag874.xml"/><Relationship Id="rId21" Type="http://schemas.openxmlformats.org/officeDocument/2006/relationships/tags" Target="../tags/tag873.xml"/><Relationship Id="rId20" Type="http://schemas.openxmlformats.org/officeDocument/2006/relationships/tags" Target="../tags/tag872.xml"/><Relationship Id="rId2" Type="http://schemas.openxmlformats.org/officeDocument/2006/relationships/slideLayout" Target="../slideLayouts/slideLayout85.xml"/><Relationship Id="rId19" Type="http://schemas.openxmlformats.org/officeDocument/2006/relationships/tags" Target="../tags/tag871.xml"/><Relationship Id="rId18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4.xml"/><Relationship Id="rId25" Type="http://schemas.openxmlformats.org/officeDocument/2006/relationships/theme" Target="../theme/theme7.xml"/><Relationship Id="rId24" Type="http://schemas.openxmlformats.org/officeDocument/2006/relationships/tags" Target="../tags/tag1070.xml"/><Relationship Id="rId23" Type="http://schemas.openxmlformats.org/officeDocument/2006/relationships/tags" Target="../tags/tag1069.xml"/><Relationship Id="rId22" Type="http://schemas.openxmlformats.org/officeDocument/2006/relationships/tags" Target="../tags/tag1068.xml"/><Relationship Id="rId21" Type="http://schemas.openxmlformats.org/officeDocument/2006/relationships/tags" Target="../tags/tag1067.xml"/><Relationship Id="rId20" Type="http://schemas.openxmlformats.org/officeDocument/2006/relationships/tags" Target="../tags/tag1066.xml"/><Relationship Id="rId2" Type="http://schemas.openxmlformats.org/officeDocument/2006/relationships/slideLayout" Target="../slideLayouts/slideLayout103.xml"/><Relationship Id="rId19" Type="http://schemas.openxmlformats.org/officeDocument/2006/relationships/tags" Target="../tags/tag1065.xml"/><Relationship Id="rId18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2" Type="http://schemas.openxmlformats.org/officeDocument/2006/relationships/theme" Target="../theme/theme8.xml"/><Relationship Id="rId21" Type="http://schemas.openxmlformats.org/officeDocument/2006/relationships/tags" Target="../tags/tag1159.xml"/><Relationship Id="rId20" Type="http://schemas.openxmlformats.org/officeDocument/2006/relationships/tags" Target="../tags/tag1158.xml"/><Relationship Id="rId2" Type="http://schemas.openxmlformats.org/officeDocument/2006/relationships/slideLayout" Target="../slideLayouts/slideLayout121.xml"/><Relationship Id="rId19" Type="http://schemas.openxmlformats.org/officeDocument/2006/relationships/tags" Target="../tags/tag1157.xml"/><Relationship Id="rId18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163.xml"/><Relationship Id="rId4" Type="http://schemas.openxmlformats.org/officeDocument/2006/relationships/tags" Target="../tags/tag1162.xml"/><Relationship Id="rId3" Type="http://schemas.openxmlformats.org/officeDocument/2006/relationships/tags" Target="../tags/tag1161.xml"/><Relationship Id="rId2" Type="http://schemas.openxmlformats.org/officeDocument/2006/relationships/image" Target="../media/image25.png"/><Relationship Id="rId1" Type="http://schemas.openxmlformats.org/officeDocument/2006/relationships/tags" Target="../tags/tag116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tags" Target="../tags/tag1229.xml"/><Relationship Id="rId7" Type="http://schemas.openxmlformats.org/officeDocument/2006/relationships/tags" Target="../tags/tag1228.xml"/><Relationship Id="rId6" Type="http://schemas.openxmlformats.org/officeDocument/2006/relationships/image" Target="file:///C:\Users\D69LXP2\Desktop\400px_tools/pic_temp/1_pic_quater_left_down.png" TargetMode="External"/><Relationship Id="rId5" Type="http://schemas.openxmlformats.org/officeDocument/2006/relationships/image" Target="../media/image10.png"/><Relationship Id="rId4" Type="http://schemas.openxmlformats.org/officeDocument/2006/relationships/tags" Target="../tags/tag1227.xml"/><Relationship Id="rId3" Type="http://schemas.openxmlformats.org/officeDocument/2006/relationships/image" Target="file:///C:\Users\D69LXP2\Desktop\400px_tools/pic_temp/0_pic_quater_right_down.png" TargetMode="External"/><Relationship Id="rId2" Type="http://schemas.openxmlformats.org/officeDocument/2006/relationships/image" Target="../media/image9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4.xml"/><Relationship Id="rId10" Type="http://schemas.openxmlformats.org/officeDocument/2006/relationships/tags" Target="../tags/tag1230.xml"/><Relationship Id="rId1" Type="http://schemas.openxmlformats.org/officeDocument/2006/relationships/tags" Target="../tags/tag12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34.xml"/><Relationship Id="rId8" Type="http://schemas.openxmlformats.org/officeDocument/2006/relationships/image" Target="../media/image36.jpeg"/><Relationship Id="rId7" Type="http://schemas.openxmlformats.org/officeDocument/2006/relationships/tags" Target="../tags/tag1233.xml"/><Relationship Id="rId6" Type="http://schemas.openxmlformats.org/officeDocument/2006/relationships/image" Target="file:///C:\Users\D69LXP2\Desktop\400px_tools/pic_temp/1_pic_quater_left_down.png" TargetMode="External"/><Relationship Id="rId5" Type="http://schemas.openxmlformats.org/officeDocument/2006/relationships/image" Target="../media/image10.png"/><Relationship Id="rId4" Type="http://schemas.openxmlformats.org/officeDocument/2006/relationships/tags" Target="../tags/tag1232.xml"/><Relationship Id="rId3" Type="http://schemas.openxmlformats.org/officeDocument/2006/relationships/image" Target="file:///C:\Users\D69LXP2\Desktop\400px_tools/pic_temp/0_pic_quater_right_down.png" TargetMode="External"/><Relationship Id="rId2" Type="http://schemas.openxmlformats.org/officeDocument/2006/relationships/image" Target="../media/image9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4.xml"/><Relationship Id="rId1" Type="http://schemas.openxmlformats.org/officeDocument/2006/relationships/tags" Target="../tags/tag123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49.xml"/><Relationship Id="rId5" Type="http://schemas.openxmlformats.org/officeDocument/2006/relationships/tags" Target="../tags/tag1238.xml"/><Relationship Id="rId4" Type="http://schemas.openxmlformats.org/officeDocument/2006/relationships/tags" Target="../tags/tag1237.xml"/><Relationship Id="rId3" Type="http://schemas.openxmlformats.org/officeDocument/2006/relationships/image" Target="../media/image37.jpeg"/><Relationship Id="rId2" Type="http://schemas.openxmlformats.org/officeDocument/2006/relationships/tags" Target="../tags/tag1236.xml"/><Relationship Id="rId1" Type="http://schemas.openxmlformats.org/officeDocument/2006/relationships/tags" Target="../tags/tag123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2.xml"/><Relationship Id="rId4" Type="http://schemas.openxmlformats.org/officeDocument/2006/relationships/image" Target="../media/image39.png"/><Relationship Id="rId3" Type="http://schemas.openxmlformats.org/officeDocument/2006/relationships/tags" Target="../tags/tag1240.xml"/><Relationship Id="rId2" Type="http://schemas.openxmlformats.org/officeDocument/2006/relationships/image" Target="../media/image38.jpeg"/><Relationship Id="rId1" Type="http://schemas.openxmlformats.org/officeDocument/2006/relationships/tags" Target="../tags/tag123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49.xml"/><Relationship Id="rId8" Type="http://schemas.openxmlformats.org/officeDocument/2006/relationships/tags" Target="../tags/tag1248.xml"/><Relationship Id="rId7" Type="http://schemas.openxmlformats.org/officeDocument/2006/relationships/tags" Target="../tags/tag1247.xml"/><Relationship Id="rId6" Type="http://schemas.openxmlformats.org/officeDocument/2006/relationships/tags" Target="../tags/tag1246.xml"/><Relationship Id="rId5" Type="http://schemas.openxmlformats.org/officeDocument/2006/relationships/tags" Target="../tags/tag1245.xml"/><Relationship Id="rId4" Type="http://schemas.openxmlformats.org/officeDocument/2006/relationships/tags" Target="../tags/tag1244.xml"/><Relationship Id="rId30" Type="http://schemas.openxmlformats.org/officeDocument/2006/relationships/notesSlide" Target="../notesSlides/notesSlide12.xml"/><Relationship Id="rId3" Type="http://schemas.openxmlformats.org/officeDocument/2006/relationships/tags" Target="../tags/tag1243.xml"/><Relationship Id="rId29" Type="http://schemas.openxmlformats.org/officeDocument/2006/relationships/slideLayout" Target="../slideLayouts/slideLayout72.xml"/><Relationship Id="rId28" Type="http://schemas.openxmlformats.org/officeDocument/2006/relationships/tags" Target="../tags/tag1267.xml"/><Relationship Id="rId27" Type="http://schemas.openxmlformats.org/officeDocument/2006/relationships/tags" Target="../tags/tag1266.xml"/><Relationship Id="rId26" Type="http://schemas.openxmlformats.org/officeDocument/2006/relationships/tags" Target="../tags/tag1265.xml"/><Relationship Id="rId25" Type="http://schemas.openxmlformats.org/officeDocument/2006/relationships/tags" Target="../tags/tag1264.xml"/><Relationship Id="rId24" Type="http://schemas.openxmlformats.org/officeDocument/2006/relationships/tags" Target="../tags/tag1263.xml"/><Relationship Id="rId23" Type="http://schemas.openxmlformats.org/officeDocument/2006/relationships/tags" Target="../tags/tag1262.xml"/><Relationship Id="rId22" Type="http://schemas.openxmlformats.org/officeDocument/2006/relationships/tags" Target="../tags/tag1261.xml"/><Relationship Id="rId21" Type="http://schemas.openxmlformats.org/officeDocument/2006/relationships/tags" Target="../tags/tag1260.xml"/><Relationship Id="rId20" Type="http://schemas.openxmlformats.org/officeDocument/2006/relationships/tags" Target="../tags/tag1259.xml"/><Relationship Id="rId2" Type="http://schemas.openxmlformats.org/officeDocument/2006/relationships/tags" Target="../tags/tag1242.xml"/><Relationship Id="rId19" Type="http://schemas.openxmlformats.org/officeDocument/2006/relationships/image" Target="../media/image40.jpeg"/><Relationship Id="rId18" Type="http://schemas.openxmlformats.org/officeDocument/2006/relationships/tags" Target="../tags/tag1258.xml"/><Relationship Id="rId17" Type="http://schemas.openxmlformats.org/officeDocument/2006/relationships/tags" Target="../tags/tag1257.xml"/><Relationship Id="rId16" Type="http://schemas.openxmlformats.org/officeDocument/2006/relationships/tags" Target="../tags/tag1256.xml"/><Relationship Id="rId15" Type="http://schemas.openxmlformats.org/officeDocument/2006/relationships/tags" Target="../tags/tag1255.xml"/><Relationship Id="rId14" Type="http://schemas.openxmlformats.org/officeDocument/2006/relationships/tags" Target="../tags/tag1254.xml"/><Relationship Id="rId13" Type="http://schemas.openxmlformats.org/officeDocument/2006/relationships/tags" Target="../tags/tag1253.xml"/><Relationship Id="rId12" Type="http://schemas.openxmlformats.org/officeDocument/2006/relationships/tags" Target="../tags/tag1252.xml"/><Relationship Id="rId11" Type="http://schemas.openxmlformats.org/officeDocument/2006/relationships/tags" Target="../tags/tag1251.xml"/><Relationship Id="rId10" Type="http://schemas.openxmlformats.org/officeDocument/2006/relationships/tags" Target="../tags/tag1250.xml"/><Relationship Id="rId1" Type="http://schemas.openxmlformats.org/officeDocument/2006/relationships/tags" Target="../tags/tag12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tags" Target="../tags/tag1268.xml"/><Relationship Id="rId1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7.xml"/><Relationship Id="rId1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4.xml"/><Relationship Id="rId2" Type="http://schemas.openxmlformats.org/officeDocument/2006/relationships/tags" Target="../tags/tag1269.xml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tags" Target="../tags/tag1271.xml"/><Relationship Id="rId1" Type="http://schemas.openxmlformats.org/officeDocument/2006/relationships/tags" Target="../tags/tag127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6.xml"/><Relationship Id="rId3" Type="http://schemas.openxmlformats.org/officeDocument/2006/relationships/tags" Target="../tags/tag1273.xml"/><Relationship Id="rId2" Type="http://schemas.openxmlformats.org/officeDocument/2006/relationships/tags" Target="../tags/tag1272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1170.xml"/><Relationship Id="rId7" Type="http://schemas.openxmlformats.org/officeDocument/2006/relationships/tags" Target="../tags/tag1169.xml"/><Relationship Id="rId6" Type="http://schemas.openxmlformats.org/officeDocument/2006/relationships/tags" Target="../tags/tag1168.xml"/><Relationship Id="rId5" Type="http://schemas.openxmlformats.org/officeDocument/2006/relationships/tags" Target="../tags/tag1167.xml"/><Relationship Id="rId4" Type="http://schemas.openxmlformats.org/officeDocument/2006/relationships/tags" Target="../tags/tag1166.xml"/><Relationship Id="rId3" Type="http://schemas.openxmlformats.org/officeDocument/2006/relationships/tags" Target="../tags/tag1165.xml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108.xml"/><Relationship Id="rId13" Type="http://schemas.openxmlformats.org/officeDocument/2006/relationships/tags" Target="../tags/tag1174.xml"/><Relationship Id="rId12" Type="http://schemas.openxmlformats.org/officeDocument/2006/relationships/tags" Target="../tags/tag1173.xml"/><Relationship Id="rId11" Type="http://schemas.openxmlformats.org/officeDocument/2006/relationships/tags" Target="../tags/tag1172.xml"/><Relationship Id="rId10" Type="http://schemas.openxmlformats.org/officeDocument/2006/relationships/tags" Target="../tags/tag1171.xml"/><Relationship Id="rId1" Type="http://schemas.openxmlformats.org/officeDocument/2006/relationships/tags" Target="../tags/tag116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tags" Target="../tags/tag1280.xml"/><Relationship Id="rId7" Type="http://schemas.openxmlformats.org/officeDocument/2006/relationships/image" Target="../media/image44.png"/><Relationship Id="rId6" Type="http://schemas.openxmlformats.org/officeDocument/2006/relationships/tags" Target="../tags/tag1279.xml"/><Relationship Id="rId5" Type="http://schemas.openxmlformats.org/officeDocument/2006/relationships/tags" Target="../tags/tag1278.xml"/><Relationship Id="rId4" Type="http://schemas.openxmlformats.org/officeDocument/2006/relationships/tags" Target="../tags/tag1277.xml"/><Relationship Id="rId3" Type="http://schemas.openxmlformats.org/officeDocument/2006/relationships/tags" Target="../tags/tag1276.xml"/><Relationship Id="rId2" Type="http://schemas.openxmlformats.org/officeDocument/2006/relationships/tags" Target="../tags/tag1275.xml"/><Relationship Id="rId1" Type="http://schemas.openxmlformats.org/officeDocument/2006/relationships/tags" Target="../tags/tag127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284.xml"/><Relationship Id="rId8" Type="http://schemas.openxmlformats.org/officeDocument/2006/relationships/image" Target="../media/image45.jpeg"/><Relationship Id="rId7" Type="http://schemas.openxmlformats.org/officeDocument/2006/relationships/tags" Target="../tags/tag128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8.png"/><Relationship Id="rId4" Type="http://schemas.openxmlformats.org/officeDocument/2006/relationships/tags" Target="../tags/tag128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17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72.xml"/><Relationship Id="rId1" Type="http://schemas.openxmlformats.org/officeDocument/2006/relationships/tags" Target="../tags/tag128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288.xml"/><Relationship Id="rId8" Type="http://schemas.openxmlformats.org/officeDocument/2006/relationships/image" Target="../media/image46.jpeg"/><Relationship Id="rId7" Type="http://schemas.openxmlformats.org/officeDocument/2006/relationships/tags" Target="../tags/tag128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8.png"/><Relationship Id="rId4" Type="http://schemas.openxmlformats.org/officeDocument/2006/relationships/tags" Target="../tags/tag128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17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72.xml"/><Relationship Id="rId1" Type="http://schemas.openxmlformats.org/officeDocument/2006/relationships/tags" Target="../tags/tag128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292.xml"/><Relationship Id="rId8" Type="http://schemas.openxmlformats.org/officeDocument/2006/relationships/image" Target="../media/image47.jpeg"/><Relationship Id="rId7" Type="http://schemas.openxmlformats.org/officeDocument/2006/relationships/tags" Target="../tags/tag129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8.png"/><Relationship Id="rId4" Type="http://schemas.openxmlformats.org/officeDocument/2006/relationships/tags" Target="../tags/tag129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17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72.xml"/><Relationship Id="rId11" Type="http://schemas.openxmlformats.org/officeDocument/2006/relationships/tags" Target="../tags/tag1293.xml"/><Relationship Id="rId10" Type="http://schemas.openxmlformats.org/officeDocument/2006/relationships/image" Target="../media/image48.jpeg"/><Relationship Id="rId1" Type="http://schemas.openxmlformats.org/officeDocument/2006/relationships/tags" Target="../tags/tag128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297.xml"/><Relationship Id="rId8" Type="http://schemas.openxmlformats.org/officeDocument/2006/relationships/image" Target="../media/image48.jpeg"/><Relationship Id="rId7" Type="http://schemas.openxmlformats.org/officeDocument/2006/relationships/tags" Target="../tags/tag129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18.png"/><Relationship Id="rId4" Type="http://schemas.openxmlformats.org/officeDocument/2006/relationships/tags" Target="../tags/tag129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17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72.xml"/><Relationship Id="rId1" Type="http://schemas.openxmlformats.org/officeDocument/2006/relationships/tags" Target="../tags/tag129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9.xml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tags" Target="../tags/tag1305.xml"/><Relationship Id="rId7" Type="http://schemas.openxmlformats.org/officeDocument/2006/relationships/tags" Target="../tags/tag1304.xml"/><Relationship Id="rId6" Type="http://schemas.openxmlformats.org/officeDocument/2006/relationships/tags" Target="../tags/tag1303.xml"/><Relationship Id="rId5" Type="http://schemas.openxmlformats.org/officeDocument/2006/relationships/tags" Target="../tags/tag1302.xml"/><Relationship Id="rId4" Type="http://schemas.openxmlformats.org/officeDocument/2006/relationships/image" Target="../media/image23.png"/><Relationship Id="rId3" Type="http://schemas.openxmlformats.org/officeDocument/2006/relationships/tags" Target="../tags/tag1301.xml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22.xml"/><Relationship Id="rId11" Type="http://schemas.openxmlformats.org/officeDocument/2006/relationships/slideLayout" Target="../slideLayouts/slideLayout126.xml"/><Relationship Id="rId10" Type="http://schemas.openxmlformats.org/officeDocument/2006/relationships/tags" Target="../tags/tag1306.xml"/><Relationship Id="rId1" Type="http://schemas.openxmlformats.org/officeDocument/2006/relationships/tags" Target="../tags/tag1300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7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8.xml"/><Relationship Id="rId1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180.xml"/><Relationship Id="rId7" Type="http://schemas.openxmlformats.org/officeDocument/2006/relationships/image" Target="../media/image27.png"/><Relationship Id="rId6" Type="http://schemas.openxmlformats.org/officeDocument/2006/relationships/tags" Target="../tags/tag1179.xml"/><Relationship Id="rId5" Type="http://schemas.openxmlformats.org/officeDocument/2006/relationships/image" Target="../media/image26.png"/><Relationship Id="rId4" Type="http://schemas.openxmlformats.org/officeDocument/2006/relationships/tags" Target="../tags/tag1178.xml"/><Relationship Id="rId3" Type="http://schemas.openxmlformats.org/officeDocument/2006/relationships/tags" Target="../tags/tag1177.xml"/><Relationship Id="rId2" Type="http://schemas.openxmlformats.org/officeDocument/2006/relationships/tags" Target="../tags/tag1176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17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9.xml"/><Relationship Id="rId1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0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1.xml"/><Relationship Id="rId1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2.xml"/><Relationship Id="rId1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3.xml"/><Relationship Id="rId1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4.xml"/><Relationship Id="rId1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6.xml"/><Relationship Id="rId2" Type="http://schemas.openxmlformats.org/officeDocument/2006/relationships/image" Target="../media/image60.png"/><Relationship Id="rId1" Type="http://schemas.openxmlformats.org/officeDocument/2006/relationships/tags" Target="../tags/tag1315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18.xml"/><Relationship Id="rId2" Type="http://schemas.openxmlformats.org/officeDocument/2006/relationships/image" Target="../media/image61.jpeg"/><Relationship Id="rId1" Type="http://schemas.openxmlformats.org/officeDocument/2006/relationships/tags" Target="../tags/tag1317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126.xml"/><Relationship Id="rId7" Type="http://schemas.openxmlformats.org/officeDocument/2006/relationships/tags" Target="../tags/tag1322.xml"/><Relationship Id="rId6" Type="http://schemas.openxmlformats.org/officeDocument/2006/relationships/image" Target="../media/image62.jpeg"/><Relationship Id="rId5" Type="http://schemas.openxmlformats.org/officeDocument/2006/relationships/tags" Target="../tags/tag1321.xml"/><Relationship Id="rId4" Type="http://schemas.openxmlformats.org/officeDocument/2006/relationships/image" Target="../media/image23.png"/><Relationship Id="rId3" Type="http://schemas.openxmlformats.org/officeDocument/2006/relationships/tags" Target="../tags/tag1320.xml"/><Relationship Id="rId2" Type="http://schemas.openxmlformats.org/officeDocument/2006/relationships/image" Target="../media/image22.png"/><Relationship Id="rId1" Type="http://schemas.openxmlformats.org/officeDocument/2006/relationships/tags" Target="../tags/tag1319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4.xml"/><Relationship Id="rId2" Type="http://schemas.openxmlformats.org/officeDocument/2006/relationships/image" Target="../media/image63.jpeg"/><Relationship Id="rId1" Type="http://schemas.openxmlformats.org/officeDocument/2006/relationships/tags" Target="../tags/tag132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187.xml"/><Relationship Id="rId7" Type="http://schemas.openxmlformats.org/officeDocument/2006/relationships/image" Target="../media/image28.jpeg"/><Relationship Id="rId6" Type="http://schemas.openxmlformats.org/officeDocument/2006/relationships/tags" Target="../tags/tag1186.xml"/><Relationship Id="rId5" Type="http://schemas.openxmlformats.org/officeDocument/2006/relationships/tags" Target="../tags/tag1185.xml"/><Relationship Id="rId4" Type="http://schemas.openxmlformats.org/officeDocument/2006/relationships/tags" Target="../tags/tag1184.xml"/><Relationship Id="rId3" Type="http://schemas.openxmlformats.org/officeDocument/2006/relationships/tags" Target="../tags/tag1183.xml"/><Relationship Id="rId2" Type="http://schemas.openxmlformats.org/officeDocument/2006/relationships/tags" Target="../tags/tag1182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181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6.xml"/><Relationship Id="rId2" Type="http://schemas.openxmlformats.org/officeDocument/2006/relationships/image" Target="../media/image64.png"/><Relationship Id="rId1" Type="http://schemas.openxmlformats.org/officeDocument/2006/relationships/tags" Target="../tags/tag1325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7.xml"/><Relationship Id="rId1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tags" Target="../tags/tag1335.xml"/><Relationship Id="rId7" Type="http://schemas.openxmlformats.org/officeDocument/2006/relationships/tags" Target="../tags/tag1334.xml"/><Relationship Id="rId6" Type="http://schemas.openxmlformats.org/officeDocument/2006/relationships/tags" Target="../tags/tag1333.xml"/><Relationship Id="rId5" Type="http://schemas.openxmlformats.org/officeDocument/2006/relationships/tags" Target="../tags/tag1332.xml"/><Relationship Id="rId4" Type="http://schemas.openxmlformats.org/officeDocument/2006/relationships/tags" Target="../tags/tag1331.xml"/><Relationship Id="rId3" Type="http://schemas.openxmlformats.org/officeDocument/2006/relationships/tags" Target="../tags/tag1330.xml"/><Relationship Id="rId2" Type="http://schemas.openxmlformats.org/officeDocument/2006/relationships/tags" Target="../tags/tag1329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336.xml"/><Relationship Id="rId1" Type="http://schemas.openxmlformats.org/officeDocument/2006/relationships/tags" Target="../tags/tag13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1344.xml"/><Relationship Id="rId8" Type="http://schemas.openxmlformats.org/officeDocument/2006/relationships/image" Target="../media/image67.png"/><Relationship Id="rId7" Type="http://schemas.openxmlformats.org/officeDocument/2006/relationships/tags" Target="../tags/tag1343.xml"/><Relationship Id="rId6" Type="http://schemas.openxmlformats.org/officeDocument/2006/relationships/tags" Target="../tags/tag1342.xml"/><Relationship Id="rId5" Type="http://schemas.openxmlformats.org/officeDocument/2006/relationships/tags" Target="../tags/tag1341.xml"/><Relationship Id="rId4" Type="http://schemas.openxmlformats.org/officeDocument/2006/relationships/tags" Target="../tags/tag1340.xml"/><Relationship Id="rId3" Type="http://schemas.openxmlformats.org/officeDocument/2006/relationships/tags" Target="../tags/tag1339.xml"/><Relationship Id="rId2" Type="http://schemas.openxmlformats.org/officeDocument/2006/relationships/tags" Target="../tags/tag133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3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5.xml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49.xml"/><Relationship Id="rId4" Type="http://schemas.openxmlformats.org/officeDocument/2006/relationships/tags" Target="../tags/tag1348.xml"/><Relationship Id="rId3" Type="http://schemas.openxmlformats.org/officeDocument/2006/relationships/tags" Target="../tags/tag1347.xml"/><Relationship Id="rId2" Type="http://schemas.openxmlformats.org/officeDocument/2006/relationships/image" Target="../media/image68.jpeg"/><Relationship Id="rId1" Type="http://schemas.openxmlformats.org/officeDocument/2006/relationships/tags" Target="../tags/tag134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96.xml"/><Relationship Id="rId8" Type="http://schemas.openxmlformats.org/officeDocument/2006/relationships/tags" Target="../tags/tag1195.xml"/><Relationship Id="rId7" Type="http://schemas.openxmlformats.org/officeDocument/2006/relationships/tags" Target="../tags/tag1194.xml"/><Relationship Id="rId6" Type="http://schemas.openxmlformats.org/officeDocument/2006/relationships/tags" Target="../tags/tag1193.xml"/><Relationship Id="rId5" Type="http://schemas.openxmlformats.org/officeDocument/2006/relationships/tags" Target="../tags/tag1192.xml"/><Relationship Id="rId4" Type="http://schemas.openxmlformats.org/officeDocument/2006/relationships/tags" Target="../tags/tag1191.xml"/><Relationship Id="rId3" Type="http://schemas.openxmlformats.org/officeDocument/2006/relationships/tags" Target="../tags/tag1190.xml"/><Relationship Id="rId2" Type="http://schemas.openxmlformats.org/officeDocument/2006/relationships/tags" Target="../tags/tag1189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198.xml"/><Relationship Id="rId11" Type="http://schemas.openxmlformats.org/officeDocument/2006/relationships/image" Target="../media/image29.jpeg"/><Relationship Id="rId10" Type="http://schemas.openxmlformats.org/officeDocument/2006/relationships/tags" Target="../tags/tag1197.xml"/><Relationship Id="rId1" Type="http://schemas.openxmlformats.org/officeDocument/2006/relationships/tags" Target="../tags/tag1188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0.xml"/><Relationship Id="rId1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1.xml"/><Relationship Id="rId1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2.jpeg"/><Relationship Id="rId1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tags" Target="../tags/tag1358.xml"/><Relationship Id="rId7" Type="http://schemas.openxmlformats.org/officeDocument/2006/relationships/tags" Target="../tags/tag1357.xml"/><Relationship Id="rId6" Type="http://schemas.openxmlformats.org/officeDocument/2006/relationships/tags" Target="../tags/tag1356.xml"/><Relationship Id="rId5" Type="http://schemas.openxmlformats.org/officeDocument/2006/relationships/tags" Target="../tags/tag1355.xml"/><Relationship Id="rId4" Type="http://schemas.openxmlformats.org/officeDocument/2006/relationships/tags" Target="../tags/tag1354.xml"/><Relationship Id="rId3" Type="http://schemas.openxmlformats.org/officeDocument/2006/relationships/tags" Target="../tags/tag1353.xml"/><Relationship Id="rId2" Type="http://schemas.openxmlformats.org/officeDocument/2006/relationships/image" Target="../media/image73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359.xml"/><Relationship Id="rId1" Type="http://schemas.openxmlformats.org/officeDocument/2006/relationships/tags" Target="../tags/tag135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02.xml"/><Relationship Id="rId4" Type="http://schemas.openxmlformats.org/officeDocument/2006/relationships/tags" Target="../tags/tag1201.xml"/><Relationship Id="rId3" Type="http://schemas.openxmlformats.org/officeDocument/2006/relationships/tags" Target="../tags/tag1200.xml"/><Relationship Id="rId2" Type="http://schemas.openxmlformats.org/officeDocument/2006/relationships/image" Target="../media/image30.jpeg"/><Relationship Id="rId1" Type="http://schemas.openxmlformats.org/officeDocument/2006/relationships/tags" Target="../tags/tag119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6.xml"/><Relationship Id="rId6" Type="http://schemas.openxmlformats.org/officeDocument/2006/relationships/tags" Target="../tags/tag1206.xml"/><Relationship Id="rId5" Type="http://schemas.openxmlformats.org/officeDocument/2006/relationships/tags" Target="../tags/tag1205.xml"/><Relationship Id="rId4" Type="http://schemas.openxmlformats.org/officeDocument/2006/relationships/tags" Target="../tags/tag1204.xml"/><Relationship Id="rId3" Type="http://schemas.openxmlformats.org/officeDocument/2006/relationships/image" Target="../media/image31.png"/><Relationship Id="rId2" Type="http://schemas.openxmlformats.org/officeDocument/2006/relationships/tags" Target="../tags/tag120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13.xml"/><Relationship Id="rId8" Type="http://schemas.openxmlformats.org/officeDocument/2006/relationships/tags" Target="../tags/tag1212.xml"/><Relationship Id="rId7" Type="http://schemas.openxmlformats.org/officeDocument/2006/relationships/tags" Target="../tags/tag1211.xml"/><Relationship Id="rId6" Type="http://schemas.openxmlformats.org/officeDocument/2006/relationships/tags" Target="../tags/tag1210.xml"/><Relationship Id="rId5" Type="http://schemas.openxmlformats.org/officeDocument/2006/relationships/image" Target="../media/image32.png"/><Relationship Id="rId4" Type="http://schemas.openxmlformats.org/officeDocument/2006/relationships/tags" Target="../tags/tag1209.xml"/><Relationship Id="rId3" Type="http://schemas.openxmlformats.org/officeDocument/2006/relationships/tags" Target="../tags/tag1208.xml"/><Relationship Id="rId2" Type="http://schemas.openxmlformats.org/officeDocument/2006/relationships/tags" Target="../tags/tag1207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90.xml"/><Relationship Id="rId13" Type="http://schemas.openxmlformats.org/officeDocument/2006/relationships/tags" Target="../tags/tag1217.xml"/><Relationship Id="rId12" Type="http://schemas.openxmlformats.org/officeDocument/2006/relationships/tags" Target="../tags/tag1216.xml"/><Relationship Id="rId11" Type="http://schemas.openxmlformats.org/officeDocument/2006/relationships/tags" Target="../tags/tag1215.xml"/><Relationship Id="rId10" Type="http://schemas.openxmlformats.org/officeDocument/2006/relationships/tags" Target="../tags/tag121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24.xml"/><Relationship Id="rId8" Type="http://schemas.openxmlformats.org/officeDocument/2006/relationships/tags" Target="../tags/tag1223.xml"/><Relationship Id="rId7" Type="http://schemas.openxmlformats.org/officeDocument/2006/relationships/tags" Target="../tags/tag1222.xml"/><Relationship Id="rId6" Type="http://schemas.openxmlformats.org/officeDocument/2006/relationships/image" Target="../media/image34.png"/><Relationship Id="rId5" Type="http://schemas.openxmlformats.org/officeDocument/2006/relationships/tags" Target="../tags/tag1221.xml"/><Relationship Id="rId4" Type="http://schemas.openxmlformats.org/officeDocument/2006/relationships/tags" Target="../tags/tag1220.xml"/><Relationship Id="rId3" Type="http://schemas.openxmlformats.org/officeDocument/2006/relationships/image" Target="../media/image33.png"/><Relationship Id="rId2" Type="http://schemas.openxmlformats.org/officeDocument/2006/relationships/tags" Target="../tags/tag1219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225.xml"/><Relationship Id="rId1" Type="http://schemas.openxmlformats.org/officeDocument/2006/relationships/tags" Target="../tags/tag12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图片包含 墙壁&#10;&#10;自动生成的说明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 l="10822" r="10822"/>
          <a:stretch>
            <a:fillRect/>
          </a:stretch>
        </p:blipFill>
        <p:spPr>
          <a:xfrm>
            <a:off x="464456" y="329484"/>
            <a:ext cx="7271657" cy="620194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4800"/>
              <a:t>职场人际交往与有效沟通</a:t>
            </a:r>
            <a:endParaRPr lang="zh-CN" altLang="zh-CN" sz="4800"/>
          </a:p>
        </p:txBody>
      </p:sp>
      <p:sp>
        <p:nvSpPr>
          <p:cNvPr id="21" name="副标题 20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>
            <a:normAutofit fontScale="90000"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中科院心理健康知识巡讲 张旸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09581" y="2142808"/>
            <a:ext cx="2870280" cy="246889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从大脑入手，理解沟通交流的过程</a:t>
            </a:r>
            <a:endParaRPr lang="zh-CN" altLang="en-US" sz="4000" b="1" spc="3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t="1039" b="1039"/>
          <a:stretch>
            <a:fillRect/>
          </a:stretch>
        </p:blipFill>
        <p:spPr>
          <a:xfrm>
            <a:off x="3784618" y="1371584"/>
            <a:ext cx="7797800" cy="41148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6480">
                <a:moveTo>
                  <a:pt x="0" y="0"/>
                </a:moveTo>
                <a:lnTo>
                  <a:pt x="10560" y="0"/>
                </a:lnTo>
                <a:lnTo>
                  <a:pt x="1056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4148"/>
          <a:stretch>
            <a:fillRect/>
          </a:stretch>
        </p:blipFill>
        <p:spPr>
          <a:xfrm>
            <a:off x="1518920" y="0"/>
            <a:ext cx="95504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0668000" y="609600"/>
            <a:ext cx="1524000" cy="5638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280" b="2280"/>
          <a:stretch>
            <a:fillRect/>
          </a:stretch>
        </p:blipFill>
        <p:spPr>
          <a:xfrm>
            <a:off x="0" y="609600"/>
            <a:ext cx="10515674" cy="56388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560" h="8880">
                <a:moveTo>
                  <a:pt x="0" y="0"/>
                </a:moveTo>
                <a:lnTo>
                  <a:pt x="16560" y="0"/>
                </a:lnTo>
                <a:lnTo>
                  <a:pt x="16560" y="8880"/>
                </a:lnTo>
                <a:lnTo>
                  <a:pt x="0" y="88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049000" y="914400"/>
            <a:ext cx="762000" cy="4978400"/>
          </a:xfrm>
          <a:prstGeom prst="rect">
            <a:avLst/>
          </a:prstGeom>
          <a:noFill/>
        </p:spPr>
        <p:txBody>
          <a:bodyPr vert="eaVert" wrap="square" lIns="63500" tIns="25400" rIns="63500" bIns="25400" rtlCol="0" anchor="ctr" anchorCtr="0">
            <a:no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200" b="1" spc="300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请数一下图中有几个红点</a:t>
            </a:r>
            <a:endParaRPr lang="zh-CN" altLang="en-US" sz="3200" b="1" spc="30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4" descr="https://i02picsos.sogoucdn.com/bb27dc4166298d3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0526" t="12280" r="12543" b="10526"/>
          <a:stretch>
            <a:fillRect/>
          </a:stretch>
        </p:blipFill>
        <p:spPr>
          <a:xfrm>
            <a:off x="987425" y="1457325"/>
            <a:ext cx="4394200" cy="4408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56338" y="2530475"/>
            <a:ext cx="5221287" cy="226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5" name="组合 5"/>
          <p:cNvGrpSpPr/>
          <p:nvPr/>
        </p:nvGrpSpPr>
        <p:grpSpPr>
          <a:xfrm flipH="1">
            <a:off x="10033000" y="5995988"/>
            <a:ext cx="2159000" cy="884237"/>
            <a:chOff x="0" y="5829824"/>
            <a:chExt cx="2563200" cy="1051076"/>
          </a:xfrm>
        </p:grpSpPr>
        <p:sp>
          <p:nvSpPr>
            <p:cNvPr id="7" name="等腰三角形 6"/>
            <p:cNvSpPr/>
            <p:nvPr>
              <p:custDataLst>
                <p:tags r:id="rId1"/>
              </p:custDataLst>
            </p:nvPr>
          </p:nvSpPr>
          <p:spPr>
            <a:xfrm>
              <a:off x="0" y="5968800"/>
              <a:ext cx="2563200" cy="912100"/>
            </a:xfrm>
            <a:prstGeom prst="triangle">
              <a:avLst>
                <a:gd name="adj" fmla="val 47927"/>
              </a:avLst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等腰三角形 7"/>
            <p:cNvSpPr/>
            <p:nvPr>
              <p:custDataLst>
                <p:tags r:id="rId2"/>
              </p:custDataLst>
            </p:nvPr>
          </p:nvSpPr>
          <p:spPr>
            <a:xfrm>
              <a:off x="0" y="5829824"/>
              <a:ext cx="2006600" cy="1051076"/>
            </a:xfrm>
            <a:prstGeom prst="triangle">
              <a:avLst>
                <a:gd name="adj" fmla="val 27661"/>
              </a:avLst>
            </a:prstGeom>
            <a:solidFill>
              <a:srgbClr val="3C9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5811838" y="2595563"/>
            <a:ext cx="441325" cy="44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6911975" y="3259138"/>
            <a:ext cx="441325" cy="44608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5"/>
            </p:custDataLst>
          </p:nvPr>
        </p:nvSpPr>
        <p:spPr>
          <a:xfrm>
            <a:off x="5189538" y="3917950"/>
            <a:ext cx="441325" cy="44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>
            <p:custDataLst>
              <p:tags r:id="rId6"/>
            </p:custDataLst>
          </p:nvPr>
        </p:nvSpPr>
        <p:spPr>
          <a:xfrm>
            <a:off x="4619625" y="1927225"/>
            <a:ext cx="441325" cy="44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2" name="矩形 29"/>
          <p:cNvSpPr/>
          <p:nvPr>
            <p:custDataLst>
              <p:tags r:id="rId7"/>
            </p:custDataLst>
          </p:nvPr>
        </p:nvSpPr>
        <p:spPr>
          <a:xfrm>
            <a:off x="1152525" y="3475038"/>
            <a:ext cx="1868488" cy="825500"/>
          </a:xfrm>
          <a:prstGeom prst="rect">
            <a:avLst/>
          </a:prstGeom>
          <a:solidFill>
            <a:srgbClr val="F79C33"/>
          </a:solidFill>
          <a:ln w="9525">
            <a:noFill/>
          </a:ln>
        </p:spPr>
        <p:txBody>
          <a:bodyPr wrap="none" lIns="91440" tIns="45720" rIns="91440" bIns="45720" anchor="ctr"/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矩形 30"/>
          <p:cNvSpPr/>
          <p:nvPr>
            <p:custDataLst>
              <p:tags r:id="rId8"/>
            </p:custDataLst>
          </p:nvPr>
        </p:nvSpPr>
        <p:spPr>
          <a:xfrm>
            <a:off x="1152525" y="4300538"/>
            <a:ext cx="1868488" cy="823912"/>
          </a:xfrm>
          <a:prstGeom prst="rect">
            <a:avLst/>
          </a:prstGeom>
          <a:solidFill>
            <a:srgbClr val="D800FF"/>
          </a:solidFill>
          <a:ln w="9525">
            <a:noFill/>
          </a:ln>
        </p:spPr>
        <p:txBody>
          <a:bodyPr wrap="none" lIns="91440" tIns="45720" rIns="91440" bIns="45720" anchor="ctr"/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矩形 31"/>
          <p:cNvSpPr/>
          <p:nvPr>
            <p:custDataLst>
              <p:tags r:id="rId9"/>
            </p:custDataLst>
          </p:nvPr>
        </p:nvSpPr>
        <p:spPr>
          <a:xfrm>
            <a:off x="1152525" y="2641600"/>
            <a:ext cx="1868488" cy="833438"/>
          </a:xfrm>
          <a:prstGeom prst="rect">
            <a:avLst/>
          </a:prstGeom>
          <a:solidFill>
            <a:srgbClr val="FFC300"/>
          </a:solidFill>
          <a:ln w="9525">
            <a:noFill/>
          </a:ln>
        </p:spPr>
        <p:txBody>
          <a:bodyPr wrap="none" lIns="91440" tIns="45720" rIns="91440" bIns="45720" anchor="ctr"/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矩形 32"/>
          <p:cNvSpPr/>
          <p:nvPr>
            <p:custDataLst>
              <p:tags r:id="rId10"/>
            </p:custDataLst>
          </p:nvPr>
        </p:nvSpPr>
        <p:spPr>
          <a:xfrm>
            <a:off x="1152525" y="1814513"/>
            <a:ext cx="1868488" cy="825500"/>
          </a:xfrm>
          <a:prstGeom prst="rect">
            <a:avLst/>
          </a:prstGeom>
          <a:solidFill>
            <a:srgbClr val="EF7566"/>
          </a:solidFill>
          <a:ln w="9525">
            <a:noFill/>
          </a:ln>
        </p:spPr>
        <p:txBody>
          <a:bodyPr wrap="none" lIns="91440" tIns="45720" rIns="91440" bIns="45720" anchor="ctr"/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标题文本预设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6" name="矩形 33"/>
          <p:cNvSpPr/>
          <p:nvPr>
            <p:custDataLst>
              <p:tags r:id="rId11"/>
            </p:custDataLst>
          </p:nvPr>
        </p:nvSpPr>
        <p:spPr>
          <a:xfrm>
            <a:off x="3205163" y="1820863"/>
            <a:ext cx="106362" cy="3309937"/>
          </a:xfrm>
          <a:prstGeom prst="rect">
            <a:avLst/>
          </a:prstGeom>
          <a:solidFill>
            <a:srgbClr val="262626">
              <a:alpha val="20000"/>
            </a:srgbClr>
          </a:solidFill>
          <a:ln w="9525">
            <a:noFill/>
          </a:ln>
        </p:spPr>
        <p:txBody>
          <a:bodyPr anchor="ctr"/>
          <a:p>
            <a:pPr algn="ctr">
              <a:lnSpc>
                <a:spcPct val="120000"/>
              </a:lnSpc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7" name="任意多边形 8"/>
          <p:cNvSpPr/>
          <p:nvPr>
            <p:custDataLst>
              <p:tags r:id="rId12"/>
            </p:custDataLst>
          </p:nvPr>
        </p:nvSpPr>
        <p:spPr>
          <a:xfrm>
            <a:off x="971550" y="1120775"/>
            <a:ext cx="2230438" cy="4616450"/>
          </a:xfrm>
          <a:custGeom>
            <a:avLst/>
            <a:gdLst/>
            <a:ahLst/>
            <a:cxnLst>
              <a:cxn ang="0">
                <a:pos x="2229610" y="4393254"/>
              </a:cxn>
              <a:cxn ang="0">
                <a:pos x="2004555" y="4617880"/>
              </a:cxn>
              <a:cxn ang="0">
                <a:pos x="225054" y="4617880"/>
              </a:cxn>
              <a:cxn ang="0">
                <a:pos x="0" y="4393254"/>
              </a:cxn>
              <a:cxn ang="0">
                <a:pos x="0" y="224625"/>
              </a:cxn>
              <a:cxn ang="0">
                <a:pos x="225054" y="0"/>
              </a:cxn>
              <a:cxn ang="0">
                <a:pos x="2004555" y="0"/>
              </a:cxn>
              <a:cxn ang="0">
                <a:pos x="2229610" y="224625"/>
              </a:cxn>
              <a:cxn ang="0">
                <a:pos x="2229610" y="4393254"/>
              </a:cxn>
            </a:cxnLst>
            <a:pathLst>
              <a:path w="852" h="1768">
                <a:moveTo>
                  <a:pt x="852" y="1682"/>
                </a:moveTo>
                <a:cubicBezTo>
                  <a:pt x="852" y="1730"/>
                  <a:pt x="813" y="1768"/>
                  <a:pt x="766" y="1768"/>
                </a:cubicBezTo>
                <a:cubicBezTo>
                  <a:pt x="86" y="1768"/>
                  <a:pt x="86" y="1768"/>
                  <a:pt x="86" y="1768"/>
                </a:cubicBezTo>
                <a:cubicBezTo>
                  <a:pt x="39" y="1768"/>
                  <a:pt x="0" y="1730"/>
                  <a:pt x="0" y="168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9"/>
                  <a:pt x="39" y="0"/>
                  <a:pt x="86" y="0"/>
                </a:cubicBezTo>
                <a:cubicBezTo>
                  <a:pt x="766" y="0"/>
                  <a:pt x="766" y="0"/>
                  <a:pt x="766" y="0"/>
                </a:cubicBezTo>
                <a:cubicBezTo>
                  <a:pt x="813" y="0"/>
                  <a:pt x="852" y="39"/>
                  <a:pt x="852" y="86"/>
                </a:cubicBezTo>
                <a:lnTo>
                  <a:pt x="852" y="1682"/>
                </a:lnTo>
                <a:close/>
              </a:path>
            </a:pathLst>
          </a:custGeom>
          <a:solidFill>
            <a:srgbClr val="8F8F8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58" name="任意多边形 9"/>
          <p:cNvSpPr/>
          <p:nvPr>
            <p:custDataLst>
              <p:tags r:id="rId13"/>
            </p:custDataLst>
          </p:nvPr>
        </p:nvSpPr>
        <p:spPr>
          <a:xfrm>
            <a:off x="998538" y="1144588"/>
            <a:ext cx="2179637" cy="4570412"/>
          </a:xfrm>
          <a:custGeom>
            <a:avLst/>
            <a:gdLst/>
            <a:ahLst/>
            <a:cxnLst>
              <a:cxn ang="0">
                <a:pos x="198850" y="4569864"/>
              </a:cxn>
              <a:cxn ang="0">
                <a:pos x="0" y="4368789"/>
              </a:cxn>
              <a:cxn ang="0">
                <a:pos x="0" y="201074"/>
              </a:cxn>
              <a:cxn ang="0">
                <a:pos x="198850" y="0"/>
              </a:cxn>
              <a:cxn ang="0">
                <a:pos x="1978039" y="0"/>
              </a:cxn>
              <a:cxn ang="0">
                <a:pos x="2179507" y="201074"/>
              </a:cxn>
              <a:cxn ang="0">
                <a:pos x="2179507" y="4368789"/>
              </a:cxn>
              <a:cxn ang="0">
                <a:pos x="1978039" y="4569864"/>
              </a:cxn>
              <a:cxn ang="0">
                <a:pos x="198850" y="4569864"/>
              </a:cxn>
            </a:cxnLst>
            <a:pathLst>
              <a:path w="833" h="1750">
                <a:moveTo>
                  <a:pt x="76" y="1750"/>
                </a:moveTo>
                <a:cubicBezTo>
                  <a:pt x="34" y="1750"/>
                  <a:pt x="0" y="1716"/>
                  <a:pt x="0" y="167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35"/>
                  <a:pt x="34" y="0"/>
                  <a:pt x="76" y="0"/>
                </a:cubicBezTo>
                <a:cubicBezTo>
                  <a:pt x="756" y="0"/>
                  <a:pt x="756" y="0"/>
                  <a:pt x="756" y="0"/>
                </a:cubicBezTo>
                <a:cubicBezTo>
                  <a:pt x="798" y="0"/>
                  <a:pt x="833" y="35"/>
                  <a:pt x="833" y="77"/>
                </a:cubicBezTo>
                <a:cubicBezTo>
                  <a:pt x="833" y="1673"/>
                  <a:pt x="833" y="1673"/>
                  <a:pt x="833" y="1673"/>
                </a:cubicBezTo>
                <a:cubicBezTo>
                  <a:pt x="833" y="1716"/>
                  <a:pt x="798" y="1750"/>
                  <a:pt x="756" y="1750"/>
                </a:cubicBezTo>
                <a:lnTo>
                  <a:pt x="76" y="1750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59" name="椭圆 10"/>
          <p:cNvSpPr/>
          <p:nvPr>
            <p:custDataLst>
              <p:tags r:id="rId14"/>
            </p:custDataLst>
          </p:nvPr>
        </p:nvSpPr>
        <p:spPr>
          <a:xfrm>
            <a:off x="2084388" y="1363663"/>
            <a:ext cx="4762" cy="476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algn="ctr">
              <a:lnSpc>
                <a:spcPct val="120000"/>
              </a:lnSpc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0" name="椭圆 11"/>
          <p:cNvSpPr/>
          <p:nvPr>
            <p:custDataLst>
              <p:tags r:id="rId15"/>
            </p:custDataLst>
          </p:nvPr>
        </p:nvSpPr>
        <p:spPr>
          <a:xfrm>
            <a:off x="1908175" y="5251450"/>
            <a:ext cx="355600" cy="352425"/>
          </a:xfrm>
          <a:prstGeom prst="ellipse">
            <a:avLst/>
          </a:prstGeom>
          <a:solidFill>
            <a:srgbClr val="BFBFBF"/>
          </a:solidFill>
          <a:ln w="9525">
            <a:noFill/>
          </a:ln>
        </p:spPr>
        <p:txBody>
          <a:bodyPr anchor="ctr"/>
          <a:p>
            <a:pPr algn="ctr">
              <a:lnSpc>
                <a:spcPct val="120000"/>
              </a:lnSpc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任意多边形 12"/>
          <p:cNvSpPr/>
          <p:nvPr>
            <p:custDataLst>
              <p:tags r:id="rId16"/>
            </p:custDataLst>
          </p:nvPr>
        </p:nvSpPr>
        <p:spPr>
          <a:xfrm>
            <a:off x="2005013" y="5348288"/>
            <a:ext cx="163512" cy="160337"/>
          </a:xfrm>
          <a:custGeom>
            <a:avLst/>
            <a:gdLst/>
            <a:ahLst/>
            <a:cxnLst>
              <a:cxn ang="0">
                <a:pos x="162836" y="110680"/>
              </a:cxn>
              <a:cxn ang="0">
                <a:pos x="110308" y="160750"/>
              </a:cxn>
              <a:cxn ang="0">
                <a:pos x="52527" y="160750"/>
              </a:cxn>
              <a:cxn ang="0">
                <a:pos x="0" y="110680"/>
              </a:cxn>
              <a:cxn ang="0">
                <a:pos x="0" y="52704"/>
              </a:cxn>
              <a:cxn ang="0">
                <a:pos x="52527" y="0"/>
              </a:cxn>
              <a:cxn ang="0">
                <a:pos x="110308" y="0"/>
              </a:cxn>
              <a:cxn ang="0">
                <a:pos x="162836" y="52704"/>
              </a:cxn>
              <a:cxn ang="0">
                <a:pos x="162836" y="110680"/>
              </a:cxn>
            </a:cxnLst>
            <a:pathLst>
              <a:path w="62" h="61">
                <a:moveTo>
                  <a:pt x="62" y="42"/>
                </a:moveTo>
                <a:cubicBezTo>
                  <a:pt x="62" y="52"/>
                  <a:pt x="53" y="61"/>
                  <a:pt x="4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9" y="61"/>
                  <a:pt x="0" y="52"/>
                  <a:pt x="0" y="42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53" y="0"/>
                  <a:pt x="62" y="9"/>
                  <a:pt x="62" y="20"/>
                </a:cubicBezTo>
                <a:lnTo>
                  <a:pt x="62" y="42"/>
                </a:lnTo>
                <a:close/>
              </a:path>
            </a:pathLst>
          </a:custGeom>
          <a:noFill/>
          <a:ln w="7938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62" name="矩形 13"/>
          <p:cNvSpPr/>
          <p:nvPr>
            <p:custDataLst>
              <p:tags r:id="rId17"/>
            </p:custDataLst>
          </p:nvPr>
        </p:nvSpPr>
        <p:spPr>
          <a:xfrm>
            <a:off x="1131888" y="1803400"/>
            <a:ext cx="1911350" cy="3341688"/>
          </a:xfrm>
          <a:prstGeom prst="rect">
            <a:avLst/>
          </a:prstGeom>
          <a:solidFill>
            <a:srgbClr val="7F7F7F"/>
          </a:solidFill>
          <a:ln w="9525">
            <a:noFill/>
          </a:ln>
        </p:spPr>
        <p:txBody>
          <a:bodyPr anchor="ctr"/>
          <a:p>
            <a:pPr algn="ctr">
              <a:lnSpc>
                <a:spcPct val="120000"/>
              </a:lnSpc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8"/>
            </p:custDataLst>
          </p:nvPr>
        </p:nvSpPr>
        <p:spPr bwMode="auto">
          <a:xfrm>
            <a:off x="1153213" y="1821510"/>
            <a:ext cx="1868440" cy="3302661"/>
          </a:xfrm>
          <a:prstGeom prst="rect">
            <a:avLst/>
          </a:prstGeom>
          <a:blipFill>
            <a:blip r:embed="rId19"/>
            <a:srcRect/>
            <a:stretch>
              <a:fillRect l="-86694" t="234" r="-86539" b="-23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lnSpc>
                <a:spcPct val="120000"/>
              </a:lnSpc>
            </a:pPr>
            <a:endParaRPr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4" name="任意多边形 15"/>
          <p:cNvSpPr/>
          <p:nvPr>
            <p:custDataLst>
              <p:tags r:id="rId20"/>
            </p:custDataLst>
          </p:nvPr>
        </p:nvSpPr>
        <p:spPr>
          <a:xfrm>
            <a:off x="1943100" y="1525588"/>
            <a:ext cx="349250" cy="39687"/>
          </a:xfrm>
          <a:custGeom>
            <a:avLst/>
            <a:gdLst/>
            <a:ahLst/>
            <a:cxnLst>
              <a:cxn ang="0">
                <a:pos x="350725" y="21155"/>
              </a:cxn>
              <a:cxn ang="0">
                <a:pos x="332403" y="39666"/>
              </a:cxn>
              <a:cxn ang="0">
                <a:pos x="20938" y="39666"/>
              </a:cxn>
              <a:cxn ang="0">
                <a:pos x="0" y="21155"/>
              </a:cxn>
              <a:cxn ang="0">
                <a:pos x="0" y="21155"/>
              </a:cxn>
              <a:cxn ang="0">
                <a:pos x="20938" y="0"/>
              </a:cxn>
              <a:cxn ang="0">
                <a:pos x="332403" y="0"/>
              </a:cxn>
              <a:cxn ang="0">
                <a:pos x="350725" y="21155"/>
              </a:cxn>
            </a:cxnLst>
            <a:pathLst>
              <a:path w="134" h="15">
                <a:moveTo>
                  <a:pt x="134" y="8"/>
                </a:moveTo>
                <a:cubicBezTo>
                  <a:pt x="134" y="12"/>
                  <a:pt x="131" y="15"/>
                  <a:pt x="127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1" y="0"/>
                  <a:pt x="134" y="3"/>
                  <a:pt x="134" y="8"/>
                </a:cubicBezTo>
                <a:close/>
              </a:path>
            </a:pathLst>
          </a:custGeom>
          <a:solidFill>
            <a:srgbClr val="333333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1765" name="椭圆 16"/>
          <p:cNvSpPr/>
          <p:nvPr>
            <p:custDataLst>
              <p:tags r:id="rId21"/>
            </p:custDataLst>
          </p:nvPr>
        </p:nvSpPr>
        <p:spPr>
          <a:xfrm>
            <a:off x="1787525" y="1514475"/>
            <a:ext cx="63500" cy="63500"/>
          </a:xfrm>
          <a:prstGeom prst="ellipse">
            <a:avLst/>
          </a:prstGeom>
          <a:solidFill>
            <a:srgbClr val="333333"/>
          </a:solidFill>
          <a:ln w="9525">
            <a:noFill/>
          </a:ln>
        </p:spPr>
        <p:txBody>
          <a:bodyPr anchor="ctr"/>
          <a:p>
            <a:pPr algn="ctr">
              <a:lnSpc>
                <a:spcPct val="120000"/>
              </a:lnSpc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>
            <p:custDataLst>
              <p:tags r:id="rId22"/>
            </p:custDataLst>
          </p:nvPr>
        </p:nvSpPr>
        <p:spPr>
          <a:xfrm>
            <a:off x="5811838" y="4576763"/>
            <a:ext cx="441325" cy="44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20000"/>
              </a:lnSpc>
            </a:pPr>
            <a:endParaRPr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23"/>
            </p:custDataLst>
          </p:nvPr>
        </p:nvSpPr>
        <p:spPr>
          <a:xfrm>
            <a:off x="4119563" y="1762125"/>
            <a:ext cx="7400925" cy="55245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如果你没有接触充分</a:t>
            </a:r>
            <a:endParaRPr lang="zh-CN" altLang="en-US" sz="2800" spc="15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24"/>
            </p:custDataLst>
          </p:nvPr>
        </p:nvSpPr>
        <p:spPr>
          <a:xfrm>
            <a:off x="4119563" y="2416175"/>
            <a:ext cx="7400925" cy="55245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对对方的认识，并不是没有完成</a:t>
            </a:r>
            <a:endParaRPr lang="zh-CN" altLang="en-US" sz="2800" spc="15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25"/>
            </p:custDataLst>
          </p:nvPr>
        </p:nvSpPr>
        <p:spPr>
          <a:xfrm>
            <a:off x="4119563" y="3500438"/>
            <a:ext cx="7400925" cy="55245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Autofit/>
          </a:bodyPr>
          <a:lstStyle/>
          <a:p>
            <a:pPr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zh-CN" altLang="en-US" sz="2800" spc="15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而是：</a:t>
            </a:r>
            <a:endParaRPr lang="zh-CN" altLang="en-US" sz="2800" spc="15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1" indent="0" algn="l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altLang="en-US" sz="4000" b="1" strike="noStrike" spc="16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你自己在大脑里给完成了</a:t>
            </a:r>
            <a:endParaRPr lang="zh-CN" altLang="en-US" sz="4400" strike="noStrike" spc="150" noProof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26"/>
            </p:custDataLst>
          </p:nvPr>
        </p:nvSpPr>
        <p:spPr>
          <a:xfrm>
            <a:off x="4119563" y="1108075"/>
            <a:ext cx="7400925" cy="55245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所以</a:t>
            </a:r>
            <a:endParaRPr lang="zh-CN" altLang="en-US" sz="2800" spc="15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27"/>
            </p:custDataLst>
          </p:nvPr>
        </p:nvSpPr>
        <p:spPr>
          <a:xfrm>
            <a:off x="4119563" y="4800600"/>
            <a:ext cx="7400925" cy="552450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脑中的完成是主观的，想当然的</a:t>
            </a:r>
            <a:endParaRPr lang="zh-CN" altLang="en-US" sz="2800" spc="15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spc="150" noProof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往往误会就此产生…</a:t>
            </a:r>
            <a:endParaRPr lang="zh-CN" altLang="en-US" sz="2800" spc="150" noProof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9248" b="2881"/>
          <a:stretch>
            <a:fillRect/>
          </a:stretch>
        </p:blipFill>
        <p:spPr>
          <a:xfrm flipH="1">
            <a:off x="417830" y="401955"/>
            <a:ext cx="4409440" cy="6054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8535" y="5300345"/>
            <a:ext cx="596900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客观事实：甲于</a:t>
            </a:r>
            <a:r>
              <a:rPr lang="en-US" altLang="zh-CN" sz="2400">
                <a:sym typeface="+mn-ea"/>
              </a:rPr>
              <a:t>8:45</a:t>
            </a:r>
            <a:r>
              <a:rPr lang="zh-CN" altLang="en-US" sz="2400">
                <a:sym typeface="+mn-ea"/>
              </a:rPr>
              <a:t>进入会议室。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7020" y="4591685"/>
            <a:ext cx="503555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sz="2400">
                <a:sym typeface="+mn-ea"/>
              </a:rPr>
              <a:t>甲迟到了</a:t>
            </a:r>
            <a:r>
              <a:rPr lang="zh-CN" altLang="en-US" sz="2400">
                <a:sym typeface="+mn-ea"/>
              </a:rPr>
              <a:t>，并且没解释原因。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27270" y="3526155"/>
            <a:ext cx="6690995" cy="8299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甲很清楚会议开始时间，他一定是故意迟到的，他认为我的时间不重要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9740" y="2828925"/>
            <a:ext cx="610616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甲这个人经常迟到，根本不关心公司的事情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16650" y="1719580"/>
            <a:ext cx="5640705" cy="8299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甲是个不负责任的员工，我可不能指望甲，他这个人可靠不住，不能委以重任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5260" y="401955"/>
            <a:ext cx="7533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场景：会议定于</a:t>
            </a:r>
            <a:r>
              <a:rPr lang="en-US" altLang="zh-CN" sz="3200"/>
              <a:t>8:30</a:t>
            </a:r>
            <a:r>
              <a:rPr lang="zh-CN" altLang="en-US" sz="3200"/>
              <a:t>召开，其他人都准时到了。甲</a:t>
            </a:r>
            <a:r>
              <a:rPr lang="en-US" altLang="zh-CN" sz="3200"/>
              <a:t>8:45</a:t>
            </a:r>
            <a:r>
              <a:rPr lang="zh-CN" altLang="en-US" sz="3200"/>
              <a:t>走进会议室。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4146" name="Picture 2" descr="http://img.china.alibaba.com/club/upload/user/3/5/4/f/354f3d02b16dcff972e115fa47d284d0.jpg"/>
          <p:cNvPicPr>
            <a:picLocks noGrp="1" noChangeAspect="1"/>
          </p:cNvPicPr>
          <p:nvPr>
            <p:ph idx="1"/>
          </p:nvPr>
        </p:nvPicPr>
        <p:blipFill>
          <a:blip r:embed="rId1"/>
          <a:srcRect r="49062"/>
          <a:stretch>
            <a:fillRect/>
          </a:stretch>
        </p:blipFill>
        <p:spPr>
          <a:xfrm>
            <a:off x="3216275" y="1052513"/>
            <a:ext cx="5472113" cy="4679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9248" b="2881"/>
          <a:stretch>
            <a:fillRect/>
          </a:stretch>
        </p:blipFill>
        <p:spPr>
          <a:xfrm flipH="1">
            <a:off x="417830" y="401955"/>
            <a:ext cx="4409440" cy="6054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8535" y="5300345"/>
            <a:ext cx="684911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sz="2400">
                <a:sym typeface="+mn-ea"/>
              </a:rPr>
              <a:t>老板对小芳说：你的表现可达不到标准</a:t>
            </a:r>
            <a:endParaRPr lang="zh-CN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3690" y="4436745"/>
            <a:ext cx="503555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sz="2400">
                <a:sym typeface="+mn-ea"/>
              </a:rPr>
              <a:t>老板在训斥小芳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5825" y="3572510"/>
            <a:ext cx="669099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老板认为小芳的工作表现无法让人接受</a:t>
            </a:r>
            <a:endParaRPr lang="zh-CN" altLang="en-US" sz="24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4790" y="2646045"/>
            <a:ext cx="655256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由于小芳是女性，所以老板总对小芳挑三拣四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8540" y="1831975"/>
            <a:ext cx="564070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老板大男子主义，不适合管理女性员工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5260" y="401955"/>
            <a:ext cx="7533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场景：老板正在和小芳说话</a:t>
            </a:r>
            <a:endParaRPr lang="zh-CN" sz="32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73760" y="272415"/>
          <a:ext cx="10444480" cy="631317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750310"/>
                <a:gridCol w="6694170"/>
              </a:tblGrid>
              <a:tr h="8534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2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推论之梯</a:t>
                      </a:r>
                      <a:endParaRPr lang="zh-CN" altLang="en-US" sz="32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3200" b="1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心智对照</a:t>
                      </a:r>
                      <a:endParaRPr lang="zh-CN" altLang="en-US" sz="3200" b="1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97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结果</a:t>
                      </a:r>
                      <a:endParaRPr lang="zh-CN" altLang="en-US" sz="2800" b="0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做一个旁观者</a:t>
                      </a:r>
                      <a:endParaRPr lang="zh-CN" altLang="en-US" sz="2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97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行动</a:t>
                      </a:r>
                      <a:endParaRPr lang="zh-CN" altLang="en-US" sz="2800" b="0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我不会在在会上发言了</a:t>
                      </a:r>
                      <a:endParaRPr lang="zh-CN" altLang="en-US" sz="2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804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信仰</a:t>
                      </a:r>
                      <a:endParaRPr lang="zh-CN" altLang="en-US" sz="2800" b="0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我的建议说了也没有用</a:t>
                      </a:r>
                      <a:endParaRPr lang="zh-CN" altLang="en-US" sz="2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97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endParaRPr lang="zh-CN" altLang="en-US" sz="2800" b="0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在会议上最好什么都不说</a:t>
                      </a:r>
                      <a:endParaRPr lang="zh-CN" altLang="en-US" sz="2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97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假设</a:t>
                      </a:r>
                      <a:endParaRPr lang="zh-CN" altLang="en-US" sz="2800" b="0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没人意识到我能给团队带来价值</a:t>
                      </a:r>
                      <a:endParaRPr lang="zh-CN" altLang="en-US" sz="2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804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意义</a:t>
                      </a:r>
                      <a:endParaRPr lang="zh-CN" altLang="en-US" sz="2800" b="0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我的建议没人赞同</a:t>
                      </a:r>
                      <a:endParaRPr lang="zh-CN" altLang="en-US" sz="2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97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800" b="0" spc="13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</a:t>
                      </a:r>
                      <a:endParaRPr lang="zh-CN" altLang="en-US" sz="2800" b="0" spc="13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在会上提出想法，没有人响应</a:t>
                      </a:r>
                      <a:endParaRPr lang="zh-CN" altLang="en-US" sz="28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34" descr="C:\Users\张旸\Documents\WeChat Files\ywqqlaozhang\FileStorage\Temp\954e9281f936d590ff2e0b0e9e0f8727.jpg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912110" y="1490345"/>
            <a:ext cx="6360795" cy="47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>
          <a:xfrm>
            <a:off x="252095" y="208280"/>
            <a:ext cx="11624945" cy="2212340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/>
              <a:t>我们可以把大脑想象成一个黑箱</a:t>
            </a:r>
            <a:endParaRPr lang="zh-CN" altLang="en-US" sz="54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11319510" y="6052820"/>
            <a:ext cx="872490" cy="71183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0">
            <a:off x="0" y="126365"/>
            <a:ext cx="594995" cy="316865"/>
            <a:chOff x="7144995" y="862731"/>
            <a:chExt cx="823348" cy="478865"/>
          </a:xfrm>
        </p:grpSpPr>
        <p:sp>
          <p:nvSpPr>
            <p:cNvPr id="12" name="任意多边形: 形状 7"/>
            <p:cNvSpPr/>
            <p:nvPr>
              <p:custDataLst>
                <p:tags r:id="rId4"/>
              </p:custDataLst>
            </p:nvPr>
          </p:nvSpPr>
          <p:spPr>
            <a:xfrm>
              <a:off x="7144995" y="862731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dk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8"/>
            <p:cNvSpPr/>
            <p:nvPr>
              <p:custDataLst>
                <p:tags r:id="rId5"/>
              </p:custDataLst>
            </p:nvPr>
          </p:nvSpPr>
          <p:spPr>
            <a:xfrm>
              <a:off x="7144995" y="1019177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dk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7144995" y="1185150"/>
              <a:ext cx="823348" cy="156446"/>
            </a:xfrm>
            <a:custGeom>
              <a:avLst/>
              <a:gdLst>
                <a:gd name="connsiteX0" fmla="*/ 0 w 1390650"/>
                <a:gd name="connsiteY0" fmla="*/ 111226 h 294212"/>
                <a:gd name="connsiteX1" fmla="*/ 485775 w 1390650"/>
                <a:gd name="connsiteY1" fmla="*/ 292201 h 294212"/>
                <a:gd name="connsiteX2" fmla="*/ 885825 w 1390650"/>
                <a:gd name="connsiteY2" fmla="*/ 6451 h 294212"/>
                <a:gd name="connsiteX3" fmla="*/ 1390650 w 1390650"/>
                <a:gd name="connsiteY3" fmla="*/ 120751 h 294212"/>
                <a:gd name="connsiteX0-1" fmla="*/ 0 w 1390650"/>
                <a:gd name="connsiteY0-2" fmla="*/ 106979 h 208700"/>
                <a:gd name="connsiteX1-3" fmla="*/ 466725 w 1390650"/>
                <a:gd name="connsiteY1-4" fmla="*/ 202229 h 208700"/>
                <a:gd name="connsiteX2-5" fmla="*/ 885825 w 1390650"/>
                <a:gd name="connsiteY2-6" fmla="*/ 2204 h 208700"/>
                <a:gd name="connsiteX3-7" fmla="*/ 1390650 w 1390650"/>
                <a:gd name="connsiteY3-8" fmla="*/ 116504 h 208700"/>
                <a:gd name="connsiteX0-9" fmla="*/ 0 w 1390650"/>
                <a:gd name="connsiteY0-10" fmla="*/ 106979 h 233339"/>
                <a:gd name="connsiteX1-11" fmla="*/ 466725 w 1390650"/>
                <a:gd name="connsiteY1-12" fmla="*/ 202229 h 233339"/>
                <a:gd name="connsiteX2-13" fmla="*/ 885825 w 1390650"/>
                <a:gd name="connsiteY2-14" fmla="*/ 2204 h 233339"/>
                <a:gd name="connsiteX3-15" fmla="*/ 1390650 w 1390650"/>
                <a:gd name="connsiteY3-16" fmla="*/ 116504 h 233339"/>
                <a:gd name="connsiteX0-17" fmla="*/ 0 w 1314450"/>
                <a:gd name="connsiteY0-18" fmla="*/ 105543 h 231903"/>
                <a:gd name="connsiteX1-19" fmla="*/ 466725 w 1314450"/>
                <a:gd name="connsiteY1-20" fmla="*/ 200793 h 231903"/>
                <a:gd name="connsiteX2-21" fmla="*/ 885825 w 1314450"/>
                <a:gd name="connsiteY2-22" fmla="*/ 768 h 231903"/>
                <a:gd name="connsiteX3-23" fmla="*/ 1314450 w 1314450"/>
                <a:gd name="connsiteY3-24" fmla="*/ 143643 h 231903"/>
                <a:gd name="connsiteX0-25" fmla="*/ 0 w 1304925"/>
                <a:gd name="connsiteY0-26" fmla="*/ 108767 h 235127"/>
                <a:gd name="connsiteX1-27" fmla="*/ 466725 w 1304925"/>
                <a:gd name="connsiteY1-28" fmla="*/ 204017 h 235127"/>
                <a:gd name="connsiteX2-29" fmla="*/ 885825 w 1304925"/>
                <a:gd name="connsiteY2-30" fmla="*/ 3992 h 235127"/>
                <a:gd name="connsiteX3-31" fmla="*/ 1304925 w 1304925"/>
                <a:gd name="connsiteY3-32" fmla="*/ 99242 h 235127"/>
                <a:gd name="connsiteX0-33" fmla="*/ 0 w 1304925"/>
                <a:gd name="connsiteY0-34" fmla="*/ 114408 h 240768"/>
                <a:gd name="connsiteX1-35" fmla="*/ 466725 w 1304925"/>
                <a:gd name="connsiteY1-36" fmla="*/ 209658 h 240768"/>
                <a:gd name="connsiteX2-37" fmla="*/ 885825 w 1304925"/>
                <a:gd name="connsiteY2-38" fmla="*/ 9633 h 240768"/>
                <a:gd name="connsiteX3-39" fmla="*/ 1304925 w 1304925"/>
                <a:gd name="connsiteY3-40" fmla="*/ 104883 h 240768"/>
                <a:gd name="connsiteX0-41" fmla="*/ 0 w 1304925"/>
                <a:gd name="connsiteY0-42" fmla="*/ 122843 h 249203"/>
                <a:gd name="connsiteX1-43" fmla="*/ 466725 w 1304925"/>
                <a:gd name="connsiteY1-44" fmla="*/ 218093 h 249203"/>
                <a:gd name="connsiteX2-45" fmla="*/ 885825 w 1304925"/>
                <a:gd name="connsiteY2-46" fmla="*/ 18068 h 249203"/>
                <a:gd name="connsiteX3-47" fmla="*/ 1304925 w 1304925"/>
                <a:gd name="connsiteY3-48" fmla="*/ 113318 h 249203"/>
                <a:gd name="connsiteX0-49" fmla="*/ 0 w 1304925"/>
                <a:gd name="connsiteY0-50" fmla="*/ 114409 h 240771"/>
                <a:gd name="connsiteX1-51" fmla="*/ 572398 w 1304925"/>
                <a:gd name="connsiteY1-52" fmla="*/ 209660 h 240771"/>
                <a:gd name="connsiteX2-53" fmla="*/ 885825 w 1304925"/>
                <a:gd name="connsiteY2-54" fmla="*/ 9634 h 240771"/>
                <a:gd name="connsiteX3-55" fmla="*/ 1304925 w 1304925"/>
                <a:gd name="connsiteY3-56" fmla="*/ 104884 h 240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04925" h="240771">
                  <a:moveTo>
                    <a:pt x="0" y="114409"/>
                  </a:moveTo>
                  <a:cubicBezTo>
                    <a:pt x="169069" y="213627"/>
                    <a:pt x="443811" y="284272"/>
                    <a:pt x="572398" y="209660"/>
                  </a:cubicBezTo>
                  <a:cubicBezTo>
                    <a:pt x="700985" y="135048"/>
                    <a:pt x="763737" y="27097"/>
                    <a:pt x="885825" y="9634"/>
                  </a:cubicBezTo>
                  <a:cubicBezTo>
                    <a:pt x="1007913" y="-7829"/>
                    <a:pt x="1137444" y="-14179"/>
                    <a:pt x="1304925" y="104884"/>
                  </a:cubicBezTo>
                </a:path>
              </a:pathLst>
            </a:custGeom>
            <a:noFill/>
            <a:ln w="19050">
              <a:solidFill>
                <a:schemeClr val="dk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914407" y="1981222"/>
            <a:ext cx="3017533" cy="19812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fontScale="8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4400" b="1" spc="1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心理建设：</a:t>
            </a:r>
            <a:endParaRPr lang="zh-CN" sz="4400" b="1" spc="1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4400" b="1" spc="16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经营职场人际关系的理由</a:t>
            </a:r>
            <a:endParaRPr lang="zh-CN" sz="4400" b="1" spc="16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8278" r="8278"/>
          <a:stretch>
            <a:fillRect/>
          </a:stretch>
        </p:blipFill>
        <p:spPr>
          <a:xfrm>
            <a:off x="4541551" y="609486"/>
            <a:ext cx="7040930" cy="563902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00" h="6960">
                <a:moveTo>
                  <a:pt x="0" y="0"/>
                </a:moveTo>
                <a:lnTo>
                  <a:pt x="12000" y="0"/>
                </a:lnTo>
                <a:lnTo>
                  <a:pt x="120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1480196" y="6"/>
            <a:ext cx="1885963" cy="15240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11"/>
            </p:custDataLst>
          </p:nvPr>
        </p:nvSpPr>
        <p:spPr>
          <a:xfrm>
            <a:off x="1480196" y="1676419"/>
            <a:ext cx="1885963" cy="76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1480196" y="4267185"/>
            <a:ext cx="1885963" cy="25908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矩形 2"/>
          <p:cNvSpPr/>
          <p:nvPr>
            <p:custDataLst>
              <p:tags r:id="rId1"/>
            </p:custDataLst>
          </p:nvPr>
        </p:nvSpPr>
        <p:spPr>
          <a:xfrm>
            <a:off x="673100" y="1282700"/>
            <a:ext cx="10845800" cy="4292600"/>
          </a:xfrm>
          <a:prstGeom prst="rect">
            <a:avLst/>
          </a:prstGeom>
          <a:solidFill>
            <a:srgbClr val="333F50"/>
          </a:solidFill>
          <a:ln w="12700">
            <a:noFill/>
          </a:ln>
        </p:spPr>
        <p:txBody>
          <a:bodyPr anchor="ctr"/>
          <a:p>
            <a:pPr algn="ctr"/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6096000" y="2841625"/>
            <a:ext cx="5118100" cy="1174750"/>
          </a:xfrm>
          <a:prstGeom prst="rect">
            <a:avLst/>
          </a:prstGeom>
          <a:noFill/>
        </p:spPr>
        <p:txBody>
          <a:bodyPr wrap="square" lIns="101600" tIns="38100" rIns="63500" bIns="38100" rtlCol="0" anchor="b" anchorCtr="0">
            <a:noAutofit/>
          </a:bodyPr>
          <a:p>
            <a:pPr fontAlgn="auto"/>
            <a:r>
              <a:rPr lang="zh-CN" altLang="en-US" sz="3600" b="1" spc="300" noProof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一层层看到内在的冰山</a:t>
            </a:r>
            <a:endParaRPr lang="zh-CN" altLang="en-US" sz="3600" b="1" spc="300" noProof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10094626" y="1041401"/>
            <a:ext cx="835634" cy="482600"/>
            <a:chOff x="10938600" y="1455791"/>
            <a:chExt cx="720000" cy="415819"/>
          </a:xfrm>
          <a:solidFill>
            <a:srgbClr val="44546A">
              <a:lumMod val="60000"/>
              <a:lumOff val="40000"/>
            </a:srgbClr>
          </a:solidFill>
        </p:grpSpPr>
        <p:sp>
          <p:nvSpPr>
            <p:cNvPr id="23" name="任意多边形: 形状 22"/>
            <p:cNvSpPr/>
            <p:nvPr/>
          </p:nvSpPr>
          <p:spPr>
            <a:xfrm>
              <a:off x="10938600" y="1455791"/>
              <a:ext cx="340237" cy="415819"/>
            </a:xfrm>
            <a:custGeom>
              <a:avLst/>
              <a:gdLst>
                <a:gd name="connsiteX0" fmla="*/ 58302 w 200540"/>
                <a:gd name="connsiteY0" fmla="*/ 0 h 245089"/>
                <a:gd name="connsiteX1" fmla="*/ 200540 w 200540"/>
                <a:gd name="connsiteY1" fmla="*/ 0 h 245089"/>
                <a:gd name="connsiteX2" fmla="*/ 97518 w 200540"/>
                <a:gd name="connsiteY2" fmla="*/ 245089 h 245089"/>
                <a:gd name="connsiteX3" fmla="*/ 0 w 200540"/>
                <a:gd name="connsiteY3" fmla="*/ 245089 h 24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40" h="245089">
                  <a:moveTo>
                    <a:pt x="58302" y="0"/>
                  </a:moveTo>
                  <a:lnTo>
                    <a:pt x="200540" y="0"/>
                  </a:lnTo>
                  <a:lnTo>
                    <a:pt x="97518" y="245089"/>
                  </a:lnTo>
                  <a:lnTo>
                    <a:pt x="0" y="24508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p>
              <a:pPr algn="ctr" fontAlgn="base"/>
              <a:endParaRPr lang="zh-CN" altLang="en-US" sz="18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1318363" y="1455791"/>
              <a:ext cx="340237" cy="415819"/>
            </a:xfrm>
            <a:custGeom>
              <a:avLst/>
              <a:gdLst>
                <a:gd name="connsiteX0" fmla="*/ 58302 w 200540"/>
                <a:gd name="connsiteY0" fmla="*/ 0 h 245089"/>
                <a:gd name="connsiteX1" fmla="*/ 200540 w 200540"/>
                <a:gd name="connsiteY1" fmla="*/ 0 h 245089"/>
                <a:gd name="connsiteX2" fmla="*/ 97518 w 200540"/>
                <a:gd name="connsiteY2" fmla="*/ 245089 h 245089"/>
                <a:gd name="connsiteX3" fmla="*/ 0 w 200540"/>
                <a:gd name="connsiteY3" fmla="*/ 245089 h 24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540" h="245089">
                  <a:moveTo>
                    <a:pt x="58302" y="0"/>
                  </a:moveTo>
                  <a:lnTo>
                    <a:pt x="200540" y="0"/>
                  </a:lnTo>
                  <a:lnTo>
                    <a:pt x="97518" y="245089"/>
                  </a:lnTo>
                  <a:lnTo>
                    <a:pt x="0" y="24508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p>
              <a:pPr algn="ctr" fontAlgn="base"/>
              <a:endParaRPr lang="zh-CN" altLang="en-US" sz="1800" strike="noStrike" noProof="1">
                <a:solidFill>
                  <a:schemeClr val="tx1"/>
                </a:solidFill>
              </a:endParaRPr>
            </a:p>
          </p:txBody>
        </p:sp>
      </p:grpSp>
      <p:sp>
        <p:nvSpPr>
          <p:cNvPr id="48132" name="任意多边形: 形状 25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76300" y="1485900"/>
            <a:ext cx="119063" cy="119063"/>
          </a:xfrm>
          <a:custGeom>
            <a:avLst/>
            <a:gdLst/>
            <a:ahLst/>
            <a:cxnLst>
              <a:cxn ang="0">
                <a:pos x="10329" y="25713"/>
              </a:cxn>
              <a:cxn ang="0">
                <a:pos x="92311" y="107695"/>
              </a:cxn>
              <a:cxn ang="0">
                <a:pos x="92006" y="107946"/>
              </a:cxn>
              <a:cxn ang="0">
                <a:pos x="59012" y="118025"/>
              </a:cxn>
              <a:cxn ang="0">
                <a:pos x="0" y="59012"/>
              </a:cxn>
              <a:cxn ang="0">
                <a:pos x="10078" y="26018"/>
              </a:cxn>
              <a:cxn ang="0">
                <a:pos x="59012" y="0"/>
              </a:cxn>
              <a:cxn ang="0">
                <a:pos x="118025" y="59012"/>
              </a:cxn>
              <a:cxn ang="0">
                <a:pos x="107946" y="92006"/>
              </a:cxn>
              <a:cxn ang="0">
                <a:pos x="107695" y="92311"/>
              </a:cxn>
              <a:cxn ang="0">
                <a:pos x="25713" y="10329"/>
              </a:cxn>
              <a:cxn ang="0">
                <a:pos x="26018" y="10078"/>
              </a:cxn>
              <a:cxn ang="0">
                <a:pos x="59012" y="0"/>
              </a:cxn>
            </a:cxnLst>
            <a:pathLst>
              <a:path w="688240" h="688240">
                <a:moveTo>
                  <a:pt x="60236" y="149944"/>
                </a:moveTo>
                <a:lnTo>
                  <a:pt x="538297" y="628005"/>
                </a:lnTo>
                <a:lnTo>
                  <a:pt x="536521" y="629470"/>
                </a:lnTo>
                <a:cubicBezTo>
                  <a:pt x="481599" y="666574"/>
                  <a:pt x="415390" y="688240"/>
                  <a:pt x="344120" y="688240"/>
                </a:cubicBezTo>
                <a:cubicBezTo>
                  <a:pt x="154068" y="688240"/>
                  <a:pt x="0" y="534172"/>
                  <a:pt x="0" y="344120"/>
                </a:cubicBezTo>
                <a:cubicBezTo>
                  <a:pt x="0" y="272851"/>
                  <a:pt x="21666" y="206641"/>
                  <a:pt x="58770" y="151719"/>
                </a:cubicBezTo>
                <a:close/>
                <a:moveTo>
                  <a:pt x="344120" y="0"/>
                </a:moveTo>
                <a:cubicBezTo>
                  <a:pt x="534172" y="0"/>
                  <a:pt x="688240" y="154068"/>
                  <a:pt x="688240" y="344120"/>
                </a:cubicBezTo>
                <a:cubicBezTo>
                  <a:pt x="688240" y="415390"/>
                  <a:pt x="666574" y="481599"/>
                  <a:pt x="629470" y="536521"/>
                </a:cubicBezTo>
                <a:lnTo>
                  <a:pt x="628004" y="538297"/>
                </a:lnTo>
                <a:lnTo>
                  <a:pt x="149944" y="60236"/>
                </a:lnTo>
                <a:lnTo>
                  <a:pt x="151719" y="58770"/>
                </a:lnTo>
                <a:cubicBezTo>
                  <a:pt x="206641" y="21666"/>
                  <a:pt x="272851" y="0"/>
                  <a:pt x="344120" y="0"/>
                </a:cubicBezTo>
                <a:close/>
              </a:path>
            </a:pathLst>
          </a:custGeom>
          <a:solidFill>
            <a:srgbClr val="44546A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3" name="任意多边形: 形状 2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1196638" y="5253038"/>
            <a:ext cx="119062" cy="119062"/>
          </a:xfrm>
          <a:custGeom>
            <a:avLst/>
            <a:gdLst/>
            <a:ahLst/>
            <a:cxnLst>
              <a:cxn ang="0">
                <a:pos x="10329" y="25713"/>
              </a:cxn>
              <a:cxn ang="0">
                <a:pos x="92311" y="107695"/>
              </a:cxn>
              <a:cxn ang="0">
                <a:pos x="92006" y="107946"/>
              </a:cxn>
              <a:cxn ang="0">
                <a:pos x="59012" y="118025"/>
              </a:cxn>
              <a:cxn ang="0">
                <a:pos x="0" y="59012"/>
              </a:cxn>
              <a:cxn ang="0">
                <a:pos x="10078" y="26018"/>
              </a:cxn>
              <a:cxn ang="0">
                <a:pos x="59012" y="0"/>
              </a:cxn>
              <a:cxn ang="0">
                <a:pos x="118025" y="59012"/>
              </a:cxn>
              <a:cxn ang="0">
                <a:pos x="107946" y="92006"/>
              </a:cxn>
              <a:cxn ang="0">
                <a:pos x="107695" y="92311"/>
              </a:cxn>
              <a:cxn ang="0">
                <a:pos x="25713" y="10329"/>
              </a:cxn>
              <a:cxn ang="0">
                <a:pos x="26018" y="10078"/>
              </a:cxn>
              <a:cxn ang="0">
                <a:pos x="59012" y="0"/>
              </a:cxn>
            </a:cxnLst>
            <a:pathLst>
              <a:path w="688240" h="688240">
                <a:moveTo>
                  <a:pt x="60236" y="149944"/>
                </a:moveTo>
                <a:lnTo>
                  <a:pt x="538297" y="628005"/>
                </a:lnTo>
                <a:lnTo>
                  <a:pt x="536521" y="629470"/>
                </a:lnTo>
                <a:cubicBezTo>
                  <a:pt x="481599" y="666574"/>
                  <a:pt x="415390" y="688240"/>
                  <a:pt x="344120" y="688240"/>
                </a:cubicBezTo>
                <a:cubicBezTo>
                  <a:pt x="154068" y="688240"/>
                  <a:pt x="0" y="534172"/>
                  <a:pt x="0" y="344120"/>
                </a:cubicBezTo>
                <a:cubicBezTo>
                  <a:pt x="0" y="272851"/>
                  <a:pt x="21666" y="206641"/>
                  <a:pt x="58770" y="151719"/>
                </a:cubicBezTo>
                <a:close/>
                <a:moveTo>
                  <a:pt x="344120" y="0"/>
                </a:moveTo>
                <a:cubicBezTo>
                  <a:pt x="534172" y="0"/>
                  <a:pt x="688240" y="154068"/>
                  <a:pt x="688240" y="344120"/>
                </a:cubicBezTo>
                <a:cubicBezTo>
                  <a:pt x="688240" y="415390"/>
                  <a:pt x="666574" y="481599"/>
                  <a:pt x="629470" y="536521"/>
                </a:cubicBezTo>
                <a:lnTo>
                  <a:pt x="628004" y="538297"/>
                </a:lnTo>
                <a:lnTo>
                  <a:pt x="149944" y="60236"/>
                </a:lnTo>
                <a:lnTo>
                  <a:pt x="151719" y="58770"/>
                </a:lnTo>
                <a:cubicBezTo>
                  <a:pt x="206641" y="21666"/>
                  <a:pt x="272851" y="0"/>
                  <a:pt x="344120" y="0"/>
                </a:cubicBezTo>
                <a:close/>
              </a:path>
            </a:pathLst>
          </a:custGeom>
          <a:solidFill>
            <a:srgbClr val="44546A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8134" name="图片 10"/>
          <p:cNvPicPr/>
          <p:nvPr>
            <p:custDataLst>
              <p:tags r:id="rId6"/>
            </p:custDataLst>
          </p:nvPr>
        </p:nvPicPr>
        <p:blipFill>
          <a:blip r:embed="rId7"/>
          <a:srcRect l="7320" r="7320"/>
          <a:stretch>
            <a:fillRect/>
          </a:stretch>
        </p:blipFill>
        <p:spPr>
          <a:xfrm>
            <a:off x="1174750" y="442913"/>
            <a:ext cx="4478338" cy="5972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6107430"/>
            <a:ext cx="720090" cy="750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513173" y="-3"/>
            <a:ext cx="916565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9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6107430"/>
            <a:ext cx="720090" cy="750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513173" y="-3"/>
            <a:ext cx="916565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9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6107430"/>
            <a:ext cx="720090" cy="750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l="20649" t="-58" r="20765" b="-58"/>
          <a:stretch>
            <a:fillRect/>
          </a:stretch>
        </p:blipFill>
        <p:spPr>
          <a:xfrm>
            <a:off x="262890" y="173355"/>
            <a:ext cx="5528310" cy="65119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8880">
                <a:moveTo>
                  <a:pt x="0" y="0"/>
                </a:moveTo>
                <a:lnTo>
                  <a:pt x="17280" y="0"/>
                </a:lnTo>
                <a:lnTo>
                  <a:pt x="17280" y="8880"/>
                </a:lnTo>
                <a:lnTo>
                  <a:pt x="0" y="888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 l="20433" t="348" r="19029" b="628"/>
          <a:stretch>
            <a:fillRect/>
          </a:stretch>
        </p:blipFill>
        <p:spPr>
          <a:xfrm>
            <a:off x="5927090" y="173355"/>
            <a:ext cx="6034405" cy="65119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8880">
                <a:moveTo>
                  <a:pt x="0" y="0"/>
                </a:moveTo>
                <a:lnTo>
                  <a:pt x="17280" y="0"/>
                </a:lnTo>
                <a:lnTo>
                  <a:pt x="17280" y="8880"/>
                </a:lnTo>
                <a:lnTo>
                  <a:pt x="0" y="88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screen"/>
          <a:stretch>
            <a:fillRect/>
          </a:stretch>
        </p:blipFill>
        <p:spPr>
          <a:xfrm>
            <a:off x="0" y="0"/>
            <a:ext cx="720090" cy="7334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screen"/>
          <a:stretch>
            <a:fillRect/>
          </a:stretch>
        </p:blipFill>
        <p:spPr>
          <a:xfrm>
            <a:off x="11471910" y="6107430"/>
            <a:ext cx="720090" cy="750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3980" b="3980"/>
          <a:stretch>
            <a:fillRect/>
          </a:stretch>
        </p:blipFill>
        <p:spPr>
          <a:xfrm>
            <a:off x="609556" y="609578"/>
            <a:ext cx="10972874" cy="563883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8880">
                <a:moveTo>
                  <a:pt x="0" y="0"/>
                </a:moveTo>
                <a:lnTo>
                  <a:pt x="17280" y="0"/>
                </a:lnTo>
                <a:lnTo>
                  <a:pt x="17280" y="8880"/>
                </a:lnTo>
                <a:lnTo>
                  <a:pt x="0" y="88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9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4874260" cy="705485"/>
          </a:xfrm>
        </p:spPr>
        <p:txBody>
          <a:bodyPr/>
          <a:p>
            <a:r>
              <a:rPr lang="zh-CN" altLang="en-US"/>
              <a:t>负面的沟通交流心态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6361430" y="596900"/>
            <a:ext cx="4874260" cy="7054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/>
              <a:t>正面的沟通交流心态</a:t>
            </a:r>
            <a:endParaRPr lang="zh-CN" altLang="en-US"/>
          </a:p>
        </p:txBody>
      </p:sp>
      <p:sp>
        <p:nvSpPr>
          <p:cNvPr id="6" name="内容占位符 5"/>
          <p:cNvSpPr/>
          <p:nvPr>
            <p:ph idx="1"/>
          </p:nvPr>
        </p:nvSpPr>
        <p:spPr>
          <a:xfrm>
            <a:off x="429260" y="1508125"/>
            <a:ext cx="5232400" cy="4759325"/>
          </a:xfrm>
        </p:spPr>
        <p:txBody>
          <a:bodyPr/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比较典型的负面的沟通和交流心态是：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endParaRPr lang="zh-CN" altLang="en-US" sz="2400">
              <a:latin typeface="+mn-ea"/>
              <a:ea typeface="+mn-ea"/>
              <a:cs typeface="+mn-ea"/>
            </a:endParaRPr>
          </a:p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第一、“我要改变他\她的想法。”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第二、“我要教育他\她。”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第三、“我和他\她的三观是多么不合。”</a:t>
            </a:r>
            <a:endParaRPr lang="zh-CN" altLang="en-US" sz="2400"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7" name="内容占位符 5"/>
          <p:cNvSpPr/>
          <p:nvPr/>
        </p:nvSpPr>
        <p:spPr>
          <a:xfrm>
            <a:off x="6182360" y="1508125"/>
            <a:ext cx="5232400" cy="47593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而与之相对的，正面的沟通和交流心态是：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endParaRPr lang="zh-CN" altLang="en-US" sz="2400">
              <a:latin typeface="+mn-ea"/>
              <a:ea typeface="+mn-ea"/>
              <a:cs typeface="+mn-ea"/>
            </a:endParaRPr>
          </a:p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第一、“我很好奇他\她的想法和这么想的原因。”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第二、“我得从他\她这里学点什么。”</a:t>
            </a:r>
            <a:endParaRPr lang="zh-CN" altLang="en-US" sz="2400">
              <a:latin typeface="+mn-ea"/>
              <a:ea typeface="+mn-ea"/>
              <a:cs typeface="+mn-ea"/>
            </a:endParaRPr>
          </a:p>
          <a:p>
            <a:r>
              <a:rPr sz="2400">
                <a:latin typeface="+mn-ea"/>
                <a:ea typeface="+mn-ea"/>
                <a:cs typeface="+mn-ea"/>
                <a:sym typeface="+mn-ea"/>
              </a:rPr>
              <a:t>第三、“我和他\她的目标\利益是一致的。”</a:t>
            </a:r>
            <a:endParaRPr lang="zh-CN" altLang="en-US" sz="2400">
              <a:latin typeface="+mn-ea"/>
              <a:ea typeface="+mn-ea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你无法改变任何人的想法，人们自己改变自己的想法。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r>
              <a:rPr lang="zh-CN" altLang="en-US" sz="2000"/>
              <a:t>气候变化课程的实验</a:t>
            </a:r>
            <a:endParaRPr lang="zh-CN" altLang="en-US" sz="2000"/>
          </a:p>
          <a:p>
            <a:r>
              <a:rPr lang="zh-CN" altLang="en-US" sz="2000"/>
              <a:t>为什么商人能赚钱，朋友也很多呢？</a:t>
            </a:r>
            <a:endParaRPr lang="zh-CN" altLang="en-US" sz="2000"/>
          </a:p>
          <a:p>
            <a:r>
              <a:rPr lang="zh-CN" altLang="en-US" sz="2000"/>
              <a:t>因为他不在乎人的三观，只在乎利益，能不能共同牟利。</a:t>
            </a:r>
            <a:endParaRPr lang="zh-CN" altLang="en-US" sz="2000"/>
          </a:p>
          <a:p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4630" y="3109595"/>
            <a:ext cx="3305810" cy="3305810"/>
          </a:xfrm>
          <a:prstGeom prst="rect">
            <a:avLst/>
          </a:prstGeom>
        </p:spPr>
      </p:pic>
      <p:pic>
        <p:nvPicPr>
          <p:cNvPr id="9" name="图片 9" descr="C:\Users\张旸\Documents\WeChat Files\ywqqlaozhang\FileStorage\Temp\b188583778ba9c84f6521305bce0c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4765" y="3275330"/>
            <a:ext cx="4307205" cy="29743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图片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9" name="图片 8" descr="图片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3" name="矩形 4"/>
          <p:cNvSpPr/>
          <p:nvPr>
            <p:custDataLst>
              <p:tags r:id="rId5"/>
            </p:custDataLst>
          </p:nvPr>
        </p:nvSpPr>
        <p:spPr>
          <a:xfrm>
            <a:off x="1828815" y="609605"/>
            <a:ext cx="9906079" cy="5638845"/>
          </a:xfrm>
          <a:prstGeom prst="rect">
            <a:avLst/>
          </a:prstGeom>
          <a:solidFill>
            <a:srgbClr val="FFFFFF"/>
          </a:solidFill>
          <a:ln>
            <a:solidFill>
              <a:srgbClr val="948B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577873" y="1371646"/>
            <a:ext cx="5699811" cy="1068743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000" b="1" spc="160">
                <a:solidFill>
                  <a:srgbClr val="6F65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脱离“零和游戏”的思维</a:t>
            </a:r>
            <a:endParaRPr sz="4000" b="1" spc="160">
              <a:solidFill>
                <a:srgbClr val="6F65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Title 6"/>
          <p:cNvSpPr txBox="1"/>
          <p:nvPr>
            <p:custDataLst>
              <p:tags r:id="rId7"/>
            </p:custDataLst>
          </p:nvPr>
        </p:nvSpPr>
        <p:spPr>
          <a:xfrm>
            <a:off x="5577873" y="2743141"/>
            <a:ext cx="5699811" cy="274321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零和游戏就是双方的得失加起来为零。我得到多少你就会失去多少。</a:t>
            </a:r>
            <a:endParaRPr lang="zh-CN" altLang="en-US" sz="2000" spc="1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沟通的目的永远是互利共赢（0-0；0-10；10-0；10-10）</a:t>
            </a:r>
            <a:endParaRPr lang="zh-CN" altLang="en-US" sz="2000" spc="1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把对方的利益考虑在内也会有助于实现我方利益。</a:t>
            </a:r>
            <a:endParaRPr lang="zh-CN" altLang="en-US" sz="2000" spc="1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b="10145"/>
          <a:stretch>
            <a:fillRect/>
          </a:stretch>
        </p:blipFill>
        <p:spPr>
          <a:xfrm>
            <a:off x="609604" y="1937345"/>
            <a:ext cx="4511053" cy="298330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00" h="5040">
                <a:moveTo>
                  <a:pt x="0" y="0"/>
                </a:moveTo>
                <a:lnTo>
                  <a:pt x="4800" y="0"/>
                </a:lnTo>
                <a:lnTo>
                  <a:pt x="48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0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" name="图片 43" descr="C:\Users\张旸\Documents\WeChat Files\ywqqlaozhang\FileStorage\Temp\f08ce0de1010e69d6a22df427f0b00ca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3565" y="885825"/>
            <a:ext cx="7708900" cy="5790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54070"/>
            <a:ext cx="10969200" cy="705600"/>
          </a:xfrm>
        </p:spPr>
        <p:txBody>
          <a:bodyPr/>
          <a:p>
            <a:r>
              <a:rPr>
                <a:sym typeface="+mn-ea"/>
              </a:rPr>
              <a:t>沟通交流的机制</a:t>
            </a:r>
            <a:endParaRPr lang="zh-CN" altLang="en-US"/>
          </a:p>
        </p:txBody>
      </p:sp>
      <p:pic>
        <p:nvPicPr>
          <p:cNvPr id="8" name="图片 8" descr="C:\Users\张旸\Documents\WeChat Files\ywqqlaozhang\FileStorage\Temp\d4238af9acfed104b58a323b45273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13" y="1527493"/>
            <a:ext cx="3557905" cy="235775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5" descr="C:\Users\张旸\Documents\WeChat Files\ywqqlaozhang\FileStorage\Temp\80f1852bfd59fda82798dc69d4887e9a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0435" y="-14605"/>
            <a:ext cx="9196705" cy="68726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76930"/>
            <a:ext cx="10969200" cy="705600"/>
          </a:xfrm>
        </p:spPr>
        <p:txBody>
          <a:bodyPr/>
          <a:p>
            <a:r>
              <a:rPr lang="zh-CN" altLang="en-US"/>
              <a:t>如何进行困难的交涉？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735" y="209550"/>
            <a:ext cx="11606530" cy="64630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5588" y="457200"/>
            <a:ext cx="10972889" cy="9794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300" dirty="0">
                <a:solidFill>
                  <a:schemeClr val="accent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人际关系是人类文明演化发展出来的本能需求</a:t>
            </a:r>
            <a:endParaRPr lang="zh-CN" altLang="en-US" sz="2800" b="1" spc="300" dirty="0">
              <a:solidFill>
                <a:schemeClr val="accent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300" dirty="0">
                <a:solidFill>
                  <a:schemeClr val="accent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一个好汉三个帮，良好的人际关系是减压利器</a:t>
            </a:r>
            <a:endParaRPr lang="zh-CN" altLang="en-US" sz="2800" b="1" spc="300" dirty="0">
              <a:solidFill>
                <a:schemeClr val="accent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300" dirty="0">
                <a:solidFill>
                  <a:schemeClr val="accent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但是反之，恶劣的人际关系也将是痛苦的来源</a:t>
            </a:r>
            <a:endParaRPr lang="zh-CN" altLang="en-US" sz="2800" b="1" spc="300" dirty="0">
              <a:solidFill>
                <a:schemeClr val="accent1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605773" y="1625083"/>
            <a:ext cx="6096051" cy="466332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zh-CN" altLang="en-US" sz="1500" b="1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决定长寿6大因素：人际关系排在第一位</a:t>
            </a:r>
            <a:endParaRPr lang="zh-CN" altLang="en-US" sz="1500" b="1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</a:pPr>
            <a:r>
              <a:rPr lang="zh-CN" altLang="en-US" sz="1000" b="1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altLang="zh-CN" sz="1000" b="1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ps</a:t>
            </a:r>
            <a:r>
              <a:rPr lang="zh-CN" altLang="en-US" sz="1000" b="1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000" b="1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其余</a:t>
            </a:r>
            <a:r>
              <a:rPr altLang="zh-CN" sz="1000" b="1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000" b="1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个是性格特征、职业生涯、生活细节、戒除不良习惯、与健康者为伍）</a:t>
            </a:r>
            <a:endParaRPr lang="zh-CN" altLang="en-US" sz="1000" b="1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开心与谁分享？谁开心时会与你分享？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委屈找谁倾诉？谁委屈会找你倾诉？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落难请谁帮助？谁落难你会去帮忙？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决策有谁支持？你会坚定支持谁？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被误解有谁信任？你会无条件信任谁？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和谁在一起会心里踏实、快乐、幸福？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和谁分开你会想念惦记？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以上的人，有多少？你们经常联系吗？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你们的关系维持了多久？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15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你会花费多少时间精力金钱去维护你们的关系？</a:t>
            </a:r>
            <a:endParaRPr lang="zh-CN" altLang="en-US" sz="15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9863" b="9863"/>
          <a:stretch>
            <a:fillRect/>
          </a:stretch>
        </p:blipFill>
        <p:spPr>
          <a:xfrm>
            <a:off x="7166593" y="1737479"/>
            <a:ext cx="4419635" cy="2284036"/>
          </a:xfrm>
          <a:prstGeom prst="rect">
            <a:avLst/>
          </a:prstGeom>
        </p:spPr>
      </p:pic>
      <p:pic>
        <p:nvPicPr>
          <p:cNvPr id="9" name="图片 8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4404" b="4404"/>
          <a:stretch>
            <a:fillRect/>
          </a:stretch>
        </p:blipFill>
        <p:spPr>
          <a:xfrm>
            <a:off x="7166593" y="4116765"/>
            <a:ext cx="4419635" cy="2284036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31210"/>
            <a:ext cx="10969200" cy="705600"/>
          </a:xfrm>
        </p:spPr>
        <p:txBody>
          <a:bodyPr/>
          <a:p>
            <a:r>
              <a:t>三种处理冲突的风格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11505" y="839470"/>
            <a:ext cx="5227955" cy="4759325"/>
          </a:xfrm>
        </p:spPr>
        <p:txBody>
          <a:bodyPr>
            <a:noAutofit/>
          </a:bodyPr>
          <a:p>
            <a:r>
              <a:rPr lang="en-US" altLang="zh-CN" sz="2400" b="1">
                <a:sym typeface="+mn-ea"/>
              </a:rPr>
              <a:t>1. </a:t>
            </a:r>
            <a:r>
              <a:rPr sz="2400" b="1">
                <a:sym typeface="+mn-ea"/>
              </a:rPr>
              <a:t>回避</a:t>
            </a:r>
            <a:endParaRPr sz="2400" b="1">
              <a:sym typeface="+mn-ea"/>
            </a:endParaRPr>
          </a:p>
          <a:p>
            <a:pPr marL="0" indent="0">
              <a:buNone/>
            </a:pPr>
            <a:r>
              <a:rPr sz="2000">
                <a:sym typeface="+mn-ea"/>
              </a:rPr>
              <a:t>选择撤退、逃离、躲避，而不是面对冲突，不愿意伤害他人或被伤害，不愿意损害关系或者消耗能量。</a:t>
            </a:r>
            <a:endParaRPr lang="zh-CN" altLang="en-US" sz="2000">
              <a:sym typeface="+mn-ea"/>
            </a:endParaRPr>
          </a:p>
          <a:p>
            <a:r>
              <a:rPr lang="en-US" altLang="zh-CN" sz="2400" b="1">
                <a:sym typeface="+mn-ea"/>
              </a:rPr>
              <a:t>2. </a:t>
            </a:r>
            <a:r>
              <a:rPr sz="2400" b="1">
                <a:sym typeface="+mn-ea"/>
              </a:rPr>
              <a:t>竞争</a:t>
            </a:r>
            <a:endParaRPr sz="2400" b="1">
              <a:sym typeface="+mn-ea"/>
            </a:endParaRPr>
          </a:p>
          <a:p>
            <a:pPr marL="0" indent="0">
              <a:buNone/>
            </a:pPr>
            <a:r>
              <a:rPr sz="2000">
                <a:sym typeface="+mn-ea"/>
              </a:rPr>
              <a:t>选择挑衅或反击对方，想要强调自己的观点和需要。</a:t>
            </a:r>
            <a:endParaRPr lang="zh-CN" altLang="en-US" sz="2000"/>
          </a:p>
          <a:p>
            <a:r>
              <a:rPr lang="en-US" altLang="zh-CN" sz="2400" b="1">
                <a:sym typeface="+mn-ea"/>
              </a:rPr>
              <a:t>3. </a:t>
            </a:r>
            <a:r>
              <a:rPr sz="2400" b="1">
                <a:sym typeface="+mn-ea"/>
              </a:rPr>
              <a:t>包容</a:t>
            </a:r>
            <a:endParaRPr sz="2400" b="1">
              <a:sym typeface="+mn-ea"/>
            </a:endParaRPr>
          </a:p>
          <a:p>
            <a:pPr marL="0" indent="0">
              <a:buNone/>
            </a:pPr>
            <a:r>
              <a:rPr sz="2000">
                <a:sym typeface="+mn-ea"/>
              </a:rPr>
              <a:t>选择妥协与包容，想要与他人保持连接，而非坚持自己的观点，想要周围的人感到愉快。</a:t>
            </a:r>
            <a:endParaRPr sz="2000">
              <a:sym typeface="+mn-ea"/>
            </a:endParaRPr>
          </a:p>
          <a:p>
            <a:endParaRPr lang="zh-CN" altLang="en-US" sz="2000">
              <a:sym typeface="+mn-ea"/>
            </a:endParaRPr>
          </a:p>
        </p:txBody>
      </p:sp>
      <p:pic>
        <p:nvPicPr>
          <p:cNvPr id="47" name="图片 47" descr="C:\Users\张旸\Documents\WeChat Files\ywqqlaozhang\FileStorage\Temp\88fb5e3c95916354a424d3e3b56cae5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3085" y="1266825"/>
            <a:ext cx="6558915" cy="49136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每一个困难的交涉都包含三方面交涉</a:t>
            </a:r>
            <a:endParaRPr lang="zh-CN" altLang="en-US"/>
          </a:p>
        </p:txBody>
      </p:sp>
      <p:sp>
        <p:nvSpPr>
          <p:cNvPr id="4" name="内容占位符 3"/>
          <p:cNvSpPr/>
          <p:nvPr>
            <p:ph idx="1"/>
          </p:nvPr>
        </p:nvSpPr>
        <p:spPr/>
        <p:txBody>
          <a:bodyPr/>
          <a:p>
            <a:r>
              <a:rPr lang="en-US" altLang="zh-CN" sz="2400">
                <a:sym typeface="+mn-ea"/>
              </a:rPr>
              <a:t>1. “</a:t>
            </a:r>
            <a:r>
              <a:rPr sz="2400">
                <a:sym typeface="+mn-ea"/>
              </a:rPr>
              <a:t>究竟发生了什么？</a:t>
            </a:r>
            <a:r>
              <a:rPr lang="en-US" altLang="zh-CN" sz="2400">
                <a:sym typeface="+mn-ea"/>
              </a:rPr>
              <a:t>”——</a:t>
            </a:r>
            <a:r>
              <a:rPr sz="2400">
                <a:sym typeface="+mn-ea"/>
              </a:rPr>
              <a:t>基于事实的交涉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2. “</a:t>
            </a:r>
            <a:r>
              <a:rPr sz="2400">
                <a:sym typeface="+mn-ea"/>
              </a:rPr>
              <a:t>我</a:t>
            </a:r>
            <a:r>
              <a:rPr lang="en-US" altLang="zh-CN" sz="2400">
                <a:sym typeface="+mn-ea"/>
              </a:rPr>
              <a:t>\</a:t>
            </a:r>
            <a:r>
              <a:rPr sz="2400">
                <a:sym typeface="+mn-ea"/>
              </a:rPr>
              <a:t>你有什么感觉？</a:t>
            </a:r>
            <a:r>
              <a:rPr lang="en-US" altLang="zh-CN" sz="2400">
                <a:sym typeface="+mn-ea"/>
              </a:rPr>
              <a:t>”——</a:t>
            </a:r>
            <a:r>
              <a:rPr sz="2400">
                <a:sym typeface="+mn-ea"/>
              </a:rPr>
              <a:t>基于情感的交涉</a:t>
            </a:r>
            <a:endParaRPr sz="2400">
              <a:sym typeface="+mn-ea"/>
            </a:endParaRPr>
          </a:p>
          <a:p>
            <a:r>
              <a:rPr lang="en-US" altLang="zh-CN" sz="2400">
                <a:sym typeface="+mn-ea"/>
              </a:rPr>
              <a:t>3. “</a:t>
            </a:r>
            <a:r>
              <a:rPr sz="2400">
                <a:sym typeface="+mn-ea"/>
              </a:rPr>
              <a:t>这对我</a:t>
            </a:r>
            <a:r>
              <a:rPr lang="en-US" altLang="zh-CN" sz="2400">
                <a:sym typeface="+mn-ea"/>
              </a:rPr>
              <a:t>\</a:t>
            </a:r>
            <a:r>
              <a:rPr sz="2400">
                <a:sym typeface="+mn-ea"/>
              </a:rPr>
              <a:t>你来说意味着什么？</a:t>
            </a:r>
            <a:r>
              <a:rPr lang="en-US" altLang="zh-CN" sz="2400">
                <a:sym typeface="+mn-ea"/>
              </a:rPr>
              <a:t>”——</a:t>
            </a:r>
            <a:r>
              <a:rPr sz="2400">
                <a:sym typeface="+mn-ea"/>
              </a:rPr>
              <a:t>基于身份的交涉</a:t>
            </a:r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" name="图片 49" descr="C:\Users\张旸\Documents\WeChat Files\ywqqlaozhang\FileStorage\Temp\e1c52281357409ea1b2c18404e39f773.pn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 t="23833" r="26683" b="17444"/>
          <a:stretch>
            <a:fillRect/>
          </a:stretch>
        </p:blipFill>
        <p:spPr>
          <a:xfrm>
            <a:off x="3219450" y="927100"/>
            <a:ext cx="5753100" cy="5723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99790"/>
            <a:ext cx="10969200" cy="705600"/>
          </a:xfrm>
        </p:spPr>
        <p:txBody>
          <a:bodyPr>
            <a:normAutofit/>
          </a:bodyPr>
          <a:p>
            <a:r>
              <a:rPr lang="zh-CN" altLang="en-US"/>
              <a:t>九个</a:t>
            </a:r>
            <a:r>
              <a:rPr>
                <a:sym typeface="+mn-ea"/>
              </a:rPr>
              <a:t>简单却关键的沟通交流技巧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" name="图片 50" descr="C:\Users\张旸\Documents\WeChat Files\ywqqlaozhang\FileStorage\Temp\37a395ab71513e090f913c0fd0447c24.pn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t="21161" r="12469" b="19907"/>
          <a:stretch>
            <a:fillRect/>
          </a:stretch>
        </p:blipFill>
        <p:spPr>
          <a:xfrm>
            <a:off x="1104900" y="421640"/>
            <a:ext cx="10136505" cy="60147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" name="图片 51" descr="C:\Users\张旸\Documents\WeChat Files\ywqqlaozhang\FileStorage\Temp\fcdc519db475bc366967fa8f09c1e23e.pn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8172" r="21333" b="7712"/>
          <a:stretch>
            <a:fillRect/>
          </a:stretch>
        </p:blipFill>
        <p:spPr>
          <a:xfrm>
            <a:off x="2516505" y="-29210"/>
            <a:ext cx="7129780" cy="68707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" name="图片 52" descr="C:\Users\张旸\Documents\WeChat Files\ywqqlaozhang\FileStorage\Temp\a7248e5d2ca7eb132397d9c156c9c42f.pn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12688" r="14346" b="6217"/>
          <a:stretch>
            <a:fillRect/>
          </a:stretch>
        </p:blipFill>
        <p:spPr>
          <a:xfrm>
            <a:off x="2108200" y="0"/>
            <a:ext cx="7943215" cy="688530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" name="图片 53" descr="C:\Users\张旸\Documents\WeChat Files\ywqqlaozhang\FileStorage\Temp\b06c661a241cd9df0d696857477438f5.png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0" t="16184" r="25388" b="5217"/>
          <a:stretch>
            <a:fillRect/>
          </a:stretch>
        </p:blipFill>
        <p:spPr>
          <a:xfrm>
            <a:off x="3414395" y="-6350"/>
            <a:ext cx="5362575" cy="68643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" name="图片 54" descr="C:\Users\张旸\Documents\WeChat Files\ywqqlaozhang\FileStorage\Temp\2aafc8f2dddbc7e25bc39819441abc28.jpg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3"/>
          <a:stretch>
            <a:fillRect/>
          </a:stretch>
        </p:blipFill>
        <p:spPr>
          <a:xfrm>
            <a:off x="873760" y="635"/>
            <a:ext cx="10416540" cy="68573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图片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2" name="图片 1" descr="图片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4" name="图片 3" descr="图片包含 就坐&#10;&#10;描述已自动生成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t="9953"/>
          <a:stretch>
            <a:fillRect/>
          </a:stretch>
        </p:blipFill>
        <p:spPr>
          <a:xfrm>
            <a:off x="994294" y="-1"/>
            <a:ext cx="10204309" cy="6858001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" name="图片 56" descr="C:\Users\张旸\Documents\WeChat Files\ywqqlaozhang\FileStorage\Temp\e7bd3d553984e9c1c9bf56582a6612f0.jpg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>
            <a:fillRect/>
          </a:stretch>
        </p:blipFill>
        <p:spPr>
          <a:xfrm>
            <a:off x="1552575" y="201295"/>
            <a:ext cx="9086215" cy="60858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 flipH="1">
            <a:off x="4114800" y="1219200"/>
            <a:ext cx="8077200" cy="4419600"/>
          </a:xfrm>
          <a:prstGeom prst="rect">
            <a:avLst/>
          </a:prstGeom>
          <a:pattFill prst="dkUpDiag">
            <a:fgClr>
              <a:srgbClr val="F2F2F2"/>
            </a:fgClr>
            <a:bgClr>
              <a:srgbClr val="59595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 flipH="1">
            <a:off x="0" y="1219200"/>
            <a:ext cx="4114800" cy="44196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flipH="1">
            <a:off x="0" y="2541588"/>
            <a:ext cx="304800" cy="1371600"/>
          </a:xfrm>
          <a:prstGeom prst="rect">
            <a:avLst/>
          </a:prstGeom>
          <a:pattFill prst="ltUpDiag">
            <a:fgClr>
              <a:srgbClr val="266CBA"/>
            </a:fgClr>
            <a:bgClr>
              <a:srgbClr val="13365D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lvl="0" algn="ctr" fontAlgn="base">
              <a:buClrTx/>
              <a:buSzTx/>
              <a:buFontTx/>
            </a:pPr>
            <a:endParaRPr lang="zh-CN" altLang="en-US" sz="1800" strike="noStrike" noProof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 rot="10800000">
            <a:off x="10649500" y="884288"/>
            <a:ext cx="720000" cy="415819"/>
            <a:chOff x="1160829" y="2656459"/>
            <a:chExt cx="720000" cy="415819"/>
          </a:xfrm>
          <a:solidFill>
            <a:schemeClr val="accent1"/>
          </a:solidFill>
        </p:grpSpPr>
        <p:sp>
          <p:nvSpPr>
            <p:cNvPr id="20" name="任意多边形: 形状 19"/>
            <p:cNvSpPr/>
            <p:nvPr/>
          </p:nvSpPr>
          <p:spPr>
            <a:xfrm>
              <a:off x="1160829" y="2656459"/>
              <a:ext cx="340237" cy="415819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rgbClr val="266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 fontAlgn="base"/>
              <a:endParaRPr lang="zh-CN" altLang="en-US" sz="1800" strike="noStrike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540592" y="2656459"/>
              <a:ext cx="340237" cy="415819"/>
            </a:xfrm>
            <a:custGeom>
              <a:avLst/>
              <a:gdLst>
                <a:gd name="connsiteX0" fmla="*/ 174788 w 340237"/>
                <a:gd name="connsiteY0" fmla="*/ 0 h 415819"/>
                <a:gd name="connsiteX1" fmla="*/ 340237 w 340237"/>
                <a:gd name="connsiteY1" fmla="*/ 0 h 415819"/>
                <a:gd name="connsiteX2" fmla="*/ 241322 w 340237"/>
                <a:gd name="connsiteY2" fmla="*/ 415819 h 415819"/>
                <a:gd name="connsiteX3" fmla="*/ 0 w 340237"/>
                <a:gd name="connsiteY3" fmla="*/ 415819 h 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237" h="415819">
                  <a:moveTo>
                    <a:pt x="174788" y="0"/>
                  </a:moveTo>
                  <a:lnTo>
                    <a:pt x="340237" y="0"/>
                  </a:lnTo>
                  <a:lnTo>
                    <a:pt x="241322" y="415819"/>
                  </a:lnTo>
                  <a:lnTo>
                    <a:pt x="0" y="415819"/>
                  </a:lnTo>
                  <a:close/>
                </a:path>
              </a:pathLst>
            </a:custGeom>
            <a:solidFill>
              <a:srgbClr val="266C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 fontAlgn="base"/>
              <a:endParaRPr lang="zh-CN" altLang="en-US" sz="1800" strike="noStrike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09600" y="2541588"/>
            <a:ext cx="3200400" cy="1371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3600" b="1" spc="300" noProof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学生时代，是线状的闯关游戏</a:t>
            </a:r>
            <a:r>
              <a:rPr lang="en-US" altLang="zh-CN" sz="3600" b="1" spc="300" noProof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</a:t>
            </a:r>
            <a:r>
              <a:rPr lang="zh-CN" altLang="en-US" sz="3600" b="1" spc="300" noProof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个人能力</a:t>
            </a:r>
            <a:endParaRPr lang="zh-CN" altLang="en-US" sz="3600" b="1" spc="300" noProof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t="421" b="-743"/>
          <a:stretch>
            <a:fillRect/>
          </a:stretch>
        </p:blipFill>
        <p:spPr>
          <a:xfrm>
            <a:off x="4114800" y="1184275"/>
            <a:ext cx="8077200" cy="45421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20" h="5520">
                <a:moveTo>
                  <a:pt x="0" y="0"/>
                </a:moveTo>
                <a:lnTo>
                  <a:pt x="12720" y="0"/>
                </a:lnTo>
                <a:lnTo>
                  <a:pt x="12720" y="5520"/>
                </a:lnTo>
                <a:lnTo>
                  <a:pt x="0" y="552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8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" name="图片 57" descr="C:\Users\张旸\Documents\WeChat Files\ywqqlaozhang\FileStorage\Temp\0a54c290585903572b95c89942c5a3f2.png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39066" r="21645" b="36584"/>
          <a:stretch>
            <a:fillRect/>
          </a:stretch>
        </p:blipFill>
        <p:spPr>
          <a:xfrm>
            <a:off x="1417320" y="1991360"/>
            <a:ext cx="9356725" cy="30537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35985"/>
            <a:ext cx="10969200" cy="705600"/>
          </a:xfrm>
        </p:spPr>
        <p:txBody>
          <a:bodyPr/>
          <a:p>
            <a:r>
              <a:rPr>
                <a:sym typeface="+mn-ea"/>
              </a:rPr>
              <a:t>史上最好的沟通交流技能就是聆听</a:t>
            </a:r>
            <a:endParaRPr lang="zh-CN" altLang="en-US"/>
          </a:p>
        </p:txBody>
      </p:sp>
      <p:pic>
        <p:nvPicPr>
          <p:cNvPr id="58" name="图片 58" descr="C:\Users\张旸\Documents\WeChat Files\ywqqlaozhang\FileStorage\Temp\b4e372bb8d59d1f7ab664de4700f5cbf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9730" y="1490345"/>
            <a:ext cx="6345555" cy="47593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装饰矩形"/>
          <p:cNvSpPr/>
          <p:nvPr>
            <p:custDataLst>
              <p:tags r:id="rId1"/>
            </p:custDataLst>
          </p:nvPr>
        </p:nvSpPr>
        <p:spPr>
          <a:xfrm>
            <a:off x="6819900" y="1670050"/>
            <a:ext cx="4930775" cy="3813175"/>
          </a:xfrm>
          <a:prstGeom prst="rect">
            <a:avLst/>
          </a:prstGeom>
          <a:solidFill>
            <a:srgbClr val="000000">
              <a:alpha val="9999"/>
            </a:srgbClr>
          </a:solidFill>
          <a:ln w="12700">
            <a:noFill/>
          </a:ln>
        </p:spPr>
        <p:txBody>
          <a:bodyPr wrap="square" anchor="ctr"/>
          <a:p>
            <a:pPr algn="ctr">
              <a:buSzTx/>
            </a:pP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6" name="任意多边形: 形状 21"/>
          <p:cNvSpPr/>
          <p:nvPr>
            <p:custDataLst>
              <p:tags r:id="rId2"/>
            </p:custDataLst>
          </p:nvPr>
        </p:nvSpPr>
        <p:spPr>
          <a:xfrm rot="7318264">
            <a:off x="5033963" y="2738438"/>
            <a:ext cx="225425" cy="5508625"/>
          </a:xfrm>
          <a:custGeom>
            <a:avLst/>
            <a:gdLst/>
            <a:ahLst/>
            <a:cxnLst>
              <a:cxn ang="0">
                <a:pos x="0" y="5506892"/>
              </a:cxn>
              <a:cxn ang="0">
                <a:pos x="0" y="0"/>
              </a:cxn>
              <a:cxn ang="0">
                <a:pos x="225942" y="361990"/>
              </a:cxn>
              <a:cxn ang="0">
                <a:pos x="225942" y="5506892"/>
              </a:cxn>
            </a:cxnLst>
            <a:pathLst>
              <a:path w="225942" h="5506892">
                <a:moveTo>
                  <a:pt x="0" y="5506892"/>
                </a:moveTo>
                <a:lnTo>
                  <a:pt x="0" y="0"/>
                </a:lnTo>
                <a:lnTo>
                  <a:pt x="225942" y="361990"/>
                </a:lnTo>
                <a:lnTo>
                  <a:pt x="225942" y="5506892"/>
                </a:lnTo>
                <a:close/>
              </a:path>
            </a:pathLst>
          </a:custGeom>
          <a:solidFill>
            <a:srgbClr val="54BDF8">
              <a:alpha val="9999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任意多边形: 形状 19"/>
          <p:cNvSpPr/>
          <p:nvPr>
            <p:custDataLst>
              <p:tags r:id="rId3"/>
            </p:custDataLst>
          </p:nvPr>
        </p:nvSpPr>
        <p:spPr>
          <a:xfrm rot="7318264">
            <a:off x="5765800" y="-777875"/>
            <a:ext cx="669925" cy="10382250"/>
          </a:xfrm>
          <a:custGeom>
            <a:avLst/>
            <a:gdLst/>
            <a:ahLst/>
            <a:cxnLst>
              <a:cxn ang="0">
                <a:pos x="0" y="10381936"/>
              </a:cxn>
              <a:cxn ang="0">
                <a:pos x="0" y="0"/>
              </a:cxn>
              <a:cxn ang="0">
                <a:pos x="483" y="0"/>
              </a:cxn>
              <a:cxn ang="0">
                <a:pos x="672094" y="1076012"/>
              </a:cxn>
              <a:cxn ang="0">
                <a:pos x="672094" y="10381936"/>
              </a:cxn>
            </a:cxnLst>
            <a:pathLst>
              <a:path w="672094" h="10381936">
                <a:moveTo>
                  <a:pt x="0" y="10381936"/>
                </a:moveTo>
                <a:lnTo>
                  <a:pt x="0" y="0"/>
                </a:lnTo>
                <a:lnTo>
                  <a:pt x="483" y="0"/>
                </a:lnTo>
                <a:lnTo>
                  <a:pt x="672094" y="1076012"/>
                </a:lnTo>
                <a:lnTo>
                  <a:pt x="672094" y="10381936"/>
                </a:lnTo>
                <a:close/>
              </a:path>
            </a:pathLst>
          </a:custGeom>
          <a:solidFill>
            <a:srgbClr val="71A6E2">
              <a:alpha val="9999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21508" name="直接连接符 5"/>
          <p:cNvCxnSpPr/>
          <p:nvPr>
            <p:custDataLst>
              <p:tags r:id="rId4"/>
            </p:custDataLst>
          </p:nvPr>
        </p:nvCxnSpPr>
        <p:spPr>
          <a:xfrm>
            <a:off x="493713" y="622300"/>
            <a:ext cx="11180762" cy="0"/>
          </a:xfrm>
          <a:prstGeom prst="line">
            <a:avLst/>
          </a:prstGeom>
          <a:ln w="127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1509" name="直接连接符 6"/>
          <p:cNvCxnSpPr/>
          <p:nvPr>
            <p:custDataLst>
              <p:tags r:id="rId5"/>
            </p:custDataLst>
          </p:nvPr>
        </p:nvCxnSpPr>
        <p:spPr>
          <a:xfrm>
            <a:off x="611188" y="1603375"/>
            <a:ext cx="5181600" cy="0"/>
          </a:xfrm>
          <a:prstGeom prst="line">
            <a:avLst/>
          </a:prstGeom>
          <a:ln w="127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09600" y="242888"/>
            <a:ext cx="5181600" cy="1128713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Autofit/>
          </a:bodyPr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16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倾听练习：你会听吗？</a:t>
            </a:r>
            <a:endParaRPr lang="zh-CN" altLang="en-US" sz="4000" b="1" spc="16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7"/>
            </p:custDataLst>
          </p:nvPr>
        </p:nvSpPr>
        <p:spPr>
          <a:xfrm>
            <a:off x="609600" y="2057400"/>
            <a:ext cx="5181600" cy="342582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两个人一组，分为甲、乙，每轮5分钟</a:t>
            </a:r>
            <a:endParaRPr lang="zh-CN" altLang="en-US" sz="2000" strike="noStrike" spc="100" noProof="1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000" strike="noStrike" spc="100" noProof="1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第一轮：乙背对屏幕，甲面对屏幕</a:t>
            </a:r>
            <a:endParaRPr lang="en-US" altLang="zh-CN" sz="2000" strike="noStrike" spc="100" noProof="1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000" strike="noStrike" spc="100" noProof="1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乙讲述最近生命中的一件让自己特别有情绪的事情</a:t>
            </a:r>
            <a:endParaRPr lang="en-US" altLang="zh-CN" sz="2000" strike="noStrike" spc="100" noProof="1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000" strike="noStrike" spc="100" noProof="1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甲按照屏幕要求来做倾听</a:t>
            </a:r>
            <a:endParaRPr lang="en-US" altLang="zh-CN" sz="2000" strike="noStrike" spc="100" noProof="1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9300" lvl="1" indent="-30480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2000" strike="noStrike" spc="100" noProof="1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甲乙换位置，重复上述过程，甲讲述，乙按要求倾听</a:t>
            </a:r>
            <a:endParaRPr lang="en-US" altLang="zh-CN" sz="2000" strike="noStrike" spc="100" noProof="1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4814" r="4814"/>
          <a:stretch>
            <a:fillRect/>
          </a:stretch>
        </p:blipFill>
        <p:spPr>
          <a:xfrm>
            <a:off x="6400806" y="1523988"/>
            <a:ext cx="5181638" cy="3810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6000">
                <a:moveTo>
                  <a:pt x="0" y="0"/>
                </a:moveTo>
                <a:lnTo>
                  <a:pt x="8160" y="0"/>
                </a:lnTo>
                <a:lnTo>
                  <a:pt x="816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0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09600" y="-26987"/>
            <a:ext cx="10972800" cy="1143000"/>
          </a:xfrm>
        </p:spPr>
        <p:txBody>
          <a:bodyPr vert="horz" wrap="square" lIns="91440" tIns="45720" rIns="91440" bIns="45720" anchor="ctr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160" normalizeH="0" baseline="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倾听练习：你会听吗？</a:t>
            </a:r>
            <a:endParaRPr kumimoji="0" lang="zh-CN" altLang="en-US" sz="4000" b="1" i="0" u="none" strike="noStrike" kern="1200" cap="none" spc="160" normalizeH="0" baseline="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30" name="文本框 6"/>
          <p:cNvSpPr txBox="1"/>
          <p:nvPr/>
        </p:nvSpPr>
        <p:spPr>
          <a:xfrm>
            <a:off x="609600" y="1116013"/>
            <a:ext cx="10817225" cy="5262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甲倾听时的要求：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身体姿态：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身体后仰躺靠，目光四处游移，不断插嘴打断乙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阻断情绪：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你别难过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生气了，不至于吧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贴标签：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他这人就是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给建议：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我认为你不应该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；你应该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谈个人经验：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我当初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推测：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我觉得一定是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609600" y="-26987"/>
            <a:ext cx="10972800" cy="1143000"/>
          </a:xfrm>
        </p:spPr>
        <p:txBody>
          <a:bodyPr vert="horz" wrap="square" lIns="91440" tIns="45720" rIns="91440" bIns="45720" anchor="ctr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160" normalizeH="0" baseline="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倾听练习：你会听吗？</a:t>
            </a:r>
            <a:endParaRPr kumimoji="0" lang="zh-CN" altLang="en-US" sz="4000" b="1" i="0" u="none" strike="noStrike" kern="1200" cap="none" spc="160" normalizeH="0" baseline="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609600" y="-26987"/>
            <a:ext cx="10972800" cy="1143000"/>
          </a:xfrm>
        </p:spPr>
        <p:txBody>
          <a:bodyPr vert="horz" wrap="square" lIns="91440" tIns="45720" rIns="91440" bIns="45720" anchor="ctr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160" normalizeH="0" baseline="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倾听练习：你会听吗？</a:t>
            </a:r>
            <a:endParaRPr kumimoji="0" lang="zh-CN" altLang="en-US" sz="4000" b="1" i="0" u="none" strike="noStrike" kern="1200" cap="none" spc="160" normalizeH="0" baseline="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78" name="文本框 7"/>
          <p:cNvSpPr txBox="1"/>
          <p:nvPr/>
        </p:nvSpPr>
        <p:spPr>
          <a:xfrm>
            <a:off x="765175" y="1327150"/>
            <a:ext cx="10669588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乙倾听时的要求：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身体姿态：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身体前倾，目光注视甲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认真听并点头：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（点头）嗯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（直到听完）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（简要复述核心内容）你刚才说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，是这样吗？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语言表达：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共情：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“我听你说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，我心里觉得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“我看到你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我感到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帮助觉察：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“我很好奇，你当时有什么感受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想法呢？”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“我很好奇，你是怎么理解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的呢？”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09600" y="-26987"/>
            <a:ext cx="10972800" cy="1143000"/>
          </a:xfrm>
        </p:spPr>
        <p:txBody>
          <a:bodyPr vert="horz" wrap="square" lIns="91440" tIns="45720" rIns="91440" bIns="45720" anchor="ctr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160" normalizeH="0" baseline="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倾听练习：你会听吗？</a:t>
            </a:r>
            <a:endParaRPr kumimoji="0" lang="zh-CN" altLang="en-US" sz="4000" b="1" i="0" u="none" strike="noStrike" kern="1200" cap="none" spc="160" normalizeH="0" baseline="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5880100" cy="6858000"/>
          </a:xfrm>
          <a:prstGeom prst="rect">
            <a:avLst/>
          </a:prstGeom>
          <a:solidFill>
            <a:srgbClr val="8599AD"/>
          </a:solidFill>
          <a:ln w="12700">
            <a:noFill/>
          </a:ln>
        </p:spPr>
        <p:txBody>
          <a:bodyPr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6" name="等腰三角形 15"/>
          <p:cNvSpPr/>
          <p:nvPr>
            <p:custDataLst>
              <p:tags r:id="rId2"/>
            </p:custDataLst>
          </p:nvPr>
        </p:nvSpPr>
        <p:spPr>
          <a:xfrm flipV="1">
            <a:off x="5218113" y="0"/>
            <a:ext cx="1325562" cy="736600"/>
          </a:xfrm>
          <a:prstGeom prst="triangle">
            <a:avLst>
              <a:gd name="adj" fmla="val 50000"/>
            </a:avLst>
          </a:prstGeom>
          <a:solidFill>
            <a:srgbClr val="5B728E"/>
          </a:solidFill>
          <a:ln w="12700">
            <a:noFill/>
          </a:ln>
        </p:spPr>
        <p:txBody>
          <a:bodyPr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菱形 19"/>
          <p:cNvSpPr/>
          <p:nvPr>
            <p:custDataLst>
              <p:tags r:id="rId3"/>
            </p:custDataLst>
          </p:nvPr>
        </p:nvSpPr>
        <p:spPr>
          <a:xfrm>
            <a:off x="4183063" y="1560513"/>
            <a:ext cx="3395662" cy="3395662"/>
          </a:xfrm>
          <a:prstGeom prst="diamond">
            <a:avLst/>
          </a:prstGeom>
          <a:solidFill>
            <a:srgbClr val="5B728E"/>
          </a:solidFill>
          <a:ln w="12700">
            <a:noFill/>
          </a:ln>
        </p:spPr>
        <p:txBody>
          <a:bodyPr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833938" y="1974850"/>
            <a:ext cx="2379663" cy="2424113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0" indent="0" algn="ctr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trike="noStrike" spc="300" noProof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倾听练习：你会听吗？</a:t>
            </a:r>
            <a:endParaRPr lang="zh-CN" altLang="en-US" sz="3600" b="1" strike="noStrike" spc="300" noProof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381000" y="619125"/>
            <a:ext cx="3952875" cy="4746625"/>
          </a:xfrm>
          <a:prstGeom prst="rect">
            <a:avLst/>
          </a:prstGeom>
        </p:spPr>
        <p:txBody>
          <a:bodyPr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甲倾听时的要求：</a:t>
            </a:r>
            <a:endParaRPr lang="zh-CN" altLang="en-US" sz="2000" b="1" strike="noStrike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身体后仰，目光游移，随时打断插嘴</a:t>
            </a:r>
            <a:endParaRPr lang="zh-CN" altLang="en-US" sz="2000" b="1" strike="noStrike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阻断情绪：你别难过/生气了</a:t>
            </a:r>
            <a:endParaRPr lang="zh-CN" altLang="en-US" sz="2000" b="1" strike="noStrike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贴标签：他就是…</a:t>
            </a:r>
            <a:endParaRPr lang="zh-CN" altLang="en-US" sz="2000" b="1" strike="noStrike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给建议：你不该…你应该…</a:t>
            </a:r>
            <a:endParaRPr lang="zh-CN" altLang="en-US" sz="2000" b="1" strike="noStrike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谈个人经验：我当初…</a:t>
            </a:r>
            <a:endParaRPr lang="zh-CN" altLang="en-US" sz="2000" b="1" strike="noStrike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推测：我觉得一定是…</a:t>
            </a:r>
            <a:endParaRPr lang="zh-CN" altLang="en-US" sz="2000" b="1" strike="noStrike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7578725" y="619125"/>
            <a:ext cx="4378325" cy="4746625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乙倾听时的要求：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身体前倾，目光注视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嗯…（点头）嗯…（直到听完）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en-US" altLang="zh-CN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(</a:t>
            </a: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复述</a:t>
            </a:r>
            <a:r>
              <a:rPr lang="en-US" altLang="zh-CN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)</a:t>
            </a: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你刚才说…，是这样吗？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我听你说…，我心里觉得…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我看到你…我感到…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我很好奇，你当时有什么感受/想法呢？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strike="noStrike" spc="150" noProof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我很好奇，你是怎么理解…的呢？</a:t>
            </a:r>
            <a:endParaRPr lang="zh-CN" altLang="en-US" sz="2000" b="1" strike="noStrike" spc="150" noProof="1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1" name="等腰三角形 20"/>
          <p:cNvSpPr/>
          <p:nvPr>
            <p:custDataLst>
              <p:tags r:id="rId7"/>
            </p:custDataLst>
          </p:nvPr>
        </p:nvSpPr>
        <p:spPr>
          <a:xfrm>
            <a:off x="5218113" y="6121400"/>
            <a:ext cx="1325562" cy="736600"/>
          </a:xfrm>
          <a:prstGeom prst="triangle">
            <a:avLst>
              <a:gd name="adj" fmla="val 50000"/>
            </a:avLst>
          </a:prstGeom>
          <a:solidFill>
            <a:srgbClr val="5B728E"/>
          </a:solidFill>
          <a:ln w="12700">
            <a:noFill/>
          </a:ln>
        </p:spPr>
        <p:txBody>
          <a:bodyPr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632" name="图片 2"/>
          <p:cNvPicPr>
            <a:picLocks noChangeAspect="1"/>
          </p:cNvPicPr>
          <p:nvPr/>
        </p:nvPicPr>
        <p:blipFill>
          <a:blip r:embed="rId8"/>
          <a:srcRect l="56783" t="15750" b="12541"/>
          <a:stretch>
            <a:fillRect/>
          </a:stretch>
        </p:blipFill>
        <p:spPr>
          <a:xfrm>
            <a:off x="1800225" y="5592763"/>
            <a:ext cx="1116013" cy="1141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图片 4"/>
          <p:cNvPicPr>
            <a:picLocks noChangeAspect="1"/>
          </p:cNvPicPr>
          <p:nvPr/>
        </p:nvPicPr>
        <p:blipFill>
          <a:blip r:embed="rId8"/>
          <a:srcRect t="16499" r="57487" b="12854"/>
          <a:stretch>
            <a:fillRect/>
          </a:stretch>
        </p:blipFill>
        <p:spPr>
          <a:xfrm>
            <a:off x="9293225" y="5592763"/>
            <a:ext cx="1173163" cy="12001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60070" y="816610"/>
            <a:ext cx="1021969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从长期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调解工作中的总结：</a:t>
            </a:r>
            <a:r>
              <a:rPr lang="en-US" sz="3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 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有效的行为：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信赖、时间、耐心、聆听、提问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无效的行为：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敌意、顽固、发表不当的反对意见、大吼大叫、打断别人抢著说话、离开房间、嘲笑、冷笑</a:t>
            </a:r>
            <a:endParaRPr lang="zh-CN" alt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457200" y="751202"/>
            <a:ext cx="5474335" cy="5354959"/>
            <a:chOff x="720" y="1183"/>
            <a:chExt cx="8621" cy="8433"/>
          </a:xfrm>
        </p:grpSpPr>
        <p:sp>
          <p:nvSpPr>
            <p:cNvPr id="5" name="PA-矩形 1"/>
            <p:cNvSpPr/>
            <p:nvPr/>
          </p:nvSpPr>
          <p:spPr>
            <a:xfrm>
              <a:off x="1376" y="1183"/>
              <a:ext cx="1616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43000" t="-2000" r="-395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6" name="PA-矩形 2"/>
            <p:cNvSpPr/>
            <p:nvPr/>
          </p:nvSpPr>
          <p:spPr>
            <a:xfrm>
              <a:off x="3086" y="1183"/>
              <a:ext cx="914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263000" t="-2000" r="-588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7" name="PA-矩形 3"/>
            <p:cNvSpPr/>
            <p:nvPr/>
          </p:nvSpPr>
          <p:spPr>
            <a:xfrm>
              <a:off x="954" y="1183"/>
              <a:ext cx="328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82000" t="-2000" r="-2468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8" name="PA-矩形 4"/>
            <p:cNvSpPr/>
            <p:nvPr/>
          </p:nvSpPr>
          <p:spPr>
            <a:xfrm>
              <a:off x="720" y="1183"/>
              <a:ext cx="164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21000" t="-2000" r="-5178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9" name="PA-矩形 5"/>
            <p:cNvSpPr/>
            <p:nvPr/>
          </p:nvSpPr>
          <p:spPr>
            <a:xfrm>
              <a:off x="4093" y="1183"/>
              <a:ext cx="609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560000" t="-2000" r="-767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10" name="PA-矩形 6"/>
            <p:cNvSpPr/>
            <p:nvPr/>
          </p:nvSpPr>
          <p:spPr>
            <a:xfrm>
              <a:off x="4796" y="1183"/>
              <a:ext cx="2366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174000" t="-2000" r="-94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13" name="PA-矩形 7"/>
            <p:cNvSpPr/>
            <p:nvPr/>
          </p:nvSpPr>
          <p:spPr>
            <a:xfrm>
              <a:off x="7256" y="1183"/>
              <a:ext cx="984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668000" t="-2000" r="-115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14" name="PA-矩形 8"/>
            <p:cNvSpPr/>
            <p:nvPr/>
          </p:nvSpPr>
          <p:spPr>
            <a:xfrm>
              <a:off x="8333" y="1183"/>
              <a:ext cx="445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1719000" t="-2000" r="-134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15" name="PA-矩形 9"/>
            <p:cNvSpPr/>
            <p:nvPr/>
          </p:nvSpPr>
          <p:spPr>
            <a:xfrm>
              <a:off x="8872" y="1183"/>
              <a:ext cx="234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3499000" t="-2000" r="-115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  <p:sp>
          <p:nvSpPr>
            <p:cNvPr id="16" name="PA-矩形 10"/>
            <p:cNvSpPr/>
            <p:nvPr/>
          </p:nvSpPr>
          <p:spPr>
            <a:xfrm>
              <a:off x="9200" y="1183"/>
              <a:ext cx="141" cy="8433"/>
            </a:xfrm>
            <a:prstGeom prst="rect">
              <a:avLst/>
            </a:prstGeom>
            <a:blipFill dpi="0" rotWithShape="0">
              <a:blip r:embed="rId2" cstate="screen"/>
              <a:srcRect/>
              <a:stretch>
                <a:fillRect l="-6039000" t="-2000" r="-25000" b="-2000"/>
              </a:stretch>
            </a:blip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chemeClr val="lt1"/>
                </a:solidFill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388100" y="1189038"/>
            <a:ext cx="5346700" cy="1127125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0000" lnSpcReduction="10000"/>
          </a:bodyPr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16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倾听与共情</a:t>
            </a:r>
            <a:endParaRPr lang="zh-CN" altLang="en-US" sz="4000" b="1" spc="16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16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——最重要的技术</a:t>
            </a:r>
            <a:endParaRPr lang="zh-CN" altLang="en-US" sz="4000" b="1" spc="16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6388100" y="2620963"/>
            <a:ext cx="5346700" cy="30480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000" b="1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以对方为核心</a:t>
            </a: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，把自己放空</a:t>
            </a:r>
            <a:endParaRPr lang="zh-CN" altLang="en-US" sz="2000" strike="noStrike" spc="100" noProof="1" dirty="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当一个足够大的</a:t>
            </a:r>
            <a:r>
              <a:rPr lang="zh-CN" altLang="en-US" sz="2000" b="1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容器</a:t>
            </a:r>
            <a:endParaRPr lang="zh-CN" altLang="en-US" sz="2000" strike="noStrike" spc="100" noProof="1" dirty="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像</a:t>
            </a:r>
            <a:r>
              <a:rPr lang="zh-CN" altLang="en-US" sz="2000" b="1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镜子</a:t>
            </a: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一样真实呈现，帮助对方觉察</a:t>
            </a:r>
            <a:endParaRPr lang="zh-CN" altLang="en-US" sz="2000" strike="noStrike" spc="100" noProof="1" dirty="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b="1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接纳</a:t>
            </a: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对方的情感</a:t>
            </a:r>
            <a:endParaRPr lang="zh-CN" altLang="en-US" sz="2000" strike="noStrike" spc="100" noProof="1" dirty="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000" b="1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</a:t>
            </a: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对方背后的苦衷</a:t>
            </a:r>
            <a:endParaRPr lang="zh-CN" altLang="en-US" sz="2000" strike="noStrike" spc="100" noProof="1" dirty="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800" b="1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</a:t>
            </a:r>
            <a:r>
              <a:rPr lang="zh-CN" altLang="en-US" sz="2000" strike="noStrike" spc="100" noProof="1" dirty="0">
                <a:ln w="3175">
                  <a:noFill/>
                  <a:prstDash val="dash"/>
                </a:ln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预设、不分析、不评判、不解释、不建议</a:t>
            </a:r>
            <a:endParaRPr lang="zh-CN" altLang="en-US" sz="2000" strike="noStrike" spc="100" noProof="1" dirty="0">
              <a:ln w="3175">
                <a:noFill/>
                <a:prstDash val="dash"/>
              </a:ln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rgbClr val="266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: 形状 11"/>
          <p:cNvSpPr/>
          <p:nvPr>
            <p:custDataLst>
              <p:tags r:id="rId2"/>
            </p:custDataLst>
          </p:nvPr>
        </p:nvSpPr>
        <p:spPr>
          <a:xfrm>
            <a:off x="708025" y="-12700"/>
            <a:ext cx="11163300" cy="6858000"/>
          </a:xfrm>
          <a:custGeom>
            <a:avLst/>
            <a:gdLst>
              <a:gd name="connsiteX0" fmla="*/ 1391964 w 11162996"/>
              <a:gd name="connsiteY0" fmla="*/ 0 h 6841459"/>
              <a:gd name="connsiteX1" fmla="*/ 9771032 w 11162996"/>
              <a:gd name="connsiteY1" fmla="*/ 0 h 6841459"/>
              <a:gd name="connsiteX2" fmla="*/ 9888453 w 11162996"/>
              <a:gd name="connsiteY2" fmla="*/ 135555 h 6841459"/>
              <a:gd name="connsiteX3" fmla="*/ 11162996 w 11162996"/>
              <a:gd name="connsiteY3" fmla="*/ 3685906 h 6841459"/>
              <a:gd name="connsiteX4" fmla="*/ 10209764 w 11162996"/>
              <a:gd name="connsiteY4" fmla="*/ 6806575 h 6841459"/>
              <a:gd name="connsiteX5" fmla="*/ 10184957 w 11162996"/>
              <a:gd name="connsiteY5" fmla="*/ 6841459 h 6841459"/>
              <a:gd name="connsiteX6" fmla="*/ 978039 w 11162996"/>
              <a:gd name="connsiteY6" fmla="*/ 6841459 h 6841459"/>
              <a:gd name="connsiteX7" fmla="*/ 953232 w 11162996"/>
              <a:gd name="connsiteY7" fmla="*/ 6806575 h 6841459"/>
              <a:gd name="connsiteX8" fmla="*/ 0 w 11162996"/>
              <a:gd name="connsiteY8" fmla="*/ 3685906 h 6841459"/>
              <a:gd name="connsiteX9" fmla="*/ 1274543 w 11162996"/>
              <a:gd name="connsiteY9" fmla="*/ 135555 h 68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996" h="6841459">
                <a:moveTo>
                  <a:pt x="1391964" y="0"/>
                </a:moveTo>
                <a:lnTo>
                  <a:pt x="9771032" y="0"/>
                </a:lnTo>
                <a:lnTo>
                  <a:pt x="9888453" y="135555"/>
                </a:lnTo>
                <a:cubicBezTo>
                  <a:pt x="10684687" y="1100367"/>
                  <a:pt x="11162996" y="2337279"/>
                  <a:pt x="11162996" y="3685906"/>
                </a:cubicBezTo>
                <a:cubicBezTo>
                  <a:pt x="11162996" y="4841872"/>
                  <a:pt x="10811585" y="5915762"/>
                  <a:pt x="10209764" y="6806575"/>
                </a:cubicBezTo>
                <a:lnTo>
                  <a:pt x="10184957" y="6841459"/>
                </a:lnTo>
                <a:lnTo>
                  <a:pt x="978039" y="6841459"/>
                </a:lnTo>
                <a:lnTo>
                  <a:pt x="953232" y="6806575"/>
                </a:lnTo>
                <a:cubicBezTo>
                  <a:pt x="351411" y="5915762"/>
                  <a:pt x="0" y="4841872"/>
                  <a:pt x="0" y="3685906"/>
                </a:cubicBezTo>
                <a:cubicBezTo>
                  <a:pt x="0" y="2337279"/>
                  <a:pt x="478309" y="1100367"/>
                  <a:pt x="1274543" y="1355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>
            <p:custDataLst>
              <p:tags r:id="rId3"/>
            </p:custDataLst>
          </p:nvPr>
        </p:nvSpPr>
        <p:spPr>
          <a:xfrm>
            <a:off x="1095375" y="819150"/>
            <a:ext cx="777875" cy="776288"/>
          </a:xfrm>
          <a:prstGeom prst="ellipse">
            <a:avLst/>
          </a:prstGeom>
          <a:solidFill>
            <a:srgbClr val="0887C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>
            <p:custDataLst>
              <p:tags r:id="rId4"/>
            </p:custDataLst>
          </p:nvPr>
        </p:nvSpPr>
        <p:spPr>
          <a:xfrm>
            <a:off x="1339850" y="944563"/>
            <a:ext cx="777875" cy="776288"/>
          </a:xfrm>
          <a:prstGeom prst="ellipse">
            <a:avLst/>
          </a:prstGeom>
          <a:solidFill>
            <a:srgbClr val="266C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>
            <p:custDataLst>
              <p:tags r:id="rId5"/>
            </p:custDataLst>
          </p:nvPr>
        </p:nvSpPr>
        <p:spPr>
          <a:xfrm>
            <a:off x="1508125" y="5895975"/>
            <a:ext cx="765175" cy="765175"/>
          </a:xfrm>
          <a:prstGeom prst="ellipse">
            <a:avLst/>
          </a:prstGeom>
          <a:solidFill>
            <a:srgbClr val="266C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278" name="组合 4"/>
          <p:cNvGrpSpPr/>
          <p:nvPr/>
        </p:nvGrpSpPr>
        <p:grpSpPr>
          <a:xfrm>
            <a:off x="10013950" y="4903788"/>
            <a:ext cx="1778000" cy="1687512"/>
            <a:chOff x="14021" y="6063"/>
            <a:chExt cx="4548" cy="4318"/>
          </a:xfrm>
        </p:grpSpPr>
        <p:sp>
          <p:nvSpPr>
            <p:cNvPr id="6" name="椭圆 5"/>
            <p:cNvSpPr/>
            <p:nvPr>
              <p:custDataLst>
                <p:tags r:id="rId6"/>
              </p:custDataLst>
            </p:nvPr>
          </p:nvSpPr>
          <p:spPr>
            <a:xfrm>
              <a:off x="14999" y="6811"/>
              <a:ext cx="3571" cy="3571"/>
            </a:xfrm>
            <a:prstGeom prst="ellipse">
              <a:avLst/>
            </a:prstGeom>
            <a:solidFill>
              <a:srgbClr val="266CB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7"/>
              </p:custDataLst>
            </p:nvPr>
          </p:nvSpPr>
          <p:spPr>
            <a:xfrm>
              <a:off x="14021" y="6063"/>
              <a:ext cx="2650" cy="2650"/>
            </a:xfrm>
            <a:prstGeom prst="ellipse">
              <a:avLst/>
            </a:prstGeom>
            <a:solidFill>
              <a:srgbClr val="266CB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800" strike="noStrike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>
            <p:custDataLst>
              <p:tags r:id="rId8"/>
            </p:custDataLst>
          </p:nvPr>
        </p:nvSpPr>
        <p:spPr>
          <a:xfrm>
            <a:off x="2690813" y="2570163"/>
            <a:ext cx="6810375" cy="46038"/>
          </a:xfrm>
          <a:prstGeom prst="rect">
            <a:avLst/>
          </a:prstGeom>
          <a:solidFill>
            <a:srgbClr val="266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1219200" y="1066800"/>
            <a:ext cx="9994900" cy="152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30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职场打工，是平面的RPG游戏</a:t>
            </a:r>
            <a:endParaRPr lang="zh-CN" altLang="en-US" sz="4000" b="1" spc="30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30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个人技能</a:t>
            </a:r>
            <a:r>
              <a:rPr lang="en-US" altLang="zh-CN" sz="4000" b="1" spc="30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lang="zh-CN" altLang="en-US" sz="4000" b="1" spc="300" noProof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团队协调合作能力</a:t>
            </a:r>
            <a:endParaRPr lang="zh-CN" altLang="en-US" sz="4000" b="1" spc="300" noProof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23179" b="21791"/>
          <a:stretch>
            <a:fillRect/>
          </a:stretch>
        </p:blipFill>
        <p:spPr>
          <a:xfrm>
            <a:off x="1524000" y="2961640"/>
            <a:ext cx="9144000" cy="31476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00" h="4080">
                <a:moveTo>
                  <a:pt x="0" y="0"/>
                </a:moveTo>
                <a:lnTo>
                  <a:pt x="14400" y="0"/>
                </a:lnTo>
                <a:lnTo>
                  <a:pt x="14400" y="4080"/>
                </a:lnTo>
                <a:lnTo>
                  <a:pt x="0" y="40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2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335" y="134055"/>
            <a:ext cx="10969200" cy="705600"/>
          </a:xfrm>
        </p:spPr>
        <p:txBody>
          <a:bodyPr/>
          <a:p>
            <a:r>
              <a:rPr lang="zh-CN" altLang="en-US"/>
              <a:t>聆听的四个境界</a:t>
            </a:r>
            <a:endParaRPr lang="zh-CN" altLang="en-US"/>
          </a:p>
        </p:txBody>
      </p:sp>
      <p:pic>
        <p:nvPicPr>
          <p:cNvPr id="59" name="图片 59" descr="C:\Users\张旸\Documents\WeChat Files\ywqqlaozhang\FileStorage\Temp\393ecd6817a7e83cdaec320a1fef6c40.pn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20160" r="9304"/>
          <a:stretch>
            <a:fillRect/>
          </a:stretch>
        </p:blipFill>
        <p:spPr>
          <a:xfrm>
            <a:off x="2359660" y="1028065"/>
            <a:ext cx="7473315" cy="55238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" name="图片 60" descr="C:\Users\张旸\Documents\WeChat Files\ywqqlaozhang\FileStorage\Temp\b342ff4866e37a749c00d03fcd4b1a11.jpg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/>
          <a:stretch>
            <a:fillRect/>
          </a:stretch>
        </p:blipFill>
        <p:spPr>
          <a:xfrm>
            <a:off x="708025" y="2540"/>
            <a:ext cx="10791825" cy="6883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10719" y="676863"/>
            <a:ext cx="7963270" cy="7624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心理服务资源</a:t>
            </a:r>
            <a:endParaRPr lang="zh-CN" altLang="en-US" sz="36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0719" y="1520472"/>
            <a:ext cx="79632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、心理咨询热线：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010-64857026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、中国科学院心理健康服务平台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网址：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zkyxljkfw.psych.ac.cn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端见右侧，通过单位邮箱注册登录后使用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、科苑群团公众号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云工会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服务大厅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心理咨询模块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4" y="676863"/>
            <a:ext cx="2375554" cy="23755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32748" y="3120762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心理服务平台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4" y="3490094"/>
            <a:ext cx="2499770" cy="2499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64723" y="5969703"/>
            <a:ext cx="216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科苑群团公众号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7" name="图文框 6"/>
          <p:cNvSpPr/>
          <p:nvPr>
            <p:custDataLst>
              <p:tags r:id="rId4"/>
            </p:custDataLst>
          </p:nvPr>
        </p:nvSpPr>
        <p:spPr>
          <a:xfrm>
            <a:off x="457204" y="457204"/>
            <a:ext cx="11277690" cy="5943648"/>
          </a:xfrm>
          <a:prstGeom prst="frame">
            <a:avLst>
              <a:gd name="adj1" fmla="val 1004"/>
            </a:avLst>
          </a:prstGeom>
          <a:solidFill>
            <a:srgbClr val="FA816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2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rgbClr val="FA8167">
              <a:alpha val="15000"/>
            </a:srgb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1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rgbClr val="FA816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371611" y="2560326"/>
            <a:ext cx="4718316" cy="1737347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60">
                <a:solidFill>
                  <a:srgbClr val="F73A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劳烦大家扫码填写课程评价，多谢！</a:t>
            </a:r>
            <a:endParaRPr lang="zh-CN" altLang="en-US" sz="4400" b="1" spc="160">
              <a:solidFill>
                <a:srgbClr val="F73A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354" r="354"/>
          <a:stretch>
            <a:fillRect/>
          </a:stretch>
        </p:blipFill>
        <p:spPr>
          <a:xfrm>
            <a:off x="6699534" y="1171563"/>
            <a:ext cx="4482895" cy="45148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0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-4" y="-2"/>
            <a:ext cx="12192000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0800">
                <a:moveTo>
                  <a:pt x="0" y="0"/>
                </a:moveTo>
                <a:lnTo>
                  <a:pt x="19200" y="0"/>
                </a:lnTo>
                <a:lnTo>
                  <a:pt x="192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6322" name="任意多边形 1"/>
          <p:cNvSpPr/>
          <p:nvPr>
            <p:custDataLst>
              <p:tags r:id="rId3"/>
            </p:custDataLst>
          </p:nvPr>
        </p:nvSpPr>
        <p:spPr>
          <a:xfrm>
            <a:off x="0" y="0"/>
            <a:ext cx="4572000" cy="6858000"/>
          </a:xfrm>
          <a:custGeom>
            <a:avLst/>
            <a:gdLst/>
            <a:ahLst/>
            <a:cxnLst>
              <a:cxn ang="3">
                <a:pos x="2286018" y="0"/>
              </a:cxn>
              <a:cxn ang="10800000">
                <a:pos x="0" y="3429027"/>
              </a:cxn>
              <a:cxn ang="5400000">
                <a:pos x="2286018" y="6858055"/>
              </a:cxn>
              <a:cxn ang="0">
                <a:pos x="4572037" y="3429027"/>
              </a:cxn>
            </a:cxnLst>
            <a:pathLst>
              <a:path w="7200" h="10800">
                <a:moveTo>
                  <a:pt x="0" y="0"/>
                </a:moveTo>
                <a:lnTo>
                  <a:pt x="5355" y="0"/>
                </a:lnTo>
                <a:lnTo>
                  <a:pt x="5384" y="34"/>
                </a:lnTo>
                <a:cubicBezTo>
                  <a:pt x="6501" y="1372"/>
                  <a:pt x="7200" y="3281"/>
                  <a:pt x="7200" y="5400"/>
                </a:cubicBezTo>
                <a:cubicBezTo>
                  <a:pt x="7200" y="7519"/>
                  <a:pt x="6501" y="9428"/>
                  <a:pt x="5384" y="10766"/>
                </a:cubicBezTo>
                <a:lnTo>
                  <a:pt x="5355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39700" y="1531938"/>
            <a:ext cx="4394200" cy="36052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160" noProof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当老板，是立体的即时战略游戏</a:t>
            </a:r>
            <a:endParaRPr lang="zh-CN" altLang="en-US" sz="4000" b="1" spc="160" noProof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160" noProof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战略眼光布局能力</a:t>
            </a:r>
            <a:endParaRPr lang="zh-CN" altLang="en-US" sz="4000" b="1" spc="160" noProof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160" noProof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和领导力</a:t>
            </a:r>
            <a:endParaRPr lang="zh-CN" altLang="en-US" sz="4000" b="1" spc="160" noProof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492" r="492" b="7000"/>
          <a:stretch>
            <a:fillRect/>
          </a:stretch>
        </p:blipFill>
        <p:spPr>
          <a:xfrm>
            <a:off x="2323465" y="1420495"/>
            <a:ext cx="7545070" cy="42519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7200">
                <a:moveTo>
                  <a:pt x="0" y="0"/>
                </a:moveTo>
                <a:lnTo>
                  <a:pt x="10800" y="0"/>
                </a:lnTo>
                <a:lnTo>
                  <a:pt x="10800" y="72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75920" y="457200"/>
            <a:ext cx="11445875" cy="963295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人际关系是职涯发展中很重要的"东风"</a:t>
            </a:r>
            <a:endParaRPr lang="zh-CN" altLang="en-US" sz="4000" b="1" spc="16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1442706" y="304802"/>
            <a:ext cx="762006" cy="15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5585" y="5672455"/>
            <a:ext cx="99371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创建一个良好职场人际并不难：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第一步，是通过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参与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来展现对他人的好奇；第二步是</a:t>
            </a:r>
            <a:r>
              <a:rPr lang="zh-CN" altLang="en-US" sz="2400"/>
              <a:t>帮助与反馈。</a:t>
            </a:r>
            <a:endParaRPr lang="zh-CN" altLang="en-US" sz="24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09600" y="1457325"/>
            <a:ext cx="4615180" cy="402971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16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关于职场政治：进了厨房就没办法怕烫...</a:t>
            </a:r>
            <a:endParaRPr lang="zh-CN" altLang="en-US" sz="3600" b="1" spc="16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3600"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>
                <a:sym typeface="+mn-ea"/>
              </a:rPr>
              <a:t>有人的地方就有竞争与政治。躲不掉，就请不要躲。不但要迎上去，而且要把这个游戏玩好。</a:t>
            </a:r>
            <a:endParaRPr lang="zh-CN" altLang="en-US" sz="2800"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2800"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16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提升五种影响力：职位、话语权、妨碍力、带来获利的能力、解决问题的能力</a:t>
            </a:r>
            <a:endParaRPr lang="zh-CN" altLang="en-US" sz="2800" b="1" spc="16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5407025" y="1371600"/>
            <a:ext cx="5645785" cy="4114800"/>
            <a:chOff x="8515" y="2160"/>
            <a:chExt cx="8891" cy="6480"/>
          </a:xfrm>
        </p:grpSpPr>
        <p:sp>
          <p:nvSpPr>
            <p:cNvPr id="5" name="PA-矩形 7"/>
            <p:cNvSpPr/>
            <p:nvPr>
              <p:custDataLst>
                <p:tags r:id="rId4"/>
              </p:custDataLst>
            </p:nvPr>
          </p:nvSpPr>
          <p:spPr>
            <a:xfrm>
              <a:off x="8515" y="3061"/>
              <a:ext cx="915" cy="4123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91000" t="-27000" r="-963000" b="-4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PA-矩形 8"/>
            <p:cNvSpPr/>
            <p:nvPr>
              <p:custDataLst>
                <p:tags r:id="rId6"/>
              </p:custDataLst>
            </p:nvPr>
          </p:nvSpPr>
          <p:spPr>
            <a:xfrm>
              <a:off x="9506" y="3617"/>
              <a:ext cx="1319" cy="5023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138000" t="-33000" r="-562000" b="-4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PA-矩形 9"/>
            <p:cNvSpPr/>
            <p:nvPr>
              <p:custDataLst>
                <p:tags r:id="rId7"/>
              </p:custDataLst>
            </p:nvPr>
          </p:nvSpPr>
          <p:spPr>
            <a:xfrm>
              <a:off x="10901" y="2295"/>
              <a:ext cx="1103" cy="1131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292000" t="-31000" r="-565000" b="-48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PA-矩形 10"/>
            <p:cNvSpPr/>
            <p:nvPr>
              <p:custDataLst>
                <p:tags r:id="rId8"/>
              </p:custDataLst>
            </p:nvPr>
          </p:nvSpPr>
          <p:spPr>
            <a:xfrm>
              <a:off x="10901" y="3495"/>
              <a:ext cx="4119" cy="4123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78000" t="-38000" r="-78000" b="-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PA-矩形 11"/>
            <p:cNvSpPr/>
            <p:nvPr>
              <p:custDataLst>
                <p:tags r:id="rId9"/>
              </p:custDataLst>
            </p:nvPr>
          </p:nvSpPr>
          <p:spPr>
            <a:xfrm>
              <a:off x="10901" y="7687"/>
              <a:ext cx="4119" cy="473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78000" t="-1213000" r="-78000" b="-146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PA-矩形 12"/>
            <p:cNvSpPr/>
            <p:nvPr>
              <p:custDataLst>
                <p:tags r:id="rId10"/>
              </p:custDataLst>
            </p:nvPr>
          </p:nvSpPr>
          <p:spPr>
            <a:xfrm>
              <a:off x="15095" y="2160"/>
              <a:ext cx="1319" cy="4123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562000" t="-5000" r="-138000" b="-6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PA-矩形 13"/>
            <p:cNvSpPr/>
            <p:nvPr>
              <p:custDataLst>
                <p:tags r:id="rId11"/>
              </p:custDataLst>
            </p:nvPr>
          </p:nvSpPr>
          <p:spPr>
            <a:xfrm>
              <a:off x="15095" y="6351"/>
              <a:ext cx="1319" cy="1396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562000" t="-315000" r="-138000" b="-7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PA-矩形 14"/>
            <p:cNvSpPr/>
            <p:nvPr>
              <p:custDataLst>
                <p:tags r:id="rId12"/>
              </p:custDataLst>
            </p:nvPr>
          </p:nvSpPr>
          <p:spPr>
            <a:xfrm>
              <a:off x="16491" y="4517"/>
              <a:ext cx="915" cy="4123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963000" t="-62000" r="-91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7273" r="7273"/>
          <a:stretch>
            <a:fillRect/>
          </a:stretch>
        </p:blipFill>
        <p:spPr>
          <a:xfrm>
            <a:off x="609555" y="914381"/>
            <a:ext cx="7162850" cy="50292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280" h="7920">
                <a:moveTo>
                  <a:pt x="0" y="0"/>
                </a:moveTo>
                <a:lnTo>
                  <a:pt x="11280" y="0"/>
                </a:lnTo>
                <a:lnTo>
                  <a:pt x="1128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229621" y="1219294"/>
            <a:ext cx="3352825" cy="4419359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16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沟通交流的能力并非来自于天赋情商，而是通过系统的学习和练习可以掌握的技能。</a:t>
            </a:r>
            <a:endParaRPr lang="zh-CN" altLang="en-US" sz="4000" b="1" spc="16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形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0800000">
            <a:off x="9818873" y="560705"/>
            <a:ext cx="1763620" cy="1513837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11119578" y="6091555"/>
            <a:ext cx="462915" cy="156845"/>
            <a:chOff x="17051" y="9514"/>
            <a:chExt cx="729" cy="247"/>
          </a:xfrm>
          <a:solidFill>
            <a:srgbClr val="266CBA">
              <a:alpha val="48000"/>
            </a:srgbClr>
          </a:solidFill>
        </p:grpSpPr>
        <p:sp>
          <p:nvSpPr>
            <p:cNvPr id="11" name="矩形 10"/>
            <p:cNvSpPr/>
            <p:nvPr>
              <p:custDataLst>
                <p:tags r:id="rId8"/>
              </p:custDataLst>
            </p:nvPr>
          </p:nvSpPr>
          <p:spPr>
            <a:xfrm>
              <a:off x="17382" y="9514"/>
              <a:ext cx="398" cy="82"/>
            </a:xfrm>
            <a:prstGeom prst="rect">
              <a:avLst/>
            </a:prstGeom>
            <a:solidFill>
              <a:srgbClr val="266CBA"/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17051" y="9689"/>
              <a:ext cx="728" cy="72"/>
            </a:xfrm>
            <a:prstGeom prst="rect">
              <a:avLst/>
            </a:prstGeom>
            <a:solidFill>
              <a:srgbClr val="266CBA"/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06.xml><?xml version="1.0" encoding="utf-8"?>
<p:tagLst xmlns:p="http://schemas.openxmlformats.org/presentationml/2006/main">
  <p:tag name="KSO_WM_SLIDE_BACKGROUND_TYPE" val="leftRight"/>
</p:tagLst>
</file>

<file path=ppt/tags/tag1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8.xml><?xml version="1.0" encoding="utf-8"?>
<p:tagLst xmlns:p="http://schemas.openxmlformats.org/presentationml/2006/main">
  <p:tag name="KSO_WM_SLIDE_BACKGROUND_TYPE" val="topBottom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0.xml><?xml version="1.0" encoding="utf-8"?>
<p:tagLst xmlns:p="http://schemas.openxmlformats.org/presentationml/2006/main">
  <p:tag name="KSO_WM_SLIDE_BACKGROUND_TYPE" val="bottomTop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80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80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0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80"/>
  <p:tag name="KSO_WM_TEMPLATE_THUMBS_INDEX" val="1、5、6、7、8、9、10、11、12、13、14"/>
  <p:tag name="KSO_WM_TEMPLATE_MASTER_THUMB_INDEX" val="12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541_1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8f"/>
  <p:tag name="KSO_WM_UNIT_DEC_AREA_ID" val="6a9173f1cdb44023b712d44395b49be8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f6557d7d0644ae8be1ddfa471fe5286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541_1*a*1"/>
  <p:tag name="KSO_WM_TEMPLATE_CATEGORY" val="custom"/>
  <p:tag name="KSO_WM_TEMPLATE_INDEX" val="2020454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匠心之旅 优雅品鉴"/>
  <p:tag name="KSO_WM_UNIT_BLOCK" val="0"/>
  <p:tag name="KSO_WM_UNIT_DEC_AREA_ID" val="a3aaa039b2664a329bfba598b9a20e39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a35ee6f958754b56858fb936a0c78f2d"/>
  <p:tag name="KSO_WM_UNIT_TEXT_FILL_FORE_SCHEMECOLOR_INDEX_BRIGHTNESS" val="0.15"/>
  <p:tag name="KSO_WM_UNIT_TEXT_FILL_FORE_SCHEMECOLOR_INDEX" val="13"/>
  <p:tag name="KSO_WM_UNIT_TEXT_FILL_TYPE" val="1"/>
  <p:tag name="KSO_WM_TEMPLATE_ASSEMBLE_XID" val="5f9bc4fb1fb265b86ffa6d74"/>
  <p:tag name="KSO_WM_TEMPLATE_ASSEMBLE_GROUPID" val="5f9b83ec623d22db5a11f68e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541_1*b*1"/>
  <p:tag name="KSO_WM_TEMPLATE_CATEGORY" val="custom"/>
  <p:tag name="KSO_WM_TEMPLATE_INDEX" val="2020454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9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447bc75948ca48348308378711b88a0c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a35ee6f958754b56858fb936a0c78f2d"/>
  <p:tag name="KSO_WM_UNIT_TEXT_FILL_FORE_SCHEMECOLOR_INDEX_BRIGHTNESS" val="0.35"/>
  <p:tag name="KSO_WM_UNIT_TEXT_FILL_FORE_SCHEMECOLOR_INDEX" val="13"/>
  <p:tag name="KSO_WM_UNIT_TEXT_FILL_TYPE" val="1"/>
  <p:tag name="KSO_WM_TEMPLATE_ASSEMBLE_XID" val="5f9bc4fb1fb265b86ffa6d74"/>
  <p:tag name="KSO_WM_TEMPLATE_ASSEMBLE_GROUPID" val="5f9b83ec623d22db5a11f68e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2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0"/>
  <p:tag name="KSO_WM_UNIT_DEC_AREA_ID" val="c68cc5a008c34141a4e1d33279b93774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2b7eb734857d47b4882c73d734a36dba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72c45c70c1394787b38422fd05206ad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3495352dfdc467d9a2a72b6375f69e7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b0118191509942479dab07331f7bb9f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e81e8dfd6ca42aca57f97b8d8aaa396"/>
</p:tagLst>
</file>

<file path=ppt/tags/tag10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41_1*a*1"/>
  <p:tag name="KSO_WM_TEMPLATE_CATEGORY" val="custom"/>
  <p:tag name="KSO_WM_TEMPLATE_INDEX" val="20204541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1a1845f2eadb456da07343aceedccdbd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4e207153aad241bb807944e3a8ceefaf"/>
  <p:tag name="KSO_WM_UNIT_TEXT_FILL_FORE_SCHEMECOLOR_INDEX_BRIGHTNESS" val="0.15"/>
  <p:tag name="KSO_WM_UNIT_TEXT_FILL_FORE_SCHEMECOLOR_INDEX" val="13"/>
  <p:tag name="KSO_WM_UNIT_TEXT_FILL_TYPE" val="1"/>
  <p:tag name="KSO_WM_TEMPLATE_ASSEMBLE_XID" val="5f9bc4fb1fb265b86ffa6d6f"/>
  <p:tag name="KSO_WM_TEMPLATE_ASSEMBLE_GROUPID" val="5f9b83ec623d22db5a11f68e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541_1*b*1"/>
  <p:tag name="KSO_WM_TEMPLATE_CATEGORY" val="custom"/>
  <p:tag name="KSO_WM_TEMPLATE_INDEX" val="20204541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27a113a6c7ec4c43a89b1e041ade10ec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4e207153aad241bb807944e3a8ceefaf"/>
  <p:tag name="KSO_WM_UNIT_TEXT_FILL_FORE_SCHEMECOLOR_INDEX_BRIGHTNESS" val="0.35"/>
  <p:tag name="KSO_WM_UNIT_TEXT_FILL_FORE_SCHEMECOLOR_INDEX" val="13"/>
  <p:tag name="KSO_WM_UNIT_TEXT_FILL_TYPE" val="1"/>
  <p:tag name="KSO_WM_TEMPLATE_ASSEMBLE_XID" val="5f9bc4fb1fb265b86ffa6d6f"/>
  <p:tag name="KSO_WM_TEMPLATE_ASSEMBLE_GROUPID" val="5f9b83ec623d22db5a11f68e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2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0"/>
  <p:tag name="KSO_WM_UNIT_DEC_AREA_ID" val="bbc970b37902475898097c9d1083cd7a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82917f669f414b8aa68be534c0d28169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952c47ec7354416b837e89a8a893bb4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ba15868ea4d46e1a6a33b714e445c5a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541_1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8f"/>
  <p:tag name="KSO_WM_UNIT_DEC_AREA_ID" val="6a9173f1cdb44023b712d44395b49be8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f6557d7d0644ae8be1ddfa471fe5286"/>
</p:tagLst>
</file>

<file path=ppt/tags/tag10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541_1*b*1"/>
  <p:tag name="KSO_WM_TEMPLATE_CATEGORY" val="custom"/>
  <p:tag name="KSO_WM_TEMPLATE_INDEX" val="20204541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6e53aacfcaff4314bed70cef062d03c8"/>
  <p:tag name="KSO_WM_CHIP_GROUPID" val="5ebdfa7d0ac41c4a0a525546"/>
  <p:tag name="KSO_WM_CHIP_XID" val="5ebdfa7d0ac41c4a0a525547"/>
  <p:tag name="KSO_WM_CHIP_FILLAREA_FILL_RULE" val="{&quot;fill_align&quot;:&quot;cm&quot;,&quot;fill_mode&quot;:&quot;adaptive&quot;,&quot;sacle_strategy&quot;:&quot;smart&quot;}"/>
  <p:tag name="KSO_WM_ASSEMBLE_CHIP_INDEX" val="0dfaac79b22e4ca68c8d13969e32fa22"/>
  <p:tag name="KSO_WM_UNIT_TEXT_FILL_FORE_SCHEMECOLOR_INDEX_BRIGHTNESS" val="0.35"/>
  <p:tag name="KSO_WM_UNIT_TEXT_FILL_FORE_SCHEMECOLOR_INDEX" val="13"/>
  <p:tag name="KSO_WM_UNIT_TEXT_FILL_TYPE" val="1"/>
  <p:tag name="KSO_WM_TEMPLATE_ASSEMBLE_XID" val="5f9bc4fb1fb265b86ffa6d87"/>
  <p:tag name="KSO_WM_TEMPLATE_ASSEMBLE_GROUPID" val="5f9b83ec623d22db5a11f68e"/>
</p:tagLst>
</file>

<file path=ppt/tags/tag109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41_1*a*1"/>
  <p:tag name="KSO_WM_TEMPLATE_CATEGORY" val="custom"/>
  <p:tag name="KSO_WM_TEMPLATE_INDEX" val="20204541"/>
  <p:tag name="KSO_WM_UNIT_LAYERLEVEL" val="1"/>
  <p:tag name="KSO_WM_TAG_VERSION" val="1.0"/>
  <p:tag name="KSO_WM_BEAUTIFY_FLAG" val="#wm#"/>
  <p:tag name="KSO_WM_UNIT_PRESET_TEXT" val="谢谢观看"/>
  <p:tag name="KSO_WM_UNIT_DEFAULT_FONT" val="66;89;4"/>
  <p:tag name="KSO_WM_UNIT_BLOCK" val="0"/>
  <p:tag name="KSO_WM_UNIT_DEC_AREA_ID" val="45180b2200934437985f9cf477554a59"/>
  <p:tag name="KSO_WM_CHIP_GROUPID" val="5ebdfa7d0ac41c4a0a525546"/>
  <p:tag name="KSO_WM_CHIP_XID" val="5ebdfa7d0ac41c4a0a525547"/>
  <p:tag name="KSO_WM_CHIP_FILLAREA_FILL_RULE" val="{&quot;fill_align&quot;:&quot;cm&quot;,&quot;fill_mode&quot;:&quot;adaptive&quot;,&quot;sacle_strategy&quot;:&quot;smart&quot;}"/>
  <p:tag name="KSO_WM_ASSEMBLE_CHIP_INDEX" val="0dfaac79b22e4ca68c8d13969e32fa22"/>
  <p:tag name="KSO_WM_UNIT_TEXT_FILL_FORE_SCHEMECOLOR_INDEX_BRIGHTNESS" val="0.15"/>
  <p:tag name="KSO_WM_UNIT_TEXT_FILL_FORE_SCHEMECOLOR_INDEX" val="13"/>
  <p:tag name="KSO_WM_UNIT_TEXT_FILL_TYPE" val="1"/>
  <p:tag name="KSO_WM_UNIT_VALUE" val="6"/>
  <p:tag name="KSO_WM_TEMPLATE_ASSEMBLE_XID" val="5f9bc4fb1fb265b86ffa6d87"/>
  <p:tag name="KSO_WM_TEMPLATE_ASSEMBLE_GROUPID" val="5f9b83ec623d22db5a11f68e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541_1*i*1"/>
  <p:tag name="KSO_WM_TEMPLATE_CATEGORY" val="custom"/>
  <p:tag name="KSO_WM_TEMPLATE_INDEX" val="20204541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21763042a724b649fa014ed165fe14b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6e53aacfcaff4314bed70cef062d03c8&quot;,&quot;X&quot;:{&quot;Pos&quot;:1},&quot;Y&quot;:{&quot;Pos&quot;:1}},&quot;whChangeMode&quot;:0}"/>
  <p:tag name="KSO_WM_CHIP_GROUPID" val="5ebdfa7d0ac41c4a0a525546"/>
  <p:tag name="KSO_WM_CHIP_XID" val="5ebdfa7d0ac41c4a0a525547"/>
  <p:tag name="KSO_WM_CHIP_FILLAREA_FILL_RULE" val="{&quot;fill_align&quot;:&quot;cm&quot;,&quot;fill_mode&quot;:&quot;adaptive&quot;,&quot;sacle_strategy&quot;:&quot;smart&quot;}"/>
  <p:tag name="KSO_WM_ASSEMBLE_CHIP_INDEX" val="0dfaac79b22e4ca68c8d13969e32fa22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2"/>
  <p:tag name="KSO_WM_TEMPLATE_ASSEMBLE_XID" val="5f9bc4fb1fb265b86ffa6d87"/>
  <p:tag name="KSO_WM_TEMPLATE_ASSEMBLE_GROUPID" val="5f9b83ec623d22db5a11f68e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  <p:tag name="KSO_WM_SLIDE_BACKGROUND_TYPE" val="general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  <p:tag name="KSO_WM_SLIDE_BACKGROUND_TYPE" val="general"/>
</p:tagLst>
</file>

<file path=ppt/tags/tag1099.xml><?xml version="1.0" encoding="utf-8"?>
<p:tagLst xmlns:p="http://schemas.openxmlformats.org/presentationml/2006/main">
  <p:tag name="KSO_WM_SLIDE_BACKGROUND_TYPE" val="genera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0.xml><?xml version="1.0" encoding="utf-8"?>
<p:tagLst xmlns:p="http://schemas.openxmlformats.org/presentationml/2006/main">
  <p:tag name="KSO_WM_SLIDE_BACKGROUND_TYPE" val="general"/>
</p:tagLst>
</file>

<file path=ppt/tags/tag1101.xml><?xml version="1.0" encoding="utf-8"?>
<p:tagLst xmlns:p="http://schemas.openxmlformats.org/presentationml/2006/main">
  <p:tag name="KSO_WM_SLIDE_BACKGROUND_TYPE" val="general"/>
</p:tagLst>
</file>

<file path=ppt/tags/tag1102.xml><?xml version="1.0" encoding="utf-8"?>
<p:tagLst xmlns:p="http://schemas.openxmlformats.org/presentationml/2006/main">
  <p:tag name="KSO_WM_SLIDE_BACKGROUND_TYPE" val="general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41_5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3"/>
  <p:tag name="KSO_WM_UNIT_DEC_AREA_ID" val="a81363f4c39940209d6688683eb3e58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9c8865afec4c678b953488e3fb003a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df84a707896f4e32aee5c7aa200355a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8f21cb18bd84bbfb827cf34a3b9a7b7"/>
  <p:tag name="KSO_WM_SLIDE_BACKGROUND_TYPE" val="frame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be403650ae5c43cebfd6666e7fc3cc6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e9e6457ad5c47459cfe3e78ae08cfe7"/>
  <p:tag name="KSO_WM_SLIDE_BACKGROUND_TYPE" val="frame"/>
</p:tagLst>
</file>

<file path=ppt/tags/tag1106.xml><?xml version="1.0" encoding="utf-8"?>
<p:tagLst xmlns:p="http://schemas.openxmlformats.org/presentationml/2006/main">
  <p:tag name="KSO_WM_SLIDE_BACKGROUND_TYPE" val="frame"/>
</p:tagLst>
</file>

<file path=ppt/tags/tag1107.xml><?xml version="1.0" encoding="utf-8"?>
<p:tagLst xmlns:p="http://schemas.openxmlformats.org/presentationml/2006/main">
  <p:tag name="KSO_WM_SLIDE_BACKGROUND_TYPE" val="frame"/>
</p:tagLst>
</file>

<file path=ppt/tags/tag1108.xml><?xml version="1.0" encoding="utf-8"?>
<p:tagLst xmlns:p="http://schemas.openxmlformats.org/presentationml/2006/main">
  <p:tag name="KSO_WM_SLIDE_BACKGROUND_TYPE" val="frame"/>
</p:tagLst>
</file>

<file path=ppt/tags/tag1109.xml><?xml version="1.0" encoding="utf-8"?>
<p:tagLst xmlns:p="http://schemas.openxmlformats.org/presentationml/2006/main">
  <p:tag name="KSO_WM_SLIDE_BACKGROUND_TYPE" val="frame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0.xml><?xml version="1.0" encoding="utf-8"?>
<p:tagLst xmlns:p="http://schemas.openxmlformats.org/presentationml/2006/main">
  <p:tag name="KSO_WM_SLIDE_BACKGROUND_TYPE" val="frame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41_5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3"/>
  <p:tag name="KSO_WM_UNIT_DEC_AREA_ID" val="e433a6d908364d669af81293ff1a98d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2911edb47d146289ef8973148772337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ef2060519ee8471983db026512cffd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1e3c13837544ab9008cb5891e354d8"/>
  <p:tag name="KSO_WM_SLIDE_BACKGROUND_TYPE" val="leftRight"/>
</p:tagLst>
</file>

<file path=ppt/tags/tag1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4d1c20a632484b82884ccdab0199a7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bf9a139b22147d691ef6f6a9e1e0d8e"/>
  <p:tag name="KSO_WM_SLIDE_BACKGROUND_TYPE" val="leftRight"/>
</p:tagLst>
</file>

<file path=ppt/tags/tag1114.xml><?xml version="1.0" encoding="utf-8"?>
<p:tagLst xmlns:p="http://schemas.openxmlformats.org/presentationml/2006/main">
  <p:tag name="KSO_WM_SLIDE_BACKGROUND_TYPE" val="leftRight"/>
</p:tagLst>
</file>

<file path=ppt/tags/tag1115.xml><?xml version="1.0" encoding="utf-8"?>
<p:tagLst xmlns:p="http://schemas.openxmlformats.org/presentationml/2006/main">
  <p:tag name="KSO_WM_SLIDE_BACKGROUND_TYPE" val="leftRight"/>
</p:tagLst>
</file>

<file path=ppt/tags/tag1116.xml><?xml version="1.0" encoding="utf-8"?>
<p:tagLst xmlns:p="http://schemas.openxmlformats.org/presentationml/2006/main">
  <p:tag name="KSO_WM_SLIDE_BACKGROUND_TYPE" val="leftRight"/>
</p:tagLst>
</file>

<file path=ppt/tags/tag1117.xml><?xml version="1.0" encoding="utf-8"?>
<p:tagLst xmlns:p="http://schemas.openxmlformats.org/presentationml/2006/main">
  <p:tag name="KSO_WM_SLIDE_BACKGROUND_TYPE" val="leftRight"/>
</p:tagLst>
</file>

<file path=ppt/tags/tag1118.xml><?xml version="1.0" encoding="utf-8"?>
<p:tagLst xmlns:p="http://schemas.openxmlformats.org/presentationml/2006/main">
  <p:tag name="KSO_WM_SLIDE_BACKGROUND_TYPE" val="leftRight"/>
</p:tagLst>
</file>

<file path=ppt/tags/tag1119.xml><?xml version="1.0" encoding="utf-8"?>
<p:tagLst xmlns:p="http://schemas.openxmlformats.org/presentationml/2006/main">
  <p:tag name="KSO_WM_SLIDE_BACKGROUND_TYPE" val="leftRight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41_5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3"/>
  <p:tag name="KSO_WM_UNIT_DEC_AREA_ID" val="e0c365c35f924032a0f561f3ed91402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bed2616889c481e84cdc8901355e7fd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9e2d50858f8549eab55c2a04f4d9d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9166d03ccf0488d94ea5161bb0495b5"/>
  <p:tag name="KSO_WM_SLIDE_BACKGROUND_TYPE" val="topBottom"/>
</p:tagLst>
</file>

<file path=ppt/tags/tag1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4a49d87f2aa14b5cbb0a089609bd535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2a5e23422bc4556ac6f9e9d9b3bf13f"/>
  <p:tag name="KSO_WM_SLIDE_BACKGROUND_TYPE" val="topBottom"/>
</p:tagLst>
</file>

<file path=ppt/tags/tag1123.xml><?xml version="1.0" encoding="utf-8"?>
<p:tagLst xmlns:p="http://schemas.openxmlformats.org/presentationml/2006/main">
  <p:tag name="KSO_WM_SLIDE_BACKGROUND_TYPE" val="topBottom"/>
</p:tagLst>
</file>

<file path=ppt/tags/tag1124.xml><?xml version="1.0" encoding="utf-8"?>
<p:tagLst xmlns:p="http://schemas.openxmlformats.org/presentationml/2006/main">
  <p:tag name="KSO_WM_SLIDE_BACKGROUND_TYPE" val="topBottom"/>
</p:tagLst>
</file>

<file path=ppt/tags/tag1125.xml><?xml version="1.0" encoding="utf-8"?>
<p:tagLst xmlns:p="http://schemas.openxmlformats.org/presentationml/2006/main">
  <p:tag name="KSO_WM_SLIDE_BACKGROUND_TYPE" val="topBottom"/>
</p:tagLst>
</file>

<file path=ppt/tags/tag1126.xml><?xml version="1.0" encoding="utf-8"?>
<p:tagLst xmlns:p="http://schemas.openxmlformats.org/presentationml/2006/main">
  <p:tag name="KSO_WM_SLIDE_BACKGROUND_TYPE" val="topBottom"/>
</p:tagLst>
</file>

<file path=ppt/tags/tag1127.xml><?xml version="1.0" encoding="utf-8"?>
<p:tagLst xmlns:p="http://schemas.openxmlformats.org/presentationml/2006/main">
  <p:tag name="KSO_WM_SLIDE_BACKGROUND_TYPE" val="topBottom"/>
</p:tagLst>
</file>

<file path=ppt/tags/tag1128.xml><?xml version="1.0" encoding="utf-8"?>
<p:tagLst xmlns:p="http://schemas.openxmlformats.org/presentationml/2006/main">
  <p:tag name="KSO_WM_SLIDE_BACKGROUND_TYPE" val="topBottom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41_5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3"/>
  <p:tag name="KSO_WM_UNIT_DEC_AREA_ID" val="80e475222d1f4020babcccccd6878bf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23019c54a914878872625da920b1d69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2262a982616e4a9f8de637573dc5aa8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5d4617277fa46cd975a2fb2176b2d83"/>
  <p:tag name="KSO_WM_SLIDE_BACKGROUND_TYPE" val="bottomTop"/>
</p:tagLst>
</file>

<file path=ppt/tags/tag1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665a721d053d4a3cb920653f55ca954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4027885c6044e6096419c53c42dfeb1"/>
  <p:tag name="KSO_WM_SLIDE_BACKGROUND_TYPE" val="bottomTop"/>
</p:tagLst>
</file>

<file path=ppt/tags/tag1132.xml><?xml version="1.0" encoding="utf-8"?>
<p:tagLst xmlns:p="http://schemas.openxmlformats.org/presentationml/2006/main">
  <p:tag name="KSO_WM_SLIDE_BACKGROUND_TYPE" val="bottomTop"/>
</p:tagLst>
</file>

<file path=ppt/tags/tag1133.xml><?xml version="1.0" encoding="utf-8"?>
<p:tagLst xmlns:p="http://schemas.openxmlformats.org/presentationml/2006/main">
  <p:tag name="KSO_WM_SLIDE_BACKGROUND_TYPE" val="bottomTop"/>
</p:tagLst>
</file>

<file path=ppt/tags/tag1134.xml><?xml version="1.0" encoding="utf-8"?>
<p:tagLst xmlns:p="http://schemas.openxmlformats.org/presentationml/2006/main">
  <p:tag name="KSO_WM_SLIDE_BACKGROUND_TYPE" val="bottomTop"/>
</p:tagLst>
</file>

<file path=ppt/tags/tag1135.xml><?xml version="1.0" encoding="utf-8"?>
<p:tagLst xmlns:p="http://schemas.openxmlformats.org/presentationml/2006/main">
  <p:tag name="KSO_WM_SLIDE_BACKGROUND_TYPE" val="bottomTop"/>
</p:tagLst>
</file>

<file path=ppt/tags/tag1136.xml><?xml version="1.0" encoding="utf-8"?>
<p:tagLst xmlns:p="http://schemas.openxmlformats.org/presentationml/2006/main">
  <p:tag name="KSO_WM_SLIDE_BACKGROUND_TYPE" val="bottomTop"/>
</p:tagLst>
</file>

<file path=ppt/tags/tag1137.xml><?xml version="1.0" encoding="utf-8"?>
<p:tagLst xmlns:p="http://schemas.openxmlformats.org/presentationml/2006/main">
  <p:tag name="KSO_WM_SLIDE_BACKGROUND_TYPE" val="bottomTop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41_5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3"/>
  <p:tag name="KSO_WM_UNIT_DEC_AREA_ID" val="1866266d3b774d7d843afc72797fee0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c39d0002e9f4222852c11b238c9cbfe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38c1095d477448c8b396bd16f734b1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9d6cdd89af84cb8849f0d944ddd2547"/>
  <p:tag name="KSO_WM_SLIDE_BACKGROUND_TYPE" val="navigation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d9089f1a50fa4bdabf78583c975c025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ebe537669a545b2a9d5529f6b4c0cb0"/>
  <p:tag name="KSO_WM_SLIDE_BACKGROUND_TYPE" val="navigation"/>
</p:tagLst>
</file>

<file path=ppt/tags/tag1141.xml><?xml version="1.0" encoding="utf-8"?>
<p:tagLst xmlns:p="http://schemas.openxmlformats.org/presentationml/2006/main">
  <p:tag name="KSO_WM_SLIDE_BACKGROUND_TYPE" val="navigation"/>
</p:tagLst>
</file>

<file path=ppt/tags/tag1142.xml><?xml version="1.0" encoding="utf-8"?>
<p:tagLst xmlns:p="http://schemas.openxmlformats.org/presentationml/2006/main">
  <p:tag name="KSO_WM_SLIDE_BACKGROUND_TYPE" val="navigation"/>
</p:tagLst>
</file>

<file path=ppt/tags/tag1143.xml><?xml version="1.0" encoding="utf-8"?>
<p:tagLst xmlns:p="http://schemas.openxmlformats.org/presentationml/2006/main">
  <p:tag name="KSO_WM_SLIDE_BACKGROUND_TYPE" val="navigation"/>
</p:tagLst>
</file>

<file path=ppt/tags/tag1144.xml><?xml version="1.0" encoding="utf-8"?>
<p:tagLst xmlns:p="http://schemas.openxmlformats.org/presentationml/2006/main">
  <p:tag name="KSO_WM_SLIDE_BACKGROUND_TYPE" val="navigation"/>
</p:tagLst>
</file>

<file path=ppt/tags/tag1145.xml><?xml version="1.0" encoding="utf-8"?>
<p:tagLst xmlns:p="http://schemas.openxmlformats.org/presentationml/2006/main">
  <p:tag name="KSO_WM_SLIDE_BACKGROUND_TYPE" val="navigation"/>
</p:tagLst>
</file>

<file path=ppt/tags/tag1146.xml><?xml version="1.0" encoding="utf-8"?>
<p:tagLst xmlns:p="http://schemas.openxmlformats.org/presentationml/2006/main">
  <p:tag name="KSO_WM_SLIDE_BACKGROUND_TYPE" val="navigation"/>
</p:tagLst>
</file>

<file path=ppt/tags/tag1147.xml><?xml version="1.0" encoding="utf-8"?>
<p:tagLst xmlns:p="http://schemas.openxmlformats.org/presentationml/2006/main">
  <p:tag name="KSO_WM_SLIDE_BACKGROUND_TYPE" val="navigation"/>
</p:tagLst>
</file>

<file path=ppt/tags/tag1148.xml><?xml version="1.0" encoding="utf-8"?>
<p:tagLst xmlns:p="http://schemas.openxmlformats.org/presentationml/2006/main">
  <p:tag name="KSO_WM_SLIDE_BACKGROUND_TYPE" val="navigation"/>
</p:tagLst>
</file>

<file path=ppt/tags/tag1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541_5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3"/>
  <p:tag name="KSO_WM_UNIT_DEC_AREA_ID" val="4aa9d190e55c4c15a389f779b4b08e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0d2affb3f5e414c851e6f277ea08f0e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97e3d8fdb83b4eb8ae1eb3a1f947dcd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3b6a774447040da94b9f7a1f6424147"/>
  <p:tag name="KSO_WM_SLIDE_BACKGROUND_TYPE" val="belt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1186b50eb47c42a080179386fc9276f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8b3a3fe2a7f4e349bc8187938db5be7"/>
  <p:tag name="KSO_WM_SLIDE_BACKGROUND_TYPE" val="belt"/>
</p:tagLst>
</file>

<file path=ppt/tags/tag1152.xml><?xml version="1.0" encoding="utf-8"?>
<p:tagLst xmlns:p="http://schemas.openxmlformats.org/presentationml/2006/main">
  <p:tag name="KSO_WM_SLIDE_BACKGROUND_TYPE" val="belt"/>
</p:tagLst>
</file>

<file path=ppt/tags/tag1153.xml><?xml version="1.0" encoding="utf-8"?>
<p:tagLst xmlns:p="http://schemas.openxmlformats.org/presentationml/2006/main">
  <p:tag name="KSO_WM_SLIDE_BACKGROUND_TYPE" val="belt"/>
</p:tagLst>
</file>

<file path=ppt/tags/tag1154.xml><?xml version="1.0" encoding="utf-8"?>
<p:tagLst xmlns:p="http://schemas.openxmlformats.org/presentationml/2006/main">
  <p:tag name="KSO_WM_SLIDE_BACKGROUND_TYPE" val="belt"/>
</p:tagLst>
</file>

<file path=ppt/tags/tag1155.xml><?xml version="1.0" encoding="utf-8"?>
<p:tagLst xmlns:p="http://schemas.openxmlformats.org/presentationml/2006/main">
  <p:tag name="KSO_WM_SLIDE_BACKGROUND_TYPE" val="belt"/>
</p:tagLst>
</file>

<file path=ppt/tags/tag1156.xml><?xml version="1.0" encoding="utf-8"?>
<p:tagLst xmlns:p="http://schemas.openxmlformats.org/presentationml/2006/main">
  <p:tag name="KSO_WM_SLIDE_BACKGROUND_TYPE" val="belt"/>
</p:tagLst>
</file>

<file path=ppt/tags/tag1157.xml><?xml version="1.0" encoding="utf-8"?>
<p:tagLst xmlns:p="http://schemas.openxmlformats.org/presentationml/2006/main">
  <p:tag name="KSO_WM_TEMPLATE_CATEGORY" val="custom"/>
  <p:tag name="KSO_WM_TEMPLATE_INDEX" val="20204541"/>
</p:tagLst>
</file>

<file path=ppt/tags/tag1158.xml><?xml version="1.0" encoding="utf-8"?>
<p:tagLst xmlns:p="http://schemas.openxmlformats.org/presentationml/2006/main">
  <p:tag name="KSO_WM_TEMPLATE_CATEGORY" val="custom"/>
  <p:tag name="KSO_WM_TEMPLATE_INDEX" val="20204541"/>
</p:tagLst>
</file>

<file path=ppt/tags/tag115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54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2680_1*d*1"/>
  <p:tag name="KSO_WM_UNIT_LAYERLEVEL" val="1"/>
  <p:tag name="KSO_WM_TAG_VERSION" val="1.0"/>
  <p:tag name="KSO_WM_BEAUTIFY_FLAG" val="#wm#"/>
  <p:tag name="KSO_WM_UNIT_VALUE" val="1721*2018"/>
  <p:tag name="KSO_WM_TEMPLATE_CATEGORY" val="custom"/>
  <p:tag name="KSO_WM_TEMPLATE_INDEX" val="20202680"/>
  <p:tag name="KSO_WM_UNIT_SUPPORT_UNIT_TYPE" val="[&quot;d&quot;]"/>
  <p:tag name="KSO_WM_UNIT_PLACING_PICTURE_USER_VIEWPORT" val="{&quot;height&quot;:9766.842519685038,&quot;width&quot;:11451.428346456692}"/>
</p:tagLst>
</file>

<file path=ppt/tags/tag1161.xml><?xml version="1.0" encoding="utf-8"?>
<p:tagLst xmlns:p="http://schemas.openxmlformats.org/presentationml/2006/main">
  <p:tag name="KSO_WM_UNIT_ISCONTENTSTITLE" val="0"/>
  <p:tag name="KSO_WM_UNIT_PRESET_TEXT" val="简约通用模板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80_1*a*1"/>
  <p:tag name="KSO_WM_TEMPLATE_CATEGORY" val="custom"/>
  <p:tag name="KSO_WM_TEMPLATE_INDEX" val="20202680"/>
  <p:tag name="KSO_WM_UNIT_LAYERLEVEL" val="1"/>
  <p:tag name="KSO_WM_TAG_VERSION" val="1.0"/>
  <p:tag name="KSO_WM_BEAUTIFY_FLAG" val="#wm#"/>
  <p:tag name="KSO_WM_UNIT_ISNUMDGMTITLE" val="0"/>
</p:tagLst>
</file>

<file path=ppt/tags/tag1162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680_1*b*1"/>
  <p:tag name="KSO_WM_TEMPLATE_CATEGORY" val="custom"/>
  <p:tag name="KSO_WM_TEMPLATE_INDEX" val="20202680"/>
  <p:tag name="KSO_WM_UNIT_LAYERLEVEL" val="1"/>
  <p:tag name="KSO_WM_TAG_VERSION" val="1.0"/>
  <p:tag name="KSO_WM_BEAUTIFY_FLAG" val="#wm#"/>
  <p:tag name="KSO_WM_UNIT_ISNUMDGMTITLE" val="0"/>
</p:tagLst>
</file>

<file path=ppt/tags/tag1163.xml><?xml version="1.0" encoding="utf-8"?>
<p:tagLst xmlns:p="http://schemas.openxmlformats.org/presentationml/2006/main">
  <p:tag name="KSO_WM_SLIDE_ID" val="custom20202680_1"/>
  <p:tag name="KSO_WM_TEMPLATE_SUBCATEGORY" val="0"/>
  <p:tag name="KSO_WM_TEMPLATE_MASTER_TYPE" val="1"/>
  <p:tag name="KSO_WM_TEMPLATE_COLOR_TYPE" val="1"/>
  <p:tag name="KSO_WM_SLIDE_TYPE" val="title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80"/>
  <p:tag name="KSO_WM_SLIDE_LAYOUT" val="a_b_d"/>
  <p:tag name="KSO_WM_SLIDE_LAYOUT_CNT" val="1_1_1"/>
  <p:tag name="KSO_WM_UNIT_SHOW_EDIT_AREA_INDICATION" val="1"/>
  <p:tag name="KSO_WM_TEMPLATE_THUMBS_INDEX" val="1、5、6、7、8、9、10、11、12、13、14"/>
  <p:tag name="KSO_WM_TEMPLATE_MASTER_THUMB_INDEX" val="12"/>
</p:tagLst>
</file>

<file path=ppt/tags/tag1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</p:tagLst>
</file>

<file path=ppt/tags/tag1165.xml><?xml version="1.0" encoding="utf-8"?>
<p:tagLst xmlns:p="http://schemas.openxmlformats.org/presentationml/2006/main">
  <p:tag name="KSO_WM_SLIDE_BACKGROUND_TYPE" val="general"/>
  <p:tag name="KSO_WM_UNIT_TYPE" val="i"/>
</p:tagLst>
</file>

<file path=ppt/tags/tag1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.1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.1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LINE_FORE_SCHEMECOLOR_INDEX_BRIGHTNESS" val="0.15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00_1*a*1"/>
  <p:tag name="KSO_WM_TEMPLATE_CATEGORY" val="diagram"/>
  <p:tag name="KSO_WM_TEMPLATE_INDEX" val="2021270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59455bc42b74011912efe03b070a6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cm&quot;,&quot;fill_mode&quot;:&quot;full&quot;,&quot;sacle_strategy&quot;:&quot;smart&quot;}"/>
  <p:tag name="KSO_WM_ASSEMBLE_CHIP_INDEX" val="b343b849f2fd42a9a4a25734d1e290ac"/>
  <p:tag name="KSO_WM_UNIT_SUPPORT_UNIT_TYPE" val="[&quot;d&quot;]"/>
  <p:tag name="KSO_WM_UNIT_TEXT_FILL_FORE_SCHEMECOLOR_INDEX_BRIGHTNESS" val="0"/>
  <p:tag name="KSO_WM_UNIT_TEXT_FILL_FORE_SCHEMECOLOR_INDEX" val="13"/>
  <p:tag name="KSO_WM_UNIT_TEXT_FILL_TYPE" val="1"/>
  <p:tag name="KSO_WM_TEMPLATE_ASSEMBLE_XID" val="5fa3b39facfdea5937abc42f"/>
  <p:tag name="KSO_WM_TEMPLATE_ASSEMBLE_GROUPID" val="5fa3b39facfdea5937abc42f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0.xml><?xml version="1.0" encoding="utf-8"?>
<p:tagLst xmlns:p="http://schemas.openxmlformats.org/presentationml/2006/main">
  <p:tag name="KSO_WM_UNIT_VALUE" val="1227*21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700_1*d*1"/>
  <p:tag name="KSO_WM_TEMPLATE_CATEGORY" val="diagram"/>
  <p:tag name="KSO_WM_TEMPLATE_INDEX" val="2021270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098d896d0fb4acfaef4946314b34c1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SM_LIMIT_TYPE" val="0"/>
  <p:tag name="KSO_WM_CHIP_FILLAREA_FILL_RULE" val="{&quot;fill_align&quot;:&quot;cm&quot;,&quot;fill_mode&quot;:&quot;full&quot;,&quot;sacle_strategy&quot;:&quot;smart&quot;}"/>
  <p:tag name="KSO_WM_ASSEMBLE_CHIP_INDEX" val="0486ca207cdc422cb725ce27a336e7c0"/>
  <p:tag name="KSO_WM_UNIT_PLACING_PICTURE" val="0486ca207cdc422cb725ce27a336e7c0"/>
  <p:tag name="KSO_WM_UNIT_SUPPORT_UNIT_TYPE" val="[&quot;d&quot;]"/>
  <p:tag name="KSO_WM_TEMPLATE_ASSEMBLE_XID" val="5fa3b39facfdea5937abc42f"/>
  <p:tag name="KSO_WM_TEMPLATE_ASSEMBLE_GROUPID" val="5fa3b39facfdea5937abc42f"/>
</p:tagLst>
</file>

<file path=ppt/tags/tag1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00_1*i*1"/>
  <p:tag name="KSO_WM_TEMPLATE_CATEGORY" val="diagram"/>
  <p:tag name="KSO_WM_TEMPLATE_INDEX" val="20212700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8ee61fc2a4d14c8d8a29fb7a15939f76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159455bc42b74011912efe03b070a60b&quot;,&quot;X&quot;:{&quot;Pos&quot;:1},&quot;Y&quot;:{&quot;Pos&quot;:0}},&quot;whChangeMode&quot;:0}"/>
  <p:tag name="KSO_WM_CHIP_GROUPID" val="5f71a5bf747e3ea6e293b57c"/>
  <p:tag name="KSO_WM_CHIP_XID" val="5f71ae53747e3ea6e293f8b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5fa3b39facfdea5937abc42f"/>
  <p:tag name="KSO_WM_TEMPLATE_ASSEMBLE_GROUPID" val="5fa3b39facfdea5937abc42f"/>
</p:tagLst>
</file>

<file path=ppt/tags/tag1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00_1*i*2"/>
  <p:tag name="KSO_WM_TEMPLATE_CATEGORY" val="diagram"/>
  <p:tag name="KSO_WM_TEMPLATE_INDEX" val="20212700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32225a83f80b410e97d5886d0b7ba471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159455bc42b74011912efe03b070a60b&quot;,&quot;X&quot;:{&quot;Pos&quot;:1},&quot;Y&quot;:{&quot;Pos&quot;:0}},&quot;whChangeMode&quot;:0}"/>
  <p:tag name="KSO_WM_CHIP_GROUPID" val="5f71a5bf747e3ea6e293b57c"/>
  <p:tag name="KSO_WM_CHIP_XID" val="5f71ae53747e3ea6e293f8b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"/>
  <p:tag name="KSO_WM_TEMPLATE_ASSEMBLE_XID" val="5fa3b39facfdea5937abc42f"/>
  <p:tag name="KSO_WM_TEMPLATE_ASSEMBLE_GROUPID" val="5fa3b39facfdea5937abc42f"/>
</p:tagLst>
</file>

<file path=ppt/tags/tag1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700_1*i*3"/>
  <p:tag name="KSO_WM_TEMPLATE_CATEGORY" val="diagram"/>
  <p:tag name="KSO_WM_TEMPLATE_INDEX" val="20212700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05e2b26bb1a74826917c9380d87330ea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159455bc42b74011912efe03b070a60b&quot;,&quot;X&quot;:{&quot;Pos&quot;:1},&quot;Y&quot;:{&quot;Pos&quot;:2}},&quot;whChangeMode&quot;:0}"/>
  <p:tag name="KSO_WM_CHIP_GROUPID" val="5f71a5bf747e3ea6e293b57c"/>
  <p:tag name="KSO_WM_CHIP_XID" val="5f71ae53747e3ea6e293f8b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4"/>
  <p:tag name="KSO_WM_TEMPLATE_ASSEMBLE_XID" val="5fa3b39facfdea5937abc42f"/>
  <p:tag name="KSO_WM_TEMPLATE_ASSEMBLE_GROUPID" val="5fa3b39facfdea5937abc42f"/>
</p:tagLst>
</file>

<file path=ppt/tags/tag1174.xml><?xml version="1.0" encoding="utf-8"?>
<p:tagLst xmlns:p="http://schemas.openxmlformats.org/presentationml/2006/main">
  <p:tag name="KSO_WM_BEAUTIFY_FLAG" val="#wm#"/>
  <p:tag name="KSO_WM_TEMPLATE_CATEGORY" val="diagram"/>
  <p:tag name="KSO_WM_TEMPLATE_INDEX" val="20212700"/>
  <p:tag name="KSO_WM_SLIDE_ID" val="diagram2021270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"/>
  <p:tag name="KSO_WM_SLIDE_LAYOUT_CNT" val="1_1"/>
  <p:tag name="KSO_WM_SLIDE_TYPE" val="text"/>
  <p:tag name="KSO_WM_SLIDE_SUBTYPE" val="picTxt"/>
  <p:tag name="KSO_WM_SLIDE_SIZE" val="840*539"/>
  <p:tag name="KSO_WM_SLIDE_POSITION" val="72*0"/>
  <p:tag name="KSO_WM_SLIDE_LAYOUT_INFO" val="{&quot;direction&quot;:1,&quot;id&quot;:&quot;2020-11-05T16:11:14&quot;,&quot;maxSize&quot;:{&quot;size1&quot;:32.5},&quot;minSize&quot;:{&quot;size1&quot;:27.600000000000001},&quot;normalSize&quot;:{&quot;size1&quot;:32.350000000000009},&quot;subLayout&quot;:[{&quot;id&quot;:&quot;2020-11-05T16:11:14&quot;,&quot;margin&quot;:{&quot;bottom&quot;:8.0430002212524414,&quot;left&quot;:2.5399999618530273,&quot;right&quot;:0.026000002399086952,&quot;top&quot;:5.5029997825622559},&quot;type&quot;:0},{&quot;id&quot;:&quot;2020-11-05T16:11:14&quot;,&quot;margin&quot;:{&quot;bottom&quot;:1.6929999589920044,&quot;left&quot;:1.6670000553131104,&quot;right&quot;:1.6929999589920044,&quot;top&quot;:1.6929999589920044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1ae53747e3ea6e293f8b1"/>
  <p:tag name="KSO_WM_CHIP_FILLPROP" val="[[{&quot;text_align&quot;:&quot;cm&quot;,&quot;text_direction&quot;:&quot;horizontal&quot;,&quot;support_big_font&quot;:false,&quot;fill_id&quot;:&quot;df5c712fc297497380a16f2214b4abb2&quot;,&quot;fill_align&quot;:&quot;cm&quot;,&quot;chip_types&quot;:[&quot;picture&quot;,&quot;header&quot;]},{&quot;text_align&quot;:&quot;lm&quot;,&quot;text_direction&quot;:&quot;horizontal&quot;,&quot;support_features&quot;:[&quot;collage&quot;,&quot;carousel&quot;],&quot;support_big_font&quot;:false,&quot;fill_id&quot;:&quot;3e9e6b7343cb4479804798c20b3c2800&quot;,&quot;fill_align&quot;:&quot;cm&quot;,&quot;chip_types&quot;:[&quot;text&quot;,&quot;picture&quot;]}],[{&quot;text_align&quot;:&quot;cm&quot;,&quot;text_direction&quot;:&quot;horizontal&quot;,&quot;support_big_font&quot;:false,&quot;fill_id&quot;:&quot;df5c712fc297497380a16f2214b4abb2&quot;,&quot;fill_align&quot;:&quot;cm&quot;,&quot;chip_types&quot;:[&quot;header&quot;]},{&quot;text_align&quot;:&quot;lm&quot;,&quot;text_direction&quot;:&quot;horizontal&quot;,&quot;support_big_font&quot;:false,&quot;fill_id&quot;:&quot;3e9e6b7343cb4479804798c20b3c2800&quot;,&quot;fill_align&quot;:&quot;cm&quot;,&quot;chip_types&quot;:[&quot;diagram&quot;,&quot;chart&quot;,&quot;table&quot;,&quot;video&quot;]}]]"/>
  <p:tag name="KSO_WM_CHIP_DECFILLPROP" val="[]"/>
  <p:tag name="KSO_WM_CHIP_GROUPID" val="5f71a5bf747e3ea6e293b57c"/>
  <p:tag name="KSO_WM_SLIDE_BK_DARK_LIGHT" val="2"/>
  <p:tag name="KSO_WM_SLIDE_BACKGROUND_TYPE" val="general"/>
  <p:tag name="KSO_WM_SLIDE_SUPPORT_FEATURE_TYPE" val="3"/>
  <p:tag name="KSO_WM_TEMPLATE_ASSEMBLE_XID" val="5fa3b39facfdea5937abc42f"/>
  <p:tag name="KSO_WM_TEMPLATE_ASSEMBLE_GROUPID" val="5fa3b39facfdea5937abc42f"/>
</p:tagLst>
</file>

<file path=ppt/tags/tag1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583_1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8583"/>
  <p:tag name="KSO_WM_UNIT_VALUE" val="1150"/>
  <p:tag name="KSO_WM_TEMPLATE_ASSEMBLE_XID" val="5ef54025ea5a3ac527a18980"/>
  <p:tag name="KSO_WM_TEMPLATE_ASSEMBLE_GROUPID" val="5ef54025ea5a3ac527a18980"/>
</p:tagLst>
</file>

<file path=ppt/tags/tag1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583_1*a*1"/>
  <p:tag name="KSO_WM_TEMPLATE_CATEGORY" val="diagram"/>
  <p:tag name="KSO_WM_TEMPLATE_INDEX" val="2020858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56ac4832c3e45d3a58e3adaf271cabe"/>
  <p:tag name="KSO_WM_ASSEMBLE_CHIP_INDEX" val="4a42d4e109ef485c92d205ddd9bbea96"/>
  <p:tag name="KSO_WM_UNIT_TEXT_FILL_FORE_SCHEMECOLOR_INDEX_BRIGHTNESS" val="0"/>
  <p:tag name="KSO_WM_UNIT_TEXT_FILL_FORE_SCHEMECOLOR_INDEX" val="13"/>
  <p:tag name="KSO_WM_UNIT_TEXT_FILL_TYPE" val="1"/>
  <p:tag name="KSO_WM_TEMPLATE_ASSEMBLE_XID" val="5ef54025ea5a3ac527a18980"/>
  <p:tag name="KSO_WM_TEMPLATE_ASSEMBLE_GROUPID" val="5ef54025ea5a3ac527a18980"/>
  <p:tag name="KSO_WM_TAG_Front_Size" val=""/>
  <p:tag name="KSO_WM_TAG_Backgroup_Id" val=""/>
  <p:tag name="KSO_WM_TAG_Backgroup_Size" val=""/>
  <p:tag name="KSO_WM_TAG_Zoder_Position" val=""/>
  <p:tag name="KSO_WM_UNIT_SMARTLAYOUT_COMPRESS_INFO" val="{&#10;    &quot;id&quot;: &quot;2020-06-26T08:24:05&quot;,&#10;    &quot;max&quot;: 7.1054273576010019e-15,&#10;    &quot;topChanged&quot;: 0&#10;}&#10;"/>
  <p:tag name="KSO_WM_UNIT_LAST_MAX_FONTSIZE" val="720"/>
</p:tagLst>
</file>

<file path=ppt/tags/tag11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583_1*f*1"/>
  <p:tag name="KSO_WM_TEMPLATE_CATEGORY" val="diagram"/>
  <p:tag name="KSO_WM_TEMPLATE_INDEX" val="2020858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12"/>
  <p:tag name="KSO_WM_UNIT_SHOW_EDIT_AREA_INDICATION" val="1"/>
  <p:tag name="KSO_WM_CHIP_GROUPID" val="5e6b05596848fb12bee65ac8"/>
  <p:tag name="KSO_WM_CHIP_XID" val="5e6b05596848fb12bee65aca"/>
  <p:tag name="KSO_WM_UNIT_DEC_AREA_ID" val="efaf343ddf954720a34e7c3776597dc5"/>
  <p:tag name="KSO_WM_ASSEMBLE_CHIP_INDEX" val="c48cf615ef154e2db8c35740cd414591"/>
  <p:tag name="KSO_WM_UNIT_TEXT_FILL_FORE_SCHEMECOLOR_INDEX_BRIGHTNESS" val="0.25"/>
  <p:tag name="KSO_WM_UNIT_TEXT_FILL_FORE_SCHEMECOLOR_INDEX" val="13"/>
  <p:tag name="KSO_WM_UNIT_TEXT_FILL_TYPE" val="1"/>
  <p:tag name="KSO_WM_TEMPLATE_ASSEMBLE_XID" val="5ef54025ea5a3ac527a18980"/>
  <p:tag name="KSO_WM_TEMPLATE_ASSEMBLE_GROUPID" val="5ef54025ea5a3ac527a18980"/>
  <p:tag name="KSO_WM_TAG_Front_Size" val=""/>
  <p:tag name="KSO_WM_TAG_Backgroup_Id" val=""/>
  <p:tag name="KSO_WM_TAG_Backgroup_Size" val=""/>
  <p:tag name="KSO_WM_TAG_Zoder_Position" val=""/>
  <p:tag name="KSO_WM_UNIT_SMARTLAYOUT_COMPRESS_INFO" val="{&#10;    &quot;id&quot;: &quot;2020-06-26T08:24:05&quot;,&#10;    &quot;max&quot;: 5.6843418860808015e-14,&#10;    &quot;parentMax&quot;: {&#10;        &quot;max&quot;: 0,&#10;        &quot;parentMax&quot;: {&#10;            &quot;max&quot;: 7.0800787401574823&#10;        }&#10;    },&#10;    &quot;topChanged&quot;: 0&#10;}&#10;"/>
  <p:tag name="KSO_WM_UNIT_LAST_MAX_FONTSIZE" val="320"/>
</p:tagLst>
</file>

<file path=ppt/tags/tag1178.xml><?xml version="1.0" encoding="utf-8"?>
<p:tagLst xmlns:p="http://schemas.openxmlformats.org/presentationml/2006/main">
  <p:tag name="REFSHAPE" val="1870585800"/>
  <p:tag name="KSO_WM_UNIT_VALUE" val="1184*12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583_1*d*1"/>
  <p:tag name="KSO_WM_TEMPLATE_CATEGORY" val="diagram"/>
  <p:tag name="KSO_WM_TEMPLATE_INDEX" val="2020858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d7e20f4020445419f1b8ae17ed1e0ca"/>
  <p:tag name="KSO_WM_ASSEMBLE_CHIP_INDEX" val="712bf4a3a4e6453f98b08e90a6777511"/>
  <p:tag name="KSO_WM_UNIT_PLACING_PICTURE" val="712bf4a3a4e6453f98b08e90a6777511"/>
  <p:tag name="KSO_WM_UNIT_SUPPORT_UNIT_TYPE" val="[&quot;l&quot;,&quot;m&quot;,&quot;n&quot;,&quot;o&quot;,&quot;p&quot;,&quot;q&quot;,&quot;r&quot;,&quot;δ&quot;,&quot;η&quot;,&quot;α&quot;,&quot;β&quot;]"/>
  <p:tag name="KSO_WM_TEMPLATE_ASSEMBLE_XID" val="5ef54025ea5a3ac527a18980"/>
  <p:tag name="KSO_WM_TEMPLATE_ASSEMBLE_GROUPID" val="5ef54025ea5a3ac527a18980"/>
  <p:tag name="KSO_WM_UNIT_PLACING_PICTURE_USER_VIEWPORT" val="{&quot;height&quot;:4313,&quot;width&quot;:6834}"/>
  <p:tag name="KSO_WM_UNIT_PLACING_PICTURE_USER_RELATIVERECTANGLE" val="{&quot;bottom&quot;:0,&quot;left&quot;:0,&quot;right&quot;:0,&quot;top&quot;:0}"/>
  <p:tag name="KSO_WM_UNIT_PLACING_PICTURE_COLLAGE_RELATIVERECTANGLE" val="{&quot;bottom&quot;:0.098628222623960579,&quot;left&quot;:0,&quot;right&quot;:0,&quot;top&quot;:0.098628222623960579}"/>
  <p:tag name="KSO_WM_UNIT_PLACING_PICTURE_COLLAGE_VIEWPORT" val="{&quot;height&quot;:3526.1056518554688,&quot;width&quot;:6960.054931640625}"/>
  <p:tag name="KSO_WM_UNIT_PLACING_PICTURE_INFO" val="{&quot;code&quot;:&quot;&quot;,&quot;full_picture&quot;:false,&quot;scheme&quot;:&quot;2-0&quot;,&quot;spacing&quot;:5}"/>
  <p:tag name="KSO_WM_UNIT_PLACING_PICTURE_USER_VIEWPORT_SMARTMENU" val="{&quot;height&quot;:3526.1056518554688,&quot;width&quot;:6960.054931640625}"/>
  <p:tag name="KSO_WM_UNIT_PLACING_PICTURE_USER_RELATIVERECTANGLE_SMARTMENU" val="{&quot;bottom&quot;:0.098628222623960579,&quot;left&quot;:0,&quot;right&quot;:0,&quot;top&quot;:0.098628222623960579}"/>
</p:tagLst>
</file>

<file path=ppt/tags/tag1179.xml><?xml version="1.0" encoding="utf-8"?>
<p:tagLst xmlns:p="http://schemas.openxmlformats.org/presentationml/2006/main">
  <p:tag name="REFSHAPE" val="-1765166184"/>
  <p:tag name="KSO_WM_UNIT_VALUE" val="1184*122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583_1*d*1"/>
  <p:tag name="KSO_WM_TEMPLATE_CATEGORY" val="diagram"/>
  <p:tag name="KSO_WM_TEMPLATE_INDEX" val="2020858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d7e20f4020445419f1b8ae17ed1e0ca"/>
  <p:tag name="KSO_WM_ASSEMBLE_CHIP_INDEX" val="712bf4a3a4e6453f98b08e90a6777511"/>
  <p:tag name="KSO_WM_UNIT_PLACING_PICTURE" val="712bf4a3a4e6453f98b08e90a6777511"/>
  <p:tag name="KSO_WM_UNIT_SUPPORT_UNIT_TYPE" val="[&quot;l&quot;,&quot;m&quot;,&quot;n&quot;,&quot;o&quot;,&quot;p&quot;,&quot;q&quot;,&quot;r&quot;,&quot;δ&quot;,&quot;η&quot;,&quot;α&quot;,&quot;β&quot;]"/>
  <p:tag name="KSO_WM_TEMPLATE_ASSEMBLE_XID" val="5ef54025ea5a3ac527a18980"/>
  <p:tag name="KSO_WM_TEMPLATE_ASSEMBLE_GROUPID" val="5ef54025ea5a3ac527a18980"/>
  <p:tag name="KSO_WM_UNIT_PLACING_PICTURE_USER_VIEWPORT" val="{&quot;height&quot;:4200,&quot;width&quot;:4823}"/>
  <p:tag name="KSO_WM_UNIT_PLACING_PICTURE_USER_RELATIVERECTANGLE" val="{&quot;bottom&quot;:0,&quot;left&quot;:0.17963000000000001,&quot;right&quot;:0.18240999999999999,&quot;top&quot;:0}"/>
  <p:tag name="KSO_WM_UNIT_PLACING_PICTURE_COLLAGE_RELATIVERECTANGLE" val="{&quot;bottom&quot;:0.044039543232514973,&quot;left&quot;:0,&quot;right&quot;:0,&quot;top&quot;:0.044039543232514973}"/>
  <p:tag name="KSO_WM_UNIT_PLACING_PICTURE_COLLAGE_VIEWPORT" val="{&quot;height&quot;:3526.1056518554688,&quot;width&quot;:6960.054931640625}"/>
  <p:tag name="KSO_WM_UNIT_PLACING_PICTURE_INFO" val="{&quot;code&quot;:&quot;&quot;,&quot;full_picture&quot;:false,&quot;scheme&quot;:&quot;2-0&quot;,&quot;spacing&quot;:5}"/>
  <p:tag name="KSO_WM_UNIT_PLACING_PICTURE_USER_VIEWPORT_SMARTMENU" val="{&quot;height&quot;:3526.1056518554688,&quot;width&quot;:6960.054931640625}"/>
  <p:tag name="KSO_WM_UNIT_PLACING_PICTURE_USER_RELATIVERECTANGLE_SMARTMENU" val="{&quot;bottom&quot;:0.044039543232514973,&quot;left&quot;:0,&quot;right&quot;:0,&quot;top&quot;:0.044039543232514973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0.xml><?xml version="1.0" encoding="utf-8"?>
<p:tagLst xmlns:p="http://schemas.openxmlformats.org/presentationml/2006/main">
  <p:tag name="KSO_WM_BEAUTIFY_FLAG" val="#wm#"/>
  <p:tag name="KSO_WM_TEMPLATE_CATEGORY" val="diagram"/>
  <p:tag name="KSO_WM_TEMPLATE_INDEX" val="20208583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06-26T08:24:05&quot;,&quot;maxSize&quot;:{&quot;size1&quot;:24.399999999999999},&quot;minSize&quot;:{&quot;size1&quot;:20},&quot;normalSize&quot;:{&quot;size1&quot;:20.888874307378245},&quot;subLayout&quot;:[{&quot;id&quot;:&quot;2020-06-26T08:24:05&quot;,&quot;margin&quot;:{&quot;bottom&quot;:0,&quot;left&quot;:1.7230000495910645,&quot;right&quot;:1.6629999876022339,&quot;top&quot;:1.2699999809265137},&quot;type&quot;:0},{&quot;direction&quot;:1,&quot;id&quot;:&quot;2020-06-26T08:24:05&quot;,&quot;maxSize&quot;:{&quot;size1&quot;:58.779023297006887},&quot;minSize&quot;:{&quot;size1&quot;:58.779023297006887},&quot;normalSize&quot;:{&quot;size1&quot;:58.779023297006887},&quot;subLayout&quot;:[{&quot;id&quot;:&quot;2020-06-26T08:24:05&quot;,&quot;margin&quot;:{&quot;bottom&quot;:1.2699999809265137,&quot;left&quot;:1.6929999589920044,&quot;right&quot;:1.2699999809265137,&quot;top&quot;:0.84700000286102295},&quot;type&quot;:0},{&quot;id&quot;:&quot;2020-06-26T08:24:05&quot;,&quot;margin&quot;:{&quot;bottom&quot;:1.2699999809265137,&quot;left&quot;:0,&quot;right&quot;:1.6929999589920044,&quot;top&quot;:0.84700000286102295},&quot;type&quot;:0}],&quot;type&quot;:0}],&quot;type&quot;:0}"/>
  <p:tag name="KSO_WM_SLIDE_RATIO" val="1.777778"/>
  <p:tag name="KSO_WM_SLIDE_ID" val="diagram2020858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5*444"/>
  <p:tag name="KSO_WM_SLIDE_POSITION" val="47*48"/>
  <p:tag name="KSO_WM_TAG_VERSION" val="1.0"/>
  <p:tag name="KSO_WM_SLIDE_LAYOUT" val="a_d_f"/>
  <p:tag name="KSO_WM_SLIDE_LAYOUT_CNT" val="1_1_1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3470ec2ed4e44a16b1588dbe439a11f0&quot;,&quot;fill_align&quot;:&quot;cm&quot;,&quot;text_align&quot;:&quot;cm&quot;,&quot;text_direction&quot;:&quot;horizontal&quot;,&quot;chip_types&quot;:[&quot;header&quot;]},{&quot;fill_id&quot;:&quot;a65a481f2ef3440a94bd29c8867a629a&quot;,&quot;fill_align&quot;:&quot;lt&quot;,&quot;text_align&quot;:&quot;lt&quot;,&quot;text_direction&quot;:&quot;horizontal&quot;,&quot;chip_types&quot;:[&quot;text&quot;]},{&quot;fill_id&quot;:&quot;a0a7e6444b6f4736ac5522a340dd4deb&quot;,&quot;fill_align&quot;:&quot;lt&quot;,&quot;text_align&quot;:&quot;lt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SLIDE_BACKGROUND" val="[&quot;general&quot;,&quot;frame&quot;]"/>
  <p:tag name="KSO_WM_CHIP_XID" val="5ef20fdea491bb0086638b3b"/>
  <p:tag name="KSO_WM_CHIP_GROUPID" val="5ef20fdea491bb0086638b3a"/>
  <p:tag name="KSO_WM_SLIDE_BK_DARK_LIGHT" val="2"/>
  <p:tag name="KSO_WM_SLIDE_BACKGROUND_TYPE" val="frame"/>
  <p:tag name="KSO_WM_SLIDE_SUPPORT_FEATURE_TYPE" val="7"/>
  <p:tag name="KSO_WM_TEMPLATE_ASSEMBLE_XID" val="5ef54025ea5a3ac527a18980"/>
  <p:tag name="KSO_WM_TEMPLATE_ASSEMBLE_GROUPID" val="5ef54025ea5a3ac527a18980"/>
</p:tagLst>
</file>

<file path=ppt/tags/tag1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9023_1*i*1"/>
  <p:tag name="KSO_WM_TEMPLATE_CATEGORY" val="diagram"/>
  <p:tag name="KSO_WM_TEMPLATE_INDEX" val="20209023"/>
  <p:tag name="KSO_WM_UNIT_LAYERLEVEL" val="1"/>
  <p:tag name="KSO_WM_TAG_VERSION" val="1.0"/>
  <p:tag name="KSO_WM_BEAUTIFY_FLAG" val="#wm#"/>
  <p:tag name="KSO_WM_UNIT_ADJUSTLAYOUT_ID" val="14"/>
  <p:tag name="KSO_WM_UNIT_COLOR_SCHEME_SHAPE_ID" val="14"/>
  <p:tag name="KSO_WM_UNIT_COLOR_SCHEME_PARENT_PAGE" val="0_1"/>
  <p:tag name="KSO_WM_UNIT_FOIL_COLOR" val="1"/>
  <p:tag name="KSO_WM_UNIT_BLOCK" val="0"/>
  <p:tag name="KSO_WM_UNIT_SM_LIMIT_TYPE" val="1"/>
  <p:tag name="KSO_WM_UNIT_DEC_AREA_ID" val="527691575bca4ce798a2507cf80d0e77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17781ee359a788b1e1e"/>
  <p:tag name="KSO_WM_CHIP_XID" val="5efda17781ee359a788b1e1f"/>
  <p:tag name="KSO_WM_UNIT_FILL_FORE_SCHEMECOLOR_INDEX_BRIGHTNESS" val="0"/>
  <p:tag name="KSO_WM_UNIT_FILL_FORE_SCHEMECOLOR_INDEX" val="15"/>
  <p:tag name="KSO_WM_UNIT_FILL_BACK_SCHEMECOLOR_INDEX_BRIGHTNESS" val="0.35"/>
  <p:tag name="KSO_WM_UNIT_FILL_BACK_SCHEMECOLOR_INDEX" val="13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60"/>
  <p:tag name="KSO_WM_TEMPLATE_ASSEMBLE_XID" val="5f005b2dc1e42ffd0d0a8453"/>
  <p:tag name="KSO_WM_TEMPLATE_ASSEMBLE_GROUPID" val="5f005b2dc1e42ffd0d0a8453"/>
</p:tagLst>
</file>

<file path=ppt/tags/tag1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023_1*i*2"/>
  <p:tag name="KSO_WM_TEMPLATE_CATEGORY" val="diagram"/>
  <p:tag name="KSO_WM_TEMPLATE_INDEX" val="20209023"/>
  <p:tag name="KSO_WM_UNIT_LAYERLEVEL" val="1"/>
  <p:tag name="KSO_WM_TAG_VERSION" val="1.0"/>
  <p:tag name="KSO_WM_BEAUTIFY_FLAG" val="#wm#"/>
  <p:tag name="KSO_WM_UNIT_ADJUSTLAYOUT_ID" val="15"/>
  <p:tag name="KSO_WM_UNIT_COLOR_SCHEME_SHAPE_ID" val="15"/>
  <p:tag name="KSO_WM_UNIT_COLOR_SCHEME_PARENT_PAGE" val="0_1"/>
  <p:tag name="KSO_WM_UNIT_BLOCK" val="0"/>
  <p:tag name="KSO_WM_UNIT_SM_LIMIT_TYPE" val="1"/>
  <p:tag name="KSO_WM_UNIT_DEC_AREA_ID" val="f0da63223ff245b3aa0a62a22758dcaa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17781ee359a788b1e1e"/>
  <p:tag name="KSO_WM_CHIP_XID" val="5efda17781ee359a788b1e1f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88"/>
  <p:tag name="KSO_WM_TEMPLATE_ASSEMBLE_XID" val="5f005b2dc1e42ffd0d0a8453"/>
  <p:tag name="KSO_WM_TEMPLATE_ASSEMBLE_GROUPID" val="5f005b2dc1e42ffd0d0a8453"/>
</p:tagLst>
</file>

<file path=ppt/tags/tag1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23_1*i*3"/>
  <p:tag name="KSO_WM_TEMPLATE_CATEGORY" val="diagram"/>
  <p:tag name="KSO_WM_TEMPLATE_INDEX" val="20209023"/>
  <p:tag name="KSO_WM_UNIT_LAYERLEVEL" val="1"/>
  <p:tag name="KSO_WM_TAG_VERSION" val="1.0"/>
  <p:tag name="KSO_WM_BEAUTIFY_FLAG" val="#wm#"/>
  <p:tag name="KSO_WM_UNIT_ADJUSTLAYOUT_ID" val="16"/>
  <p:tag name="KSO_WM_UNIT_COLOR_SCHEME_SHAPE_ID" val="16"/>
  <p:tag name="KSO_WM_UNIT_COLOR_SCHEME_PARENT_PAGE" val="0_1"/>
  <p:tag name="KSO_WM_UNIT_BLOCK" val="0"/>
  <p:tag name="KSO_WM_UNIT_SM_LIMIT_TYPE" val="2"/>
  <p:tag name="KSO_WM_UNIT_DEC_AREA_ID" val="8921fe65907341f1a30ba91fdaa68f05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0},&quot;ReferentInfo&quot;:{&quot;Id&quot;:&quot;30a842a899f2441b995aebfd83635735&quot;,&quot;X&quot;:{&quot;Pos&quot;:0},&quot;Y&quot;:{&quot;Pos&quot;:0}}}"/>
  <p:tag name="KSO_WM_CHIP_GROUPID" val="5efda17781ee359a788b1e1e"/>
  <p:tag name="KSO_WM_CHIP_XID" val="5efda17781ee359a788b1e1f"/>
  <p:tag name="KSO_WM_UNIT_FILL_FORE_SCHEMECOLOR_INDEX_BRIGHTNESS" val="0"/>
  <p:tag name="KSO_WM_UNIT_FILL_FORE_SCHEMECOLOR_INDEX" val="5"/>
  <p:tag name="KSO_WM_UNIT_FILL_BACK_SCHEMECOLOR_INDEX_BRIGHTNESS" val="-0.5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  <p:tag name="KSO_WM_UNIT_VALUE" val="5"/>
  <p:tag name="KSO_WM_TEMPLATE_ASSEMBLE_XID" val="5f005b2dc1e42ffd0d0a8453"/>
  <p:tag name="KSO_WM_TEMPLATE_ASSEMBLE_GROUPID" val="5f005b2dc1e42ffd0d0a8453"/>
</p:tagLst>
</file>

<file path=ppt/tags/tag1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023_1*i*4"/>
  <p:tag name="KSO_WM_TEMPLATE_CATEGORY" val="diagram"/>
  <p:tag name="KSO_WM_TEMPLATE_INDEX" val="20209023"/>
  <p:tag name="KSO_WM_UNIT_LAYERLEVEL" val="1"/>
  <p:tag name="KSO_WM_TAG_VERSION" val="1.0"/>
  <p:tag name="KSO_WM_BEAUTIFY_FLAG" val="#wm#"/>
  <p:tag name="KSO_WM_UNIT_ADJUSTLAYOUT_ID" val="19"/>
  <p:tag name="KSO_WM_UNIT_COLOR_SCHEME_SHAPE_ID" val="19"/>
  <p:tag name="KSO_WM_UNIT_COLOR_SCHEME_PARENT_PAGE" val="0_1"/>
  <p:tag name="KSO_WM_UNIT_BLOCK" val="0"/>
  <p:tag name="KSO_WM_UNIT_SM_LIMIT_TYPE" val="1"/>
  <p:tag name="KSO_WM_UNIT_DEC_AREA_ID" val="371763e60b0c4b11ab7f20c8f9bf9cc0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17781ee359a788b1e1e"/>
  <p:tag name="KSO_WM_CHIP_XID" val="5efda17781ee359a788b1e1f"/>
  <p:tag name="KSO_WM_TEMPLATE_ASSEMBLE_XID" val="5f005b2dc1e42ffd0d0a8453"/>
  <p:tag name="KSO_WM_TEMPLATE_ASSEMBLE_GROUPID" val="5f005b2dc1e42ffd0d0a8453"/>
</p:tagLst>
</file>

<file path=ppt/tags/tag1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23_1*a*1"/>
  <p:tag name="KSO_WM_TEMPLATE_CATEGORY" val="diagram"/>
  <p:tag name="KSO_WM_TEMPLATE_INDEX" val="2020902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0a842a899f2441b995aebfd83635735"/>
  <p:tag name="KSO_WM_ASSEMBLE_CHIP_INDEX" val="ae01f3d6e6444e77a374ef7856c42f02"/>
  <p:tag name="KSO_WM_UNIT_TEXT_FILL_FORE_SCHEMECOLOR_INDEX_BRIGHTNESS" val="0"/>
  <p:tag name="KSO_WM_UNIT_TEXT_FILL_FORE_SCHEMECOLOR_INDEX" val="13"/>
  <p:tag name="KSO_WM_UNIT_TEXT_FILL_TYPE" val="1"/>
  <p:tag name="KSO_WM_TEMPLATE_ASSEMBLE_XID" val="5f005b2dc1e42ffd0d0a8453"/>
  <p:tag name="KSO_WM_TEMPLATE_ASSEMBLE_GROUPID" val="5f005b2dc1e42ffd0d0a8453"/>
  <p:tag name="KSO_WM_TAG_Front_Size" val=""/>
  <p:tag name="KSO_WM_TAG_Backgroup_Id" val=""/>
  <p:tag name="KSO_WM_TAG_Backgroup_Size" val=""/>
  <p:tag name="KSO_WM_TAG_Zoder_Position" val=""/>
  <p:tag name="KSO_WM_UNIT_SMARTLAYOUT_COMPRESS_INFO" val="{&#10;    &quot;id&quot;: &quot;2020-07-04T18:34:24&quot;,&#10;    &quot;max&quot;: 31.848897637795275,&#10;    &quot;topChanged&quot;: 15.924422705850661&#10;}&#10;"/>
</p:tagLst>
</file>

<file path=ppt/tags/tag1186.xml><?xml version="1.0" encoding="utf-8"?>
<p:tagLst xmlns:p="http://schemas.openxmlformats.org/presentationml/2006/main">
  <p:tag name="KSO_WM_UNIT_VALUE" val="973*224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023_1*d*1"/>
  <p:tag name="KSO_WM_TEMPLATE_CATEGORY" val="diagram"/>
  <p:tag name="KSO_WM_TEMPLATE_INDEX" val="2020902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9e284cfeb6d45d2a32582b99894c1f1"/>
  <p:tag name="KSO_WM_ASSEMBLE_CHIP_INDEX" val="93c7a0e663234ed38267fd1275724520"/>
  <p:tag name="KSO_WM_UNIT_PLACING_PICTURE" val="93c7a0e663234ed38267fd1275724520"/>
  <p:tag name="KSO_WM_TEMPLATE_ASSEMBLE_XID" val="5f005b2dc1e42ffd0d0a8453"/>
  <p:tag name="KSO_WM_TEMPLATE_ASSEMBLE_GROUPID" val="5f005b2dc1e42ffd0d0a8453"/>
  <p:tag name="KSO_WM_TAG_Front_Size" val=""/>
  <p:tag name="KSO_WM_TAG_Backgroup_Id" val=""/>
  <p:tag name="KSO_WM_TAG_Backgroup_Size" val=""/>
  <p:tag name="KSO_WM_TAG_Zoder_Position" val=""/>
  <p:tag name="KSO_WM_UNIT_PLACING_PICTURE_USER_VIEWPORT" val="{&quot;height&quot;:6150.03937007874,&quot;width&quot;:12720.099212598425}"/>
</p:tagLst>
</file>

<file path=ppt/tags/tag1187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23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fda17781ee359a788b1e1f"/>
  <p:tag name="KSO_WM_CHIP_FILLPROP" val="[[{&quot;fill_id&quot;:&quot;c86364e405a6453e89c0f76584688a56&quot;,&quot;fill_align&quot;:&quot;lm&quot;,&quot;text_align&quot;:&quot;lm&quot;,&quot;text_direction&quot;:&quot;horizontal&quot;,&quot;chip_types&quot;:[&quot;text&quot;,&quot;header&quot;]},{&quot;fill_id&quot;:&quot;609905e3bd774769ae3f065be4339b75&quot;,&quot;fill_align&quot;:&quot;cm&quot;,&quot;text_align&quot;:&quot;cm&quot;,&quot;text_direction&quot;:&quot;horizontal&quot;,&quot;chip_types&quot;:[&quot;picture&quot;],&quot;support_features&quot;:[&quot;collage&quot;,&quot;carousel&quot;]}]]"/>
  <p:tag name="KSO_WM_SLIDE_ID" val="diagram2020902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375"/>
  <p:tag name="KSO_WM_SLIDE_POSITION" val="0*69"/>
  <p:tag name="KSO_WM_TAG_VERSION" val="1.0"/>
  <p:tag name="KSO_WM_SLIDE_LAYOUT" val="a_d"/>
  <p:tag name="KSO_WM_SLIDE_LAYOUT_CNT" val="1_1"/>
  <p:tag name="KSO_WM_CHIP_GROUPID" val="5efda17781ee359a788b1e1e"/>
  <p:tag name="KSO_WM_SLIDE_BK_DARK_LIGHT" val="2"/>
  <p:tag name="KSO_WM_SLIDE_BACKGROUND_TYPE" val="general"/>
  <p:tag name="KSO_WM_SLIDE_SUPPORT_FEATURE_TYPE" val="0"/>
  <p:tag name="KSO_WM_TEMPLATE_ASSEMBLE_XID" val="5f005b2dc1e42ffd0d0a8453"/>
  <p:tag name="KSO_WM_TEMPLATE_ASSEMBLE_GROUPID" val="5f005b2dc1e42ffd0d0a8453"/>
  <p:tag name="KSO_WM_SLIDE_CONSTRAINT" val="%7b%22slideConstraint%22%3a%7b%22seriesAreas%22%3a%5b%5d%2c%22singleAreas%22%3a%5b%7b%22shapes%22%3a%5b11%5d%2c%22serialConstraintIndex%22%3a-1%2c%22areatextmark%22%3a0%2c%22pictureprocessmark%22%3a0%7d%5d%7d%7d"/>
  <p:tag name="KSO_WM_SLIDE_COLORSCHEME_VERSION" val="3.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7-04T18:34:24&quot;,&quot;maxSize&quot;:{&quot;size1&quot;:33.799999999999997},&quot;minSize&quot;:{&quot;size1&quot;:33.799999999999997},&quot;normalSize&quot;:{&quot;size1&quot;:33.799999999999997},&quot;subLayout&quot;:[{&quot;id&quot;:&quot;2020-07-04T18:34:24&quot;,&quot;margin&quot;:{&quot;bottom&quot;:6.7729997634887695,&quot;left&quot;:1.6929999589920044,&quot;right&quot;:0.81999999284744263,&quot;top&quot;:6.7729997634887695},&quot;type&quot;:0},{&quot;id&quot;:&quot;2020-07-04T18:34:24&quot;,&quot;margin&quot;:{&quot;bottom&quot;:3.809999942779541,&quot;left&quot;:0,&quot;right&quot;:0,&quot;top&quot;:3.809999942779541},&quot;type&quot;:0}],&quot;type&quot;:0}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9020_1*i*1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fca2ceed80a541c9a1ec9db3e1e1e7ad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325"/>
  <p:tag name="KSO_WM_TEMPLATE_ASSEMBLE_XID" val="5f005b2dc1e42ffd0d0a8452"/>
  <p:tag name="KSO_WM_TEMPLATE_ASSEMBLE_GROUPID" val="5f005b2dc1e42ffd0d0a8452"/>
</p:tagLst>
</file>

<file path=ppt/tags/tag1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020_1*i*2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b40a289199e84838b84c250414e6c2de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24481ee359a788b1e25"/>
  <p:tag name="KSO_WM_CHIP_XID" val="5efda24481ee359a788b1e2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00"/>
  <p:tag name="KSO_WM_TEMPLATE_ASSEMBLE_XID" val="5f005b2dc1e42ffd0d0a8452"/>
  <p:tag name="KSO_WM_TEMPLATE_ASSEMBLE_GROUPID" val="5f005b2dc1e42ffd0d0a845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9020_1*i*3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3231e35afa514dcaa57f7fb3297f5394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24481ee359a788b1e25"/>
  <p:tag name="KSO_WM_CHIP_XID" val="5efda24481ee359a788b1e26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5f005b2dc1e42ffd0d0a8452"/>
  <p:tag name="KSO_WM_TEMPLATE_ASSEMBLE_GROUPID" val="5f005b2dc1e42ffd0d0a8452"/>
</p:tagLst>
</file>

<file path=ppt/tags/tag1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9020_1*i*4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b194b2d2f353469ebba00dde16354627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5f005b2dc1e42ffd0d0a8452"/>
  <p:tag name="KSO_WM_TEMPLATE_ASSEMBLE_GROUPID" val="5f005b2dc1e42ffd0d0a8452"/>
</p:tagLst>
</file>

<file path=ppt/tags/tag1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0_1*i*5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0359c9aa6d164b778f9100a578dbe3b7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5f005b2dc1e42ffd0d0a8452"/>
  <p:tag name="KSO_WM_TEMPLATE_ASSEMBLE_GROUPID" val="5f005b2dc1e42ffd0d0a8452"/>
</p:tagLst>
</file>

<file path=ppt/tags/tag1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9020_1*i*7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DEC_AREA_ID" val="d81d101dc3ca492ca86759d2fe2fc555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5f005b2dc1e42ffd0d0a8452"/>
  <p:tag name="KSO_WM_TEMPLATE_ASSEMBLE_GROUPID" val="5f005b2dc1e42ffd0d0a8452"/>
</p:tagLst>
</file>

<file path=ppt/tags/tag1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9020_1*i*8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DEC_AREA_ID" val="6563c2c720f047c387bd6314ea79ee48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6"/>
  <p:tag name="KSO_WM_TEMPLATE_ASSEMBLE_XID" val="5f005b2dc1e42ffd0d0a8452"/>
  <p:tag name="KSO_WM_TEMPLATE_ASSEMBLE_GROUPID" val="5f005b2dc1e42ffd0d0a8452"/>
</p:tagLst>
</file>

<file path=ppt/tags/tag1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9020_1*i*9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2f10d7f72d774fbc9c7d533ad671c7b1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8a843b5b552043d6bad98efa0eed48e9&quot;,&quot;X&quot;:{&quot;Pos&quot;:1},&quot;Y&quot;:{&quot;Pos&quot;:0}}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9"/>
  <p:tag name="KSO_WM_TEMPLATE_ASSEMBLE_XID" val="5f005b2dc1e42ffd0d0a8452"/>
  <p:tag name="KSO_WM_TEMPLATE_ASSEMBLE_GROUPID" val="5f005b2dc1e42ffd0d0a8452"/>
</p:tagLst>
</file>

<file path=ppt/tags/tag1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20_1*a*1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0f44c7b0fb746d6acf1c9496c0a60b9"/>
  <p:tag name="KSO_WM_ASSEMBLE_CHIP_INDEX" val="ec2966264bb140d59b5343ca244a4abb"/>
  <p:tag name="KSO_WM_UNIT_TEXT_FILL_FORE_SCHEMECOLOR_INDEX_BRIGHTNESS" val="0"/>
  <p:tag name="KSO_WM_UNIT_TEXT_FILL_FORE_SCHEMECOLOR_INDEX" val="13"/>
  <p:tag name="KSO_WM_UNIT_TEXT_FILL_TYPE" val="1"/>
  <p:tag name="KSO_WM_TEMPLATE_ASSEMBLE_XID" val="5f005b2dc1e42ffd0d0a8452"/>
  <p:tag name="KSO_WM_TEMPLATE_ASSEMBLE_GROUPID" val="5f005b2dc1e42ffd0d0a8452"/>
  <p:tag name="KSO_WM_TAG_Front_Size" val=""/>
  <p:tag name="KSO_WM_TAG_Backgroup_Id" val=""/>
  <p:tag name="KSO_WM_TAG_Backgroup_Size" val=""/>
  <p:tag name="KSO_WM_TAG_Zoder_Position" val=""/>
</p:tagLst>
</file>

<file path=ppt/tags/tag1197.xml><?xml version="1.0" encoding="utf-8"?>
<p:tagLst xmlns:p="http://schemas.openxmlformats.org/presentationml/2006/main">
  <p:tag name="KSO_WM_UNIT_VALUE" val="719*25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020_1*d*1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a843b5b552043d6bad98efa0eed48e9"/>
  <p:tag name="KSO_WM_ASSEMBLE_CHIP_INDEX" val="0c8aff7e5c5640a09ffaaa5eed604d60"/>
  <p:tag name="KSO_WM_UNIT_PLACING_PICTURE" val="0c8aff7e5c5640a09ffaaa5eed604d60"/>
  <p:tag name="KSO_WM_UNIT_SUPPORT_UNIT_TYPE" val="[&quot;α&quot;,&quot;β&quot;]"/>
  <p:tag name="KSO_WM_TEMPLATE_ASSEMBLE_XID" val="5f005b2dc1e42ffd0d0a8452"/>
  <p:tag name="KSO_WM_TEMPLATE_ASSEMBLE_GROUPID" val="5f005b2dc1e42ffd0d0a8452"/>
  <p:tag name="REFSHAPE" val="1678887816"/>
  <p:tag name="KSO_WM_TAG_Front_Size" val=""/>
  <p:tag name="KSO_WM_TAG_Backgroup_Id" val=""/>
  <p:tag name="KSO_WM_TAG_Backgroup_Size" val=""/>
  <p:tag name="KSO_WM_TAG_Zoder_Position" val=""/>
</p:tagLst>
</file>

<file path=ppt/tags/tag1198.xml><?xml version="1.0" encoding="utf-8"?>
<p:tagLst xmlns:p="http://schemas.openxmlformats.org/presentationml/2006/main">
  <p:tag name="KSO_WM_BEAUTIFY_FLAG" val="#wm#"/>
  <p:tag name="KSO_WM_TEMPLATE_CATEGORY" val="diagram"/>
  <p:tag name="KSO_WM_TEMPLATE_INDEX" val="20209020"/>
  <p:tag name="KSO_WM_SLIDE_BACKGROUND" val="[&quot;general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fda24481ee359a788b1e26"/>
  <p:tag name="KSO_WM_CHIP_FILLPROP" val="[[{&quot;fill_id&quot;:&quot;9811842a40b8444fb4328509459bb100&quot;,&quot;fill_align&quot;:&quot;cm&quot;,&quot;text_align&quot;:&quot;cm&quot;,&quot;text_direction&quot;:&quot;horizontal&quot;,&quot;chip_types&quot;:[&quot;text&quot;,&quot;header&quot;]},{&quot;fill_id&quot;:&quot;c90bd62ea9de4553978b48fdc8f8c728&quot;,&quot;fill_align&quot;:&quot;ct&quot;,&quot;text_align&quot;:&quot;lt&quot;,&quot;text_direction&quot;:&quot;horizontal&quot;,&quot;chip_types&quot;:[&quot;text&quot;,&quot;picture&quot;,&quot;chart&quot;,&quot;table&quot;],&quot;support_features&quot;:[&quot;collage&quot;]}]]"/>
  <p:tag name="KSO_WM_SLIDE_ID" val="diagram2020902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-1"/>
  <p:tag name="KSO_WM_TAG_VERSION" val="1.0"/>
  <p:tag name="KSO_WM_SLIDE_LAYOUT" val="a_d"/>
  <p:tag name="KSO_WM_SLIDE_LAYOUT_CNT" val="1_1"/>
  <p:tag name="KSO_WM_CHIP_GROUPID" val="5efda24481ee359a788b1e25"/>
  <p:tag name="KSO_WM_SLIDE_BK_DARK_LIGHT" val="2"/>
  <p:tag name="KSO_WM_SLIDE_BACKGROUND_TYPE" val="general"/>
  <p:tag name="KSO_WM_SLIDE_SUPPORT_FEATURE_TYPE" val="1"/>
  <p:tag name="KSO_WM_TEMPLATE_ASSEMBLE_XID" val="5f005b2dc1e42ffd0d0a8452"/>
  <p:tag name="KSO_WM_TEMPLATE_ASSEMBLE_GROUPID" val="5f005b2dc1e42ffd0d0a845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07-04T18:34:23&quot;,&quot;maxSize&quot;:{&quot;size1&quot;:46.5},&quot;minSize&quot;:{&quot;size1&quot;:35.600000000000001},&quot;normalSize&quot;:{&quot;size1&quot;:46.5},&quot;subLayout&quot;:[{&quot;id&quot;:&quot;2020-07-04T18:34:23&quot;,&quot;margin&quot;:{&quot;bottom&quot;:1.6670000553131104,&quot;left&quot;:4.2329998016357422,&quot;right&quot;:4.2329998016357422,&quot;top&quot;:2.9630000591278076},&quot;type&quot;:0},{&quot;id&quot;:&quot;2020-07-04T18:34:23&quot;,&quot;margin&quot;:{&quot;bottom&quot;:2.9630000591278076,&quot;left&quot;:4.2329998016357422,&quot;right&quot;:4.2329998016357422,&quot;top&quot;:0.026000002399086952},&quot;type&quot;:0}],&quot;type&quot;:0}"/>
</p:tagLst>
</file>

<file path=ppt/tags/tag1199.xml><?xml version="1.0" encoding="utf-8"?>
<p:tagLst xmlns:p="http://schemas.openxmlformats.org/presentationml/2006/main">
  <p:tag name="KSO_WM_UNIT_VALUE" val="1904*33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588_1*d*1"/>
  <p:tag name="KSO_WM_TEMPLATE_CATEGORY" val="diagram"/>
  <p:tag name="KSO_WM_TEMPLATE_INDEX" val="2021258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aaf4592ade146ac8cfc238a8a43ac04"/>
  <p:tag name="KSO_WM_UNIT_DECORATE_INFO" val=""/>
  <p:tag name="KSO_WM_UNIT_SM_LIMIT_TYPE" val=""/>
  <p:tag name="KSO_WM_CHIP_FILLAREA_FILL_RULE" val="{&quot;fill_align&quot;:&quot;cm&quot;,&quot;fill_mode&quot;:&quot;full&quot;,&quot;sacle_strategy&quot;:&quot;smart&quot;}"/>
  <p:tag name="KSO_WM_ASSEMBLE_CHIP_INDEX" val="d16a3b05fda546aeb20a04d5e4be2b61"/>
  <p:tag name="KSO_WM_UNIT_PLACING_PICTURE" val="d16a3b05fda546aeb20a04d5e4be2b61"/>
  <p:tag name="KSO_WM_TEMPLATE_ASSEMBLE_XID" val="5f730dd00ff15d9a40f7420f"/>
  <p:tag name="KSO_WM_TEMPLATE_ASSEMBLE_GROUPID" val="5f730dd00ff15d9a40f7420f"/>
  <p:tag name="KSO_WM_TAG_Front_Size" val=""/>
  <p:tag name="KSO_WM_TAG_Backgroup_Id" val=""/>
  <p:tag name="KSO_WM_TAG_Backgroup_Size" val=""/>
  <p:tag name="KSO_WM_TAG_Zoder_Position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588_1*i*1"/>
  <p:tag name="KSO_WM_TEMPLATE_CATEGORY" val="diagram"/>
  <p:tag name="KSO_WM_TEMPLATE_INDEX" val="20212588"/>
  <p:tag name="KSO_WM_UNIT_LAYERLEVEL" val="1"/>
  <p:tag name="KSO_WM_TAG_VERSION" val="1.0"/>
  <p:tag name="KSO_WM_BEAUTIFY_FLAG" val="#wm#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89e43823914542389881850a3c462881"/>
  <p:tag name="KSO_WM_CHIP_GROUPID" val="5ea1105a660c33b3b8e66c91"/>
  <p:tag name="KSO_WM_CHIP_XID" val="5ea1105a660c33b3b8e66c9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00"/>
  <p:tag name="KSO_WM_TEMPLATE_ASSEMBLE_XID" val="5f730dd00ff15d9a40f7420f"/>
  <p:tag name="KSO_WM_TEMPLATE_ASSEMBLE_GROUPID" val="5f730dd00ff15d9a40f7420f"/>
</p:tagLst>
</file>

<file path=ppt/tags/tag1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588_1*a*1"/>
  <p:tag name="KSO_WM_TEMPLATE_CATEGORY" val="diagram"/>
  <p:tag name="KSO_WM_TEMPLATE_INDEX" val="20212588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e856089ae2045489859a73a02285785"/>
  <p:tag name="KSO_WM_UNIT_DECORATE_INFO" val=""/>
  <p:tag name="KSO_WM_UNIT_SM_LIMIT_TYPE" val=""/>
  <p:tag name="KSO_WM_CHIP_FILLAREA_FILL_RULE" val="{&quot;fill_align&quot;:&quot;cm&quot;,&quot;fill_mode&quot;:&quot;full&quot;,&quot;sacle_strategy&quot;:&quot;smart&quot;}"/>
  <p:tag name="KSO_WM_ASSEMBLE_CHIP_INDEX" val="c30c72b70e844fdeb129fa0c32520602"/>
  <p:tag name="KSO_WM_UNIT_TEXT_FILL_FORE_SCHEMECOLOR_INDEX_BRIGHTNESS" val="0"/>
  <p:tag name="KSO_WM_UNIT_TEXT_FILL_FORE_SCHEMECOLOR_INDEX" val="13"/>
  <p:tag name="KSO_WM_UNIT_TEXT_FILL_TYPE" val="1"/>
  <p:tag name="KSO_WM_TEMPLATE_ASSEMBLE_XID" val="5f730dd00ff15d9a40f7420f"/>
  <p:tag name="KSO_WM_TEMPLATE_ASSEMBLE_GROUPID" val="5f730dd00ff15d9a40f7420f"/>
  <p:tag name="KSO_WM_TAG_Front_Size" val=""/>
  <p:tag name="KSO_WM_TAG_Backgroup_Id" val=""/>
  <p:tag name="KSO_WM_TAG_Backgroup_Size" val=""/>
  <p:tag name="KSO_WM_TAG_Zoder_Position" val=""/>
</p:tagLst>
</file>

<file path=ppt/tags/tag1202.xml><?xml version="1.0" encoding="utf-8"?>
<p:tagLst xmlns:p="http://schemas.openxmlformats.org/presentationml/2006/main">
  <p:tag name="KSO_WM_BEAUTIFY_FLAG" val="#wm#"/>
  <p:tag name="KSO_WM_TEMPLATE_CATEGORY" val="diagram"/>
  <p:tag name="KSO_WM_TEMPLATE_INDEX" val="2021258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9-29T18:34:57&quot;,&quot;maxSize&quot;:{&quot;size1&quot;:98.799999999999997},&quot;minSize&quot;:{&quot;size1&quot;:98.799999999999997},&quot;normalSize&quot;:{&quot;size1&quot;:98.799999999999997},&quot;subLayout&quot;:[{&quot;id&quot;:&quot;2020-09-29T18:34:57&quot;,&quot;margin&quot;:{&quot;bottom&quot;:4.445000171661377,&quot;left&quot;:1.2699999809265137,&quot;right&quot;:22.860000610351562,&quot;top&quot;:4.445000171661377},&quot;type&quot;:0},{&quot;id&quot;:&quot;2020-09-29T18:34:57&quot;,&quot;type&quot;:0}],&quot;type&quot;:0}"/>
  <p:tag name="KSO_WM_SLIDE_BACKGROUND" val="[&quot;general&quot;]"/>
  <p:tag name="KSO_WM_SLIDE_RATIO" val="1.777778"/>
  <p:tag name="KSO_WM_CHIP_INFOS" val="{&quot;layout_type&quot;:&quot;full&quot;,&quot;layout_feature&quot;:2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a1105a660c33b3b8e66c92"/>
  <p:tag name="KSO_WM_SLIDE_ID" val="diagram20212588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"/>
  <p:tag name="KSO_WM_SLIDE_LAYOUT_CNT" val="1_1"/>
  <p:tag name="KSO_WM_SLIDE_TYPE" val="text"/>
  <p:tag name="KSO_WM_SLIDE_SUBTYPE" val="picTxt"/>
  <p:tag name="KSO_WM_SLIDE_SIZE" val="960*540"/>
  <p:tag name="KSO_WM_SLIDE_POSITION" val="0*0"/>
  <p:tag name="KSO_WM_CHIP_FILLPROP" val="[[{&quot;fill_id&quot;:&quot;7de743ba68a04ed9ada9bb1bf907a200&quot;,&quot;fill_align&quot;:&quot;cm&quot;,&quot;text_align&quot;:&quot;cm&quot;,&quot;text_direction&quot;:&quot;horizontal&quot;,&quot;chip_types&quot;:[&quot;picture&quot;]},{&quot;fill_id&quot;:&quot;666f7b3ecee8432a9ed0debbd24764f5&quot;,&quot;fill_align&quot;:&quot;cm&quot;,&quot;text_align&quot;:&quot;lm&quot;,&quot;text_direction&quot;:&quot;horizontal&quot;,&quot;chip_types&quot;:[&quot;text&quot;,&quot;header&quot;]}]]"/>
  <p:tag name="KSO_WM_SLIDE_CAN_ADD_NAVIGATION" val="1"/>
  <p:tag name="KSO_WM_CHIP_GROUPID" val="5ea1105a660c33b3b8e66c91"/>
  <p:tag name="KSO_WM_SLIDE_BK_DARK_LIGHT" val="2"/>
  <p:tag name="KSO_WM_SLIDE_BACKGROUND_TYPE" val="general"/>
  <p:tag name="KSO_WM_SLIDE_SUPPORT_FEATURE_TYPE" val="0"/>
  <p:tag name="KSO_WM_TEMPLATE_ASSEMBLE_XID" val="5f730dd00ff15d9a40f7420f"/>
  <p:tag name="KSO_WM_TEMPLATE_ASSEMBLE_GROUPID" val="5f730dd00ff15d9a40f7420f"/>
</p:tagLst>
</file>

<file path=ppt/tags/tag1203.xml><?xml version="1.0" encoding="utf-8"?>
<p:tagLst xmlns:p="http://schemas.openxmlformats.org/presentationml/2006/main">
  <p:tag name="KSO_WM_UNIT_VALUE" val="1269*190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048_1*d*1"/>
  <p:tag name="KSO_WM_TEMPLATE_CATEGORY" val="diagram"/>
  <p:tag name="KSO_WM_TEMPLATE_INDEX" val="2021204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dccea7fe8b8431cbf3f3cc7e63875a5"/>
  <p:tag name="KSO_WM_UNIT_DECORATE_INFO" val=""/>
  <p:tag name="KSO_WM_UNIT_SM_LIMIT_TYPE" val=""/>
  <p:tag name="KSO_WM_CHIP_FILLAREA_FILL_RULE" val="{&quot;fill_align&quot;:&quot;rm&quot;,&quot;fill_mode&quot;:&quot;full&quot;,&quot;sacle_strategy&quot;:&quot;smart&quot;}"/>
  <p:tag name="KSO_WM_ASSEMBLE_CHIP_INDEX" val="c87719c49e5f48159ce698a2ebd11c07"/>
  <p:tag name="KSO_WM_UNIT_PLACING_PICTURE" val="c87719c49e5f48159ce698a2ebd11c07"/>
  <p:tag name="KSO_WM_UNIT_SUPPORT_UNIT_TYPE" val="[&quot;d&quot;,&quot;β&quot;,&quot;θ&quot;]"/>
  <p:tag name="KSO_WM_TEMPLATE_ASSEMBLE_XID" val="5f9fc8fc58547e528819626a"/>
  <p:tag name="KSO_WM_TEMPLATE_ASSEMBLE_GROUPID" val="5f9fc8fc58547e528819626a"/>
  <p:tag name="KSO_WM_UNIT_PLACING_PICTURE_USER_VIEWPORT" val="{&quot;height&quot;:7200.03937007874,&quot;width&quot;:10800.07874015748}"/>
</p:tagLst>
</file>

<file path=ppt/tags/tag12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048_1*a*1"/>
  <p:tag name="KSO_WM_TEMPLATE_CATEGORY" val="diagram"/>
  <p:tag name="KSO_WM_TEMPLATE_INDEX" val="2021204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4f22d1fa59d464d9bc8597fe8211640"/>
  <p:tag name="KSO_WM_UNIT_DECORATE_INFO" val=""/>
  <p:tag name="KSO_WM_UNIT_SM_LIMIT_TYPE" val=""/>
  <p:tag name="KSO_WM_CHIP_FILLAREA_FILL_RULE" val="{&quot;fill_align&quot;:&quot;lm&quot;,&quot;fill_mode&quot;:&quot;full&quot;,&quot;sacle_strategy&quot;:&quot;smart&quot;}"/>
  <p:tag name="KSO_WM_ASSEMBLE_CHIP_INDEX" val="a71d3bd83a244a67ae30dac441e4e566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5f9fc8fc58547e528819626a"/>
  <p:tag name="KSO_WM_TEMPLATE_ASSEMBLE_GROUPID" val="5f9fc8fc58547e528819626a"/>
</p:tagLst>
</file>

<file path=ppt/tags/tag1205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048_1*i*1"/>
  <p:tag name="KSO_WM_TEMPLATE_CATEGORY" val="diagram"/>
  <p:tag name="KSO_WM_TEMPLATE_INDEX" val="20212048"/>
  <p:tag name="KSO_WM_UNIT_LAYERLEVEL" val="1"/>
  <p:tag name="KSO_WM_TAG_VERSION" val="1.0"/>
  <p:tag name="KSO_WM_BEAUTIFY_FLAG" val="#wm#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8494b2603575400bb1eaa1ee5871cb1b"/>
  <p:tag name="KSO_WM_CHIP_GROUPID" val="5e9e5a4073d2384101fd9cd5"/>
  <p:tag name="KSO_WM_CHIP_XID" val="5e9e5a4073d2384101fd9cd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"/>
  <p:tag name="KSO_WM_TEMPLATE_ASSEMBLE_XID" val="5f9fc8fc58547e528819626a"/>
  <p:tag name="KSO_WM_TEMPLATE_ASSEMBLE_GROUPID" val="5f9fc8fc58547e528819626a"/>
</p:tagLst>
</file>

<file path=ppt/tags/tag1206.xml><?xml version="1.0" encoding="utf-8"?>
<p:tagLst xmlns:p="http://schemas.openxmlformats.org/presentationml/2006/main">
  <p:tag name="KSO_WM_BEAUTIFY_FLAG" val="#wm#"/>
  <p:tag name="KSO_WM_TEMPLATE_CATEGORY" val="diagram"/>
  <p:tag name="KSO_WM_TEMPLATE_INDEX" val="20212048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1-02T16:53:17&quot;,&quot;maxSize&quot;:{&quot;size1&quot;:65},&quot;minSize&quot;:{&quot;size1&quot;:58.799999999999997},&quot;normalSize&quot;:{&quot;size1&quot;:65},&quot;subLayout&quot;:[{&quot;id&quot;:&quot;2020-11-02T16:53:17&quot;,&quot;margin&quot;:{&quot;bottom&quot;:1.9049999713897705,&quot;left&quot;:2.1170001029968262,&quot;right&quot;:0.84700000286102295,&quot;top&quot;:1.9049999713897705},&quot;type&quot;:0},{&quot;id&quot;:&quot;2020-11-02T16:53:17&quot;,&quot;margin&quot;:{&quot;bottom&quot;:3.1749999523162842,&quot;left&quot;:0.84700000286102295,&quot;right&quot;:1.6929999589920044,&quot;top&quot;:3.1749999523162842}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9e5a4073d2384101fd9cd6"/>
  <p:tag name="KSO_WM_CHIP_FILLPROP" val="[[{&quot;text_align&quot;:&quot;lm&quot;,&quot;text_direction&quot;:&quot;horizontal&quot;,&quot;support_features&quot;:[&quot;collage&quot;,&quot;carousel&quot;],&quot;support_big_font&quot;:false,&quot;fill_id&quot;:&quot;86c53044cc924949be6d149992af7062&quot;,&quot;fill_align&quot;:&quot;rm&quot;,&quot;chip_types&quot;:[&quot;picture&quot;,&quot;table&quot;,&quot;video&quot;]},{&quot;text_align&quot;:&quot;lm&quot;,&quot;text_direction&quot;:&quot;horizontal&quot;,&quot;support_big_font&quot;:true,&quot;fill_id&quot;:&quot;f6a7e44faf434b728f016a5c6d2d1b9e&quot;,&quot;fill_align&quot;:&quot;lm&quot;,&quot;chip_types&quot;:[&quot;text&quot;,&quot;header&quot;]}]]"/>
  <p:tag name="KSO_WM_SLIDE_ID" val="diagram2021204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1*425"/>
  <p:tag name="KSO_WM_SLIDE_POSITION" val="60*24"/>
  <p:tag name="KSO_WM_TAG_VERSION" val="1.0"/>
  <p:tag name="KSO_WM_SLIDE_LAYOUT" val="a_d"/>
  <p:tag name="KSO_WM_SLIDE_LAYOUT_CNT" val="1_1"/>
  <p:tag name="KSO_WM_SLIDE_CAN_ADD_NAVIGATION" val="1"/>
  <p:tag name="KSO_WM_CHIP_DECFILLPROP" val="[]"/>
  <p:tag name="KSO_WM_CHIP_GROUPID" val="5e9e5a4073d2384101fd9cd5"/>
  <p:tag name="KSO_WM_SLIDE_BK_DARK_LIGHT" val="2"/>
  <p:tag name="KSO_WM_SLIDE_BACKGROUND_TYPE" val="general"/>
  <p:tag name="KSO_WM_SLIDE_SUPPORT_FEATURE_TYPE" val="3"/>
  <p:tag name="KSO_WM_TEMPLATE_ASSEMBLE_XID" val="5f9fc8fc58547e528819626a"/>
  <p:tag name="KSO_WM_TEMPLATE_ASSEMBLE_GROUPID" val="5f9fc8fc58547e528819626a"/>
</p:tagLst>
</file>

<file path=ppt/tags/tag1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4803_1*a*1"/>
  <p:tag name="KSO_WM_TEMPLATE_CATEGORY" val="diagram"/>
  <p:tag name="KSO_WM_TEMPLATE_INDEX" val="2021480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af23761cb704439afd0ee427b6875f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9b47406b525648309671a6b2282e4a10"/>
  <p:tag name="KSO_WM_UNIT_TEXT_FILL_FORE_SCHEMECOLOR_INDEX_BRIGHTNESS" val="0"/>
  <p:tag name="KSO_WM_UNIT_TEXT_FILL_FORE_SCHEMECOLOR_INDEX" val="13"/>
  <p:tag name="KSO_WM_UNIT_TEXT_FILL_TYPE" val="1"/>
  <p:tag name="KSO_WM_TEMPLATE_ASSEMBLE_XID" val="5f9ff26358547e52881b3c53"/>
  <p:tag name="KSO_WM_TEMPLATE_ASSEMBLE_GROUPID" val="5f9ff26358547e52881b3c53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D" val="crop20194954_1*i*1"/>
  <p:tag name="KSO_WM_TEMPLATE_CATEGORY" val="crop"/>
  <p:tag name="KSO_WM_TEMPLATE_INDEX" val="20194954"/>
  <p:tag name="KSO_WM_UNIT_LAYERLEVEL" val="1"/>
  <p:tag name="KSO_WM_TAG_VERSION" val="1.0"/>
  <p:tag name="KSO_WM_BEAUTIFY_FLAG" val="#wm#"/>
  <p:tag name="KSO_WM_UNIT_TYPE" val="i"/>
  <p:tag name="KSO_WM_UNIT_INDEX" val="1"/>
  <p:tag name="KSO_WM_UNIT_USESOURCEFORMAT_APPLY" val="1"/>
</p:tagLst>
</file>

<file path=ppt/tags/tag1209.xml><?xml version="1.0" encoding="utf-8"?>
<p:tagLst xmlns:p="http://schemas.openxmlformats.org/presentationml/2006/main">
  <p:tag name="PA" val="v5.2.2"/>
  <p:tag name="KSO_WM_UNIT_VALUE" val="1096*243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1"/>
  <p:tag name="KSO_WM_UNIT_ID" val="crop20194954_1*ζ_h_d*1_1_1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91"/>
  <p:tag name="KSO_WM_BLIP_RECT_RIGHT" val="-963"/>
  <p:tag name="KSO_WM_BLIP_RECT_TOP" val="-27"/>
  <p:tag name="KSO_WM_BLIP_RECT_BOTTOM" val="-40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425.75"/>
  <p:tag name="KSO_WM_CREATIVE_CROP_SHAPE_TOP" val="153.05"/>
  <p:tag name="KSO_WM_CREATIVE_CROP_SHAPE_WIDTH" val="45.75"/>
  <p:tag name="KSO_WM_CREATIVE_CROP_SHAPE_HEIGHT" val="206.15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10.xml><?xml version="1.0" encoding="utf-8"?>
<p:tagLst xmlns:p="http://schemas.openxmlformats.org/presentationml/2006/main">
  <p:tag name="PA" val="v5.2.2"/>
  <p:tag name="KSO_WM_UNIT_VALUE" val="1336*351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2"/>
  <p:tag name="KSO_WM_UNIT_ID" val="crop20194954_1*ζ_h_d*1_1_2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138"/>
  <p:tag name="KSO_WM_BLIP_RECT_RIGHT" val="-562"/>
  <p:tag name="KSO_WM_BLIP_RECT_TOP" val="-33"/>
  <p:tag name="KSO_WM_BLIP_RECT_BOTTOM" val="-4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475.3"/>
  <p:tag name="KSO_WM_CREATIVE_CROP_SHAPE_TOP" val="180.85"/>
  <p:tag name="KSO_WM_CREATIVE_CROP_SHAPE_WIDTH" val="65.95"/>
  <p:tag name="KSO_WM_CREATIVE_CROP_SHAPE_HEIGHT" val="251.15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1.xml><?xml version="1.0" encoding="utf-8"?>
<p:tagLst xmlns:p="http://schemas.openxmlformats.org/presentationml/2006/main">
  <p:tag name="PA" val="v5.2.2"/>
  <p:tag name="KSO_WM_UNIT_VALUE" val="301*293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3"/>
  <p:tag name="KSO_WM_UNIT_ID" val="crop20194954_1*ζ_h_d*1_1_3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292"/>
  <p:tag name="KSO_WM_BLIP_RECT_RIGHT" val="-565"/>
  <p:tag name="KSO_WM_BLIP_RECT_TOP" val="-31"/>
  <p:tag name="KSO_WM_BLIP_RECT_BOTTOM" val="-480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545.05"/>
  <p:tag name="KSO_WM_CREATIVE_CROP_SHAPE_TOP" val="114.75"/>
  <p:tag name="KSO_WM_CREATIVE_CROP_SHAPE_WIDTH" val="55.15"/>
  <p:tag name="KSO_WM_CREATIVE_CROP_SHAPE_HEIGHT" val="56.55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2.xml><?xml version="1.0" encoding="utf-8"?>
<p:tagLst xmlns:p="http://schemas.openxmlformats.org/presentationml/2006/main">
  <p:tag name="PA" val="v5.2.2"/>
  <p:tag name="KSO_WM_UNIT_VALUE" val="1096*1095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4"/>
  <p:tag name="KSO_WM_UNIT_ID" val="crop20194954_1*ζ_h_d*1_1_4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78"/>
  <p:tag name="KSO_WM_BLIP_RECT_RIGHT" val="-78"/>
  <p:tag name="KSO_WM_BLIP_RECT_TOP" val="-38"/>
  <p:tag name="KSO_WM_BLIP_RECT_BOTTOM" val="-30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545.05"/>
  <p:tag name="KSO_WM_CREATIVE_CROP_SHAPE_TOP" val="174.75"/>
  <p:tag name="KSO_WM_CREATIVE_CROP_SHAPE_WIDTH" val="205.95"/>
  <p:tag name="KSO_WM_CREATIVE_CROP_SHAPE_HEIGHT" val="206.15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3.xml><?xml version="1.0" encoding="utf-8"?>
<p:tagLst xmlns:p="http://schemas.openxmlformats.org/presentationml/2006/main">
  <p:tag name="PA" val="v5.2.2"/>
  <p:tag name="KSO_WM_UNIT_VALUE" val="126*1095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5"/>
  <p:tag name="KSO_WM_UNIT_ID" val="crop20194954_1*ζ_h_d*1_1_5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78"/>
  <p:tag name="KSO_WM_BLIP_RECT_RIGHT" val="-78"/>
  <p:tag name="KSO_WM_BLIP_RECT_TOP" val="-1213"/>
  <p:tag name="KSO_WM_BLIP_RECT_BOTTOM" val="-146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545.05"/>
  <p:tag name="KSO_WM_CREATIVE_CROP_SHAPE_TOP" val="384.35"/>
  <p:tag name="KSO_WM_CREATIVE_CROP_SHAPE_WIDTH" val="205.95"/>
  <p:tag name="KSO_WM_CREATIVE_CROP_SHAPE_HEIGHT" val="23.65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4.xml><?xml version="1.0" encoding="utf-8"?>
<p:tagLst xmlns:p="http://schemas.openxmlformats.org/presentationml/2006/main">
  <p:tag name="PA" val="v5.2.2"/>
  <p:tag name="KSO_WM_UNIT_VALUE" val="1096*351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6"/>
  <p:tag name="KSO_WM_UNIT_ID" val="crop20194954_1*ζ_h_d*1_1_6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562"/>
  <p:tag name="KSO_WM_BLIP_RECT_RIGHT" val="-138"/>
  <p:tag name="KSO_WM_BLIP_RECT_TOP" val="-5"/>
  <p:tag name="KSO_WM_BLIP_RECT_BOTTOM" val="-62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754.75"/>
  <p:tag name="KSO_WM_CREATIVE_CROP_SHAPE_TOP" val="108"/>
  <p:tag name="KSO_WM_CREATIVE_CROP_SHAPE_WIDTH" val="65.95"/>
  <p:tag name="KSO_WM_CREATIVE_CROP_SHAPE_HEIGHT" val="206.15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5.xml><?xml version="1.0" encoding="utf-8"?>
<p:tagLst xmlns:p="http://schemas.openxmlformats.org/presentationml/2006/main">
  <p:tag name="PA" val="v5.2.2"/>
  <p:tag name="KSO_WM_UNIT_VALUE" val="371*351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7"/>
  <p:tag name="KSO_WM_UNIT_ID" val="crop20194954_1*ζ_h_d*1_1_7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562"/>
  <p:tag name="KSO_WM_BLIP_RECT_RIGHT" val="-138"/>
  <p:tag name="KSO_WM_BLIP_RECT_TOP" val="-315"/>
  <p:tag name="KSO_WM_BLIP_RECT_BOTTOM" val="-79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754.75"/>
  <p:tag name="KSO_WM_CREATIVE_CROP_SHAPE_TOP" val="317.55"/>
  <p:tag name="KSO_WM_CREATIVE_CROP_SHAPE_WIDTH" val="65.95"/>
  <p:tag name="KSO_WM_CREATIVE_CROP_SHAPE_HEIGHT" val="69.8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6.xml><?xml version="1.0" encoding="utf-8"?>
<p:tagLst xmlns:p="http://schemas.openxmlformats.org/presentationml/2006/main">
  <p:tag name="PA" val="v5.2.2"/>
  <p:tag name="KSO_WM_UNIT_VALUE" val="1096*243"/>
  <p:tag name="KSO_WM_UNIT_HIGHLIGHT" val="0"/>
  <p:tag name="KSO_WM_UNIT_COMPATIBLE" val="0"/>
  <p:tag name="KSO_WM_UNIT_DIAGRAM_ISNUMVISUAL" val="0"/>
  <p:tag name="KSO_WM_UNIT_DIAGRAM_ISREFERUNIT" val="0"/>
  <p:tag name="KSO_WM_DIAGRAM_GROUP_CODE" val="1567972293"/>
  <p:tag name="KSO_WM_UNIT_TYPE" val="ζ_h_d"/>
  <p:tag name="KSO_WM_UNIT_INDEX" val="1_1_8"/>
  <p:tag name="KSO_WM_UNIT_ID" val="crop20194954_1*ζ_h_d*1_1_8"/>
  <p:tag name="KSO_WM_TEMPLATE_CATEGORY" val="crop"/>
  <p:tag name="KSO_WM_TEMPLATE_INDEX" val="20194954"/>
  <p:tag name="KSO_WM_UNIT_LAYERLEVEL" val="1_1_1"/>
  <p:tag name="KSO_WM_TAG_VERSION" val="1.0"/>
  <p:tag name="KSO_WM_BEAUTIFY_FLAG" val="#wm#"/>
  <p:tag name="PICTUREFILLRANGE" val="b0003ab0-3613-48a1-a6be-c5a10607860a"/>
  <p:tag name="KSO_WM_UNIT_DIAGRAM_MODELTYPE" val="creativeCrop"/>
  <p:tag name="WM_BEAUTIFY_ZORDER_FLAG_TAG" val="2"/>
  <p:tag name="KSO_WM_BLIP_RECT_LEFT" val="-963"/>
  <p:tag name="KSO_WM_BLIP_RECT_RIGHT" val="-91"/>
  <p:tag name="KSO_WM_BLIP_RECT_TOP" val="-62"/>
  <p:tag name="KSO_WM_BLIP_RECT_BOTTOM" val="-5"/>
  <p:tag name="KSO_WM_CREATIVE_CROP_ORG_LEFT" val="384"/>
  <p:tag name="KSO_WM_CREATIVE_CROP_ORG_TOP" val="107.999"/>
  <p:tag name="KSO_WM_CREATIVE_CROP_ORG_WIDTH" val="528"/>
  <p:tag name="KSO_WM_CREATIVE_CROP_ORG_HEIGHT" val="324.002"/>
  <p:tag name="KSO_WM_CREATIVE_CROP_SHAPE_LEFT" val="824.55"/>
  <p:tag name="KSO_WM_CREATIVE_CROP_SHAPE_TOP" val="225.85"/>
  <p:tag name="KSO_WM_CREATIVE_CROP_SHAPE_WIDTH" val="45.75"/>
  <p:tag name="KSO_WM_CREATIVE_CROP_SHAPE_HEIGHT" val="206.15"/>
  <p:tag name="REFSHAPE" val="1392434504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17.xml><?xml version="1.0" encoding="utf-8"?>
<p:tagLst xmlns:p="http://schemas.openxmlformats.org/presentationml/2006/main">
  <p:tag name="KSO_WM_BEAUTIFY_FLAG" val="#wm#"/>
  <p:tag name="KSO_WM_TEMPLATE_CATEGORY" val="diagram"/>
  <p:tag name="KSO_WM_TEMPLATE_INDEX" val="20214803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1-02T19:49:57&quot;,&quot;maxSize&quot;:{&quot;size1&quot;:37.499979652444985},&quot;minSize&quot;:{&quot;size1&quot;:27.499979652444988},&quot;normalSize&quot;:{&quot;size1&quot;:37.499979652444985},&quot;subLayout&quot;:[{&quot;id&quot;:&quot;2020-11-02T19:49:57&quot;,&quot;margin&quot;:{&quot;bottom&quot;:5.9270000457763672,&quot;left&quot;:1.6929999589920044,&quot;right&quot;:0.42300000786781311,&quot;top&quot;:5.9270000457763672},&quot;type&quot;:0},{&quot;id&quot;:&quot;2020-11-02T19:49:57&quot;,&quot;margin&quot;:{&quot;bottom&quot;:2.5399999618530273,&quot;left&quot;:0.84700000286102295,&quot;right&quot;:1.6929999589920044,&quot;top&quot;:2.5399999618530273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6efe48605d5daf04fe5f98"/>
  <p:tag name="KSO_WM_SLIDE_ID" val="diagram2021480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24"/>
  <p:tag name="KSO_WM_SLIDE_POSITION" val="48*108"/>
  <p:tag name="KSO_WM_TAG_VERSION" val="1.0"/>
  <p:tag name="KSO_WM_SLIDE_LAYOUT" val="a_d"/>
  <p:tag name="KSO_WM_SLIDE_LAYOUT_CNT" val="1_1"/>
  <p:tag name="KSO_WM_CHIP_FILLPROP" val="[[{&quot;text_align&quot;:&quot;lm&quot;,&quot;text_direction&quot;:&quot;horizontal&quot;,&quot;support_big_font&quot;:false,&quot;fill_id&quot;:&quot;1225534b603643f5a414df89499311b9&quot;,&quot;fill_align&quot;:&quot;r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a5cde0e7e9ca4a5fabf022e041870535&quot;,&quot;fill_align&quot;:&quot;lm&quot;,&quot;chip_types&quot;:[&quot;diagram&quot;,&quot;pictext&quot;,&quot;text&quot;,&quot;picture&quot;,&quot;chart&quot;,&quot;table&quot;,&quot;video&quot;]}]]"/>
  <p:tag name="KSO_WM_CHIP_DECFILLPROP" val="[]"/>
  <p:tag name="KSO_WM_CHIP_GROUPID" val="5e6efe48605d5daf04fe5f97"/>
  <p:tag name="KSO_WM_SLIDE_BK_DARK_LIGHT" val="2"/>
  <p:tag name="KSO_WM_SLIDE_BACKGROUND_TYPE" val="general"/>
  <p:tag name="KSO_WM_SLIDE_SUPPORT_FEATURE_TYPE" val="7"/>
  <p:tag name="KSO_WM_TEMPLATE_ASSEMBLE_XID" val="5f9ff26358547e52881b3c53"/>
  <p:tag name="KSO_WM_TEMPLATE_ASSEMBLE_GROUPID" val="5f9ff26358547e52881b3c53"/>
</p:tagLst>
</file>

<file path=ppt/tags/tag1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74_1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1074"/>
  <p:tag name="KSO_WM_UNIT_VALUE" val="1150"/>
  <p:tag name="KSO_WM_TEMPLATE_ASSEMBLE_XID" val="5f6ab4f12eaee48abcfef386"/>
  <p:tag name="KSO_WM_TEMPLATE_ASSEMBLE_GROUPID" val="5f6ab4f12eaee48abcfef386"/>
</p:tagLst>
</file>

<file path=ppt/tags/tag1219.xml><?xml version="1.0" encoding="utf-8"?>
<p:tagLst xmlns:p="http://schemas.openxmlformats.org/presentationml/2006/main">
  <p:tag name="KSO_WM_UNIT_VALUE" val="1396*19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074_1*d*1"/>
  <p:tag name="KSO_WM_TEMPLATE_CATEGORY" val="diagram"/>
  <p:tag name="KSO_WM_TEMPLATE_INDEX" val="2021107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0ae36cba7de4072b2671c9a704a02a4"/>
  <p:tag name="KSO_WM_UNIT_DECORATE_INFO" val=""/>
  <p:tag name="KSO_WM_UNIT_SM_LIMIT_TYPE" val=""/>
  <p:tag name="KSO_WM_CHIP_FILLAREA_FILL_RULE" val="{&quot;fill_align&quot;:&quot;ct&quot;,&quot;fill_mode&quot;:&quot;full&quot;,&quot;sacle_strategy&quot;:&quot;smart&quot;}"/>
  <p:tag name="KSO_WM_ASSEMBLE_CHIP_INDEX" val="fc1be5c4135f4c928bfc12aa1c79f9c1"/>
  <p:tag name="KSO_WM_UNIT_PLACING_PICTURE" val="fc1be5c4135f4c928bfc12aa1c79f9c1"/>
  <p:tag name="KSO_WM_UNIT_SUPPORT_UNIT_TYPE" val="[&quot;l&quot;,&quot;m&quot;,&quot;n&quot;,&quot;o&quot;,&quot;p&quot;,&quot;q&quot;,&quot;r&quot;,&quot;δ&quot;,&quot;ε&quot;,&quot;ζ&quot;,&quot;η&quot;,&quot;d&quot;,&quot;α&quot;,&quot;θ&quot;]"/>
  <p:tag name="KSO_WM_TEMPLATE_ASSEMBLE_XID" val="5f6ab4f12eaee48abcfef386"/>
  <p:tag name="KSO_WM_TEMPLATE_ASSEMBLE_GROUPID" val="5f6ab4f12eaee48abcfef386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74_1*a*1"/>
  <p:tag name="KSO_WM_TEMPLATE_CATEGORY" val="diagram"/>
  <p:tag name="KSO_WM_TEMPLATE_INDEX" val="20211074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4e124c643f504eecafef9ad9342c164a"/>
  <p:tag name="KSO_WM_UNIT_DECORATE_INFO" val=""/>
  <p:tag name="KSO_WM_UNIT_SM_LIMIT_TYPE" val=""/>
  <p:tag name="KSO_WM_CHIP_FILLAREA_FILL_RULE" val="{&quot;fill_align&quot;:&quot;lt&quot;,&quot;fill_mode&quot;:&quot;full&quot;,&quot;sacle_strategy&quot;:&quot;smart&quot;}"/>
  <p:tag name="KSO_WM_ASSEMBLE_CHIP_INDEX" val="67edae58e07d4fea9916eabf40709a0e"/>
  <p:tag name="KSO_WM_UNIT_TEXT_FILL_FORE_SCHEMECOLOR_INDEX_BRIGHTNESS" val="0"/>
  <p:tag name="KSO_WM_UNIT_TEXT_FILL_FORE_SCHEMECOLOR_INDEX" val="13"/>
  <p:tag name="KSO_WM_UNIT_TEXT_FILL_TYPE" val="1"/>
  <p:tag name="KSO_WM_TEMPLATE_ASSEMBLE_XID" val="5f6ab4f12eaee48abcfef386"/>
  <p:tag name="KSO_WM_TEMPLATE_ASSEMBLE_GROUPID" val="5f6ab4f12eaee48abcfef386"/>
</p:tagLst>
</file>

<file path=ppt/tags/tag1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074_1*i*2"/>
  <p:tag name="KSO_WM_TEMPLATE_CATEGORY" val="diagram"/>
  <p:tag name="KSO_WM_TEMPLATE_INDEX" val="20211074"/>
  <p:tag name="KSO_WM_UNIT_LAYERLEVEL" val="1"/>
  <p:tag name="KSO_WM_TAG_VERSION" val="1.0"/>
  <p:tag name="KSO_WM_BEAUTIFY_FLAG" val="#wm#"/>
  <p:tag name="KSO_WM_UNIT_TYPE" val="i"/>
  <p:tag name="KSO_WM_UNIT_INDEX" val="2"/>
  <p:tag name="KSO_WM_UNIT_COLOR_SCHEME_SHAPE_ID" val="9"/>
  <p:tag name="KSO_WM_UNIT_COLOR_SCHEME_PARENT_PAGE" val="0_1"/>
  <p:tag name="KSO_WM_UNIT_DECOLORIZATION" val="1"/>
  <p:tag name="KSO_WM_UNIT_ADJUSTLAYOUT_ID" val="9"/>
  <p:tag name="KSO_WM_UNIT_BLOCK" val="0"/>
  <p:tag name="KSO_WM_UNIT_SM_LIMIT_TYPE" val="1"/>
  <p:tag name="KSO_WM_UNIT_DEC_AREA_ID" val="e86abd133d5a4bbc8f2ad4f425c494bc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ecae4ea758c1ec0b708a08"/>
  <p:tag name="KSO_WM_CHIP_XID" val="5eecae4ea758c1ec0b708a09"/>
  <p:tag name="KSO_WM_TEMPLATE_ASSEMBLE_XID" val="5f6ab4f12eaee48abcfef386"/>
  <p:tag name="KSO_WM_TEMPLATE_ASSEMBLE_GROUPID" val="5f6ab4f12eaee48abcfef386"/>
</p:tagLst>
</file>

<file path=ppt/tags/tag1222.xml><?xml version="1.0" encoding="utf-8"?>
<p:tagLst xmlns:p="http://schemas.openxmlformats.org/presentationml/2006/main">
  <p:tag name="KSO_WM_UNIT_BLOCK" val="0"/>
  <p:tag name="KSO_WM_UNIT_SM_LIMIT_TYPE" val="1"/>
  <p:tag name="KSO_WM_UNIT_DEC_AREA_ID" val="816cbb07ea30416a9c8d790818f775cb"/>
  <p:tag name="KSO_WM_UNIT_HIGHLIGHT" val="0"/>
  <p:tag name="KSO_WM_UNIT_COMPATIBLE" val="0"/>
  <p:tag name="KSO_WM_UNIT_DIAGRAM_ISNUMVISUAL" val="0"/>
  <p:tag name="KSO_WM_UNIT_DIAGRAM_ISREFERUNIT" val="0"/>
  <p:tag name="KSO_WM_UNIT_ID" val="diagram20211074_1*i*3"/>
  <p:tag name="KSO_WM_TEMPLATE_CATEGORY" val="diagram"/>
  <p:tag name="KSO_WM_TEMPLATE_INDEX" val="20211074"/>
  <p:tag name="KSO_WM_UNIT_LAYERLEVEL" val="1"/>
  <p:tag name="KSO_WM_TAG_VERSION" val="1.0"/>
  <p:tag name="KSO_WM_BEAUTIFY_FLAG" val="#wm#"/>
  <p:tag name="KSO_WM_UNIT_TYPE" val="i"/>
  <p:tag name="KSO_WM_UNIT_INDEX" val="3"/>
  <p:tag name="KSO_WM_CHIP_GROUPID" val="5eecae4ea758c1ec0b708a08"/>
  <p:tag name="KSO_WM_CHIP_XID" val="5eecae4ea758c1ec0b708a09"/>
  <p:tag name="KSO_WM_TEMPLATE_ASSEMBLE_XID" val="5f6ab4f12eaee48abcfef386"/>
  <p:tag name="KSO_WM_TEMPLATE_ASSEMBLE_GROUPID" val="5f6ab4f12eaee48abcfef386"/>
</p:tagLst>
</file>

<file path=ppt/tags/tag1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074_1*i*4"/>
  <p:tag name="KSO_WM_TEMPLATE_CATEGORY" val="diagram"/>
  <p:tag name="KSO_WM_TEMPLATE_INDEX" val="20211074"/>
  <p:tag name="KSO_WM_UNIT_LAYERLEVEL" val="1"/>
  <p:tag name="KSO_WM_TAG_VERSION" val="1.0"/>
  <p:tag name="KSO_WM_BEAUTIFY_FLAG" val="#wm#"/>
  <p:tag name="KSO_WM_UNIT_TYPE" val="i"/>
  <p:tag name="KSO_WM_UNIT_INDEX" val="4"/>
  <p:tag name="KSO_WM_UNIT_COLOR_SCHEME_SHAPE_ID" val="11"/>
  <p:tag name="KSO_WM_UNIT_COLOR_SCHEME_PARENT_PAGE" val="0_1"/>
  <p:tag name="KSO_WM_UNIT_ADJUSTLAYOUT_ID" val="11"/>
  <p:tag name="KSO_WM_UNIT_SM_LIMIT_TYPE" val="1"/>
  <p:tag name="KSO_WM_CHIP_GROUPID" val="5eecae4ea758c1ec0b708a08"/>
  <p:tag name="KSO_WM_CHIP_XID" val="5eecae4ea758c1ec0b708a0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5f6ab4f12eaee48abcfef386"/>
  <p:tag name="KSO_WM_TEMPLATE_ASSEMBLE_GROUPID" val="5f6ab4f12eaee48abcfef386"/>
</p:tagLst>
</file>

<file path=ppt/tags/tag1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1074_1*i*5"/>
  <p:tag name="KSO_WM_TEMPLATE_CATEGORY" val="diagram"/>
  <p:tag name="KSO_WM_TEMPLATE_INDEX" val="20211074"/>
  <p:tag name="KSO_WM_UNIT_LAYERLEVEL" val="1"/>
  <p:tag name="KSO_WM_TAG_VERSION" val="1.0"/>
  <p:tag name="KSO_WM_BEAUTIFY_FLAG" val="#wm#"/>
  <p:tag name="KSO_WM_UNIT_TYPE" val="i"/>
  <p:tag name="KSO_WM_UNIT_INDEX" val="5"/>
  <p:tag name="KSO_WM_UNIT_COLOR_SCHEME_SHAPE_ID" val="12"/>
  <p:tag name="KSO_WM_UNIT_COLOR_SCHEME_PARENT_PAGE" val="0_1"/>
  <p:tag name="KSO_WM_UNIT_ADJUSTLAYOUT_ID" val="12"/>
  <p:tag name="KSO_WM_UNIT_SM_LIMIT_TYPE" val="1"/>
  <p:tag name="KSO_WM_CHIP_GROUPID" val="5eecae4ea758c1ec0b708a08"/>
  <p:tag name="KSO_WM_CHIP_XID" val="5eecae4ea758c1ec0b708a0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5f6ab4f12eaee48abcfef386"/>
  <p:tag name="KSO_WM_TEMPLATE_ASSEMBLE_GROUPID" val="5f6ab4f12eaee48abcfef386"/>
</p:tagLst>
</file>

<file path=ppt/tags/tag122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7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9-23T10:37:38&quot;,&quot;maxSize&quot;:{&quot;size1&quot;:63.699626874923709},&quot;minSize&quot;:{&quot;size1&quot;:63.699626874923709},&quot;normalSize&quot;:{&quot;size1&quot;:63.699626874923709},&quot;subLayout&quot;:[{&quot;id&quot;:&quot;2020-09-23T10:37:38&quot;,&quot;margin&quot;:{&quot;bottom&quot;:1.6929999589920044,&quot;left&quot;:1.6929999589920044,&quot;right&quot;:0.026000002399086952,&quot;top&quot;:1.6929999589920044},&quot;type&quot;:0},{&quot;id&quot;:&quot;2020-09-23T10:37:38&quot;,&quot;margin&quot;:{&quot;bottom&quot;:3.3870000839233398,&quot;left&quot;:1.2699999809265137,&quot;right&quot;:1.6929999589920044,&quot;top&quot;:3.3870000839233398},&quot;type&quot;:0}],&quot;type&quot;:0}"/>
  <p:tag name="KSO_WM_SLIDE_BACKGROUND" val="[&quot;general&quot;,&quot;frame&quot;]"/>
  <p:tag name="KSO_WM_SLIDE_RATIO" val="1.777778"/>
  <p:tag name="KSO_WM_SLIDE_ID" val="diagram20211074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7"/>
  <p:tag name="KSO_WM_SLIDE_POSITION" val="48*44"/>
  <p:tag name="KSO_WM_TAG_VERSION" val="1.0"/>
  <p:tag name="KSO_WM_SLIDE_LAYOUT" val="a_d"/>
  <p:tag name="KSO_WM_SLIDE_LAYOUT_CNT" val="1_1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3aa97099b495403ea4182fe8661388e4&quot;,&quot;fill_align&quot;:&quot;ct&quot;,&quot;text_align&quot;:&quot;lt&quot;,&quot;text_direction&quot;:&quot;horizontal&quot;,&quot;chip_types&quot;:[&quot;diagram&quot;,&quot;pictext&quot;,&quot;text&quot;,&quot;picture&quot;,&quot;chart&quot;,&quot;video&quot;],&quot;support_features&quot;:[&quot;collage&quot;,&quot;carousel&quot;,&quot;creativecrop&quot;]},{&quot;fill_id&quot;:&quot;cc2915900c0a4026b769c7bb3963f1cd&quot;,&quot;fill_align&quot;:&quot;lt&quot;,&quot;text_align&quot;:&quot;lt&quot;,&quot;text_direction&quot;:&quot;horizontal&quot;,&quot;chip_types&quot;:[&quot;text&quot;,&quot;header&quot;]}]]"/>
  <p:tag name="KSO_WM_CHIP_XID" val="5eecae4ea758c1ec0b708a09"/>
  <p:tag name="KSO_WM_CHIP_GROUPID" val="5eecae4ea758c1ec0b708a08"/>
  <p:tag name="KSO_WM_SLIDE_BK_DARK_LIGHT" val="2"/>
  <p:tag name="KSO_WM_SLIDE_BACKGROUND_TYPE" val="frame"/>
  <p:tag name="KSO_WM_SLIDE_SUPPORT_FEATURE_TYPE" val="7"/>
  <p:tag name="KSO_WM_TEMPLATE_ASSEMBLE_XID" val="5f6ab4f12eaee48abcfef386"/>
  <p:tag name="KSO_WM_TEMPLATE_ASSEMBLE_GROUPID" val="5f6ab4f12eaee48abcfef386"/>
</p:tagLst>
</file>

<file path=ppt/tags/tag12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32_1*a*1"/>
  <p:tag name="KSO_WM_TEMPLATE_CATEGORY" val="diagram"/>
  <p:tag name="KSO_WM_TEMPLATE_INDEX" val="2020763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e19a683e4a264936b48950b6712089b7"/>
  <p:tag name="KSO_WM_ASSEMBLE_CHIP_INDEX" val="4bb3e8b5b26547e494be58767a105365"/>
  <p:tag name="KSO_WM_UNIT_TEXT_FILL_FORE_SCHEMECOLOR_INDEX_BRIGHTNESS" val="0"/>
  <p:tag name="KSO_WM_UNIT_TEXT_FILL_FORE_SCHEMECOLOR_INDEX" val="13"/>
  <p:tag name="KSO_WM_UNIT_TEXT_FILL_TYPE" val="1"/>
  <p:tag name="KSO_WM_TEMPLATE_ASSEMBLE_XID" val="5eea0e92a186d5104cd695df"/>
  <p:tag name="KSO_WM_TEMPLATE_ASSEMBLE_GROUPID" val="5eea0e92a186d5104cd695df"/>
  <p:tag name="KSO_WM_UNIT_SMARTLAYOUT_COMPRESS_INFO" val="{&#10;    &quot;id&quot;: &quot;2020-06-17T20:37:40&quot;,&#10;    &quot;max&quot;: 8.1488976377952724,&#10;    &quot;topChanged&quot;: 4.0744153303943378&#10;}&#10;"/>
</p:tagLst>
</file>

<file path=ppt/tags/tag1229.xml><?xml version="1.0" encoding="utf-8"?>
<p:tagLst xmlns:p="http://schemas.openxmlformats.org/presentationml/2006/main">
  <p:tag name="KSO_WM_UNIT_VALUE" val="1142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632_1*d*1"/>
  <p:tag name="KSO_WM_TEMPLATE_CATEGORY" val="diagram"/>
  <p:tag name="KSO_WM_TEMPLATE_INDEX" val="2020763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9146b3680b548d6968b5a6d1c920629"/>
  <p:tag name="KSO_WM_ASSEMBLE_CHIP_INDEX" val="ca62e602b97f423fae81b19717c6a56e"/>
  <p:tag name="KSO_WM_UNIT_PLACING_PICTURE" val="ca62e602b97f423fae81b19717c6a56e"/>
  <p:tag name="KSO_WM_UNIT_SUPPORT_UNIT_TYPE" val="[&quot;l&quot;,&quot;m&quot;,&quot;n&quot;,&quot;o&quot;,&quot;p&quot;,&quot;q&quot;,&quot;r&quot;,&quot;δ&quot;,&quot;η&quot;,&quot;α&quot;,&quot;β&quot;,&quot;θ&quot;]"/>
  <p:tag name="KSO_WM_TEMPLATE_ASSEMBLE_XID" val="5eea0e92a186d5104cd695df"/>
  <p:tag name="KSO_WM_TEMPLATE_ASSEMBLE_GROUPID" val="5eea0e92a186d5104cd695df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30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3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7T20:37:40&quot;,&quot;maxSize&quot;:{&quot;size1&quot;:37.500152713243246},&quot;minSize&quot;:{&quot;size1&quot;:27.500152713243249},&quot;normalSize&quot;:{&quot;size1&quot;:28.541819379909917},&quot;subLayout&quot;:[{&quot;id&quot;:&quot;2020-06-17T20:37:40&quot;,&quot;margin&quot;:{&quot;bottom&quot;:5.9270000457763672,&quot;left&quot;:1.6929999589920044,&quot;right&quot;:0,&quot;top&quot;:5.9270000457763672},&quot;type&quot;:0},{&quot;id&quot;:&quot;2020-06-17T20:37:40&quot;,&quot;margin&quot;:{&quot;bottom&quot;:2.5399999618530273,&quot;left&quot;:0.84700000286102295,&quot;right&quot;:1.6929999589920044,&quot;top&quot;:2.5399999618530273},&quot;type&quot;:0}],&quot;type&quot;:0}"/>
  <p:tag name="KSO_WM_SLIDE_CAN_ADD_NAVIGATION" val="1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6efe48605d5daf04fe5f98"/>
  <p:tag name="KSO_WM_SLIDE_ID" val="diagram2020763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24"/>
  <p:tag name="KSO_WM_SLIDE_POSITION" val="48*108"/>
  <p:tag name="KSO_WM_TAG_VERSION" val="1.0"/>
  <p:tag name="KSO_WM_SLIDE_LAYOUT" val="a_d"/>
  <p:tag name="KSO_WM_SLIDE_LAYOUT_CNT" val="1_1"/>
  <p:tag name="KSO_WM_CHIP_FILLPROP" val="[[{&quot;fill_id&quot;:&quot;1225534b603643f5a414df89499311b9&quot;,&quot;fill_align&quot;:&quot;cm&quot;,&quot;text_align&quot;:&quot;lm&quot;,&quot;text_direction&quot;:&quot;horizontal&quot;,&quot;chip_types&quot;:[&quot;text&quot;,&quot;header&quot;]},{&quot;fill_id&quot;:&quot;a5cde0e7e9ca4a5fabf022e041870535&quot;,&quot;fill_align&quot;:&quot;c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,&quot;creativecrop&quot;]}]]"/>
  <p:tag name="KSO_WM_CHIP_GROUPID" val="5e6efe48605d5daf04fe5f97"/>
  <p:tag name="KSO_WM_SLIDE_BK_DARK_LIGHT" val="2"/>
  <p:tag name="KSO_WM_SLIDE_BACKGROUND_TYPE" val="general"/>
  <p:tag name="KSO_WM_SLIDE_SUPPORT_FEATURE_TYPE" val="7"/>
  <p:tag name="KSO_WM_TEMPLATE_ASSEMBLE_XID" val="5eea0e92a186d5104cd695df"/>
  <p:tag name="KSO_WM_TEMPLATE_ASSEMBLE_GROUPID" val="5eea0e92a186d5104cd695df"/>
</p:tagLst>
</file>

<file path=ppt/tags/tag1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33.xml><?xml version="1.0" encoding="utf-8"?>
<p:tagLst xmlns:p="http://schemas.openxmlformats.org/presentationml/2006/main">
  <p:tag name="KSO_WM_UNIT_VALUE" val="1904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630_1*d*1"/>
  <p:tag name="KSO_WM_TEMPLATE_CATEGORY" val="diagram"/>
  <p:tag name="KSO_WM_TEMPLATE_INDEX" val="2020763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917069538a647788905c5ef6b19c378"/>
  <p:tag name="KSO_WM_ASSEMBLE_CHIP_INDEX" val="29c5c7c932864528884ce964d1155fec"/>
  <p:tag name="KSO_WM_UNIT_PLACING_PICTURE" val="29c5c7c932864528884ce964d1155fec"/>
  <p:tag name="KSO_WM_TEMPLATE_ASSEMBLE_XID" val="5eea0e92a186d5104cd695dc"/>
  <p:tag name="KSO_WM_TEMPLATE_ASSEMBLE_GROUPID" val="5eea0e92a186d5104cd695dc"/>
  <p:tag name="KSO_WM_UNIT_PICTURE_CLIP_FLAG" val="0"/>
</p:tagLst>
</file>

<file path=ppt/tags/tag1234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3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0-30T22:25:26&quot;,&quot;marginOverLayout&quot;:{&quot;bottom&quot;:0,&quot;left&quot;:0,&quot;right&quot;:0,&quot;top&quot;:0},&quot;maxSize&quot;:{&quot;size1&quot;:100},&quot;minSize&quot;:{&quot;size1&quot;:100},&quot;normalSize&quot;:{&quot;size1&quot;:100},&quot;subLayout&quot;:[{&quot;id&quot;:&quot;2020-10-30T22:25:26&quot;,&quot;type&quot;:0},{&quot;id&quot;:&quot;2020-10-30T22:25:26&quot;,&quot;type&quot;:0}],&quot;type&quot;:0}"/>
  <p:tag name="KSO_WM_SLIDE_BACKGROUND" val="[&quot;general&quot;]"/>
  <p:tag name="KSO_WM_SLIDE_RATIO" val="1.777778"/>
  <p:tag name="KSO_WM_SLIDE_ID" val="diagram2020763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d"/>
  <p:tag name="KSO_WM_SLIDE_LAYOUT_CNT" val="1"/>
  <p:tag name="KSO_WM_CHIP_INFOS" val="{&quot;layout_type&quot;:&quot;full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a9caf0ef25b74d0a8116e2adb43f8bc1&quot;,&quot;fill_align&quot;:&quot;cm&quot;,&quot;text_align&quot;:&quot;cm&quot;,&quot;text_direction&quot;:&quot;horizontal&quot;,&quot;chip_types&quot;:[&quot;picture&quot;]}]]"/>
  <p:tag name="KSO_WM_CHIP_XID" val="5ee9df7a9390e3092d797825"/>
  <p:tag name="KSO_WM_CHIP_GROUPID" val="5ee9df7a9390e3092d797824"/>
  <p:tag name="KSO_WM_SLIDE_BK_DARK_LIGHT" val="2"/>
  <p:tag name="KSO_WM_SLIDE_BACKGROUND_TYPE" val="general"/>
  <p:tag name="KSO_WM_SLIDE_SUPPORT_FEATURE_TYPE" val="0"/>
  <p:tag name="KSO_WM_TEMPLATE_ASSEMBLE_XID" val="5eea0e92a186d5104cd695dc"/>
  <p:tag name="KSO_WM_TEMPLATE_ASSEMBLE_GROUPID" val="5eea0e92a186d5104cd695dc"/>
</p:tagLst>
</file>

<file path=ppt/tags/tag1235.xml><?xml version="1.0" encoding="utf-8"?>
<p:tagLst xmlns:p="http://schemas.openxmlformats.org/presentationml/2006/main">
  <p:tag name="KSO_WM_UNIT_BLOCK" val="0"/>
  <p:tag name="KSO_WM_UNIT_SM_LIMIT_TYPE" val="2"/>
  <p:tag name="KSO_WM_UNIT_DEC_AREA_ID" val="2e72121994dc4b0a8185dd65caae30d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09_1*i*1"/>
  <p:tag name="KSO_WM_TEMPLATE_CATEGORY" val="diagram"/>
  <p:tag name="KSO_WM_TEMPLATE_INDEX" val="20211009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b15fe6be6465422b96c43200b570ead0&quot;,&quot;X&quot;:{&quot;Pos&quot;:1},&quot;Y&quot;:{&quot;Pos&quot;:1}},&quot;whChangeMode&quot;:0}"/>
  <p:tag name="KSO_WM_CHIP_GROUPID" val="5efd9c3b81ee359a788b1dea"/>
  <p:tag name="KSO_WM_CHIP_XID" val="5efd9c3b81ee359a788b1de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0"/>
  <p:tag name="KSO_WM_TEMPLATE_ASSEMBLE_XID" val="5f69e2e5b22fc7aed70bd253"/>
  <p:tag name="KSO_WM_TEMPLATE_ASSEMBLE_GROUPID" val="5f69e2e5b22fc7aed70bd253"/>
</p:tagLst>
</file>

<file path=ppt/tags/tag1236.xml><?xml version="1.0" encoding="utf-8"?>
<p:tagLst xmlns:p="http://schemas.openxmlformats.org/presentationml/2006/main">
  <p:tag name="KSO_WM_UNIT_VALUE" val="1565*291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009_1*d*1"/>
  <p:tag name="KSO_WM_TEMPLATE_CATEGORY" val="diagram"/>
  <p:tag name="KSO_WM_TEMPLATE_INDEX" val="2021100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CHIP_FILLAREA_FILL_RULE" val="{&quot;fill_align&quot;:&quot;cm&quot;,&quot;fill_mode&quot;:&quot;full&quot;}"/>
  <p:tag name="KSO_WM_UNIT_DEC_AREA_ID" val="79a46b400ef94867b313104190eb0b73"/>
  <p:tag name="KSO_WM_ASSEMBLE_CHIP_INDEX" val="df310d37c67f4f3cb8bdc863553888ee"/>
  <p:tag name="KSO_WM_UNIT_PLACING_PICTURE" val="df310d37c67f4f3cb8bdc863553888ee"/>
  <p:tag name="KSO_WM_TEMPLATE_ASSEMBLE_XID" val="5f69e2e5b22fc7aed70bd253"/>
  <p:tag name="KSO_WM_TEMPLATE_ASSEMBLE_GROUPID" val="5f69e2e5b22fc7aed70bd253"/>
  <p:tag name="KSO_WM_TAG_Front_Size" val=""/>
  <p:tag name="KSO_WM_TAG_Backgroup_Id" val=""/>
  <p:tag name="KSO_WM_TAG_Backgroup_Size" val=""/>
  <p:tag name="KSO_WM_TAG_Zoder_Position" val=""/>
</p:tagLst>
</file>

<file path=ppt/tags/tag123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SHOW_EDIT_AREA_INDICATION" val="1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09_1*a*1"/>
  <p:tag name="KSO_WM_TEMPLATE_CATEGORY" val="diagram"/>
  <p:tag name="KSO_WM_TEMPLATE_INDEX" val="20211009"/>
  <p:tag name="KSO_WM_UNIT_LAYERLEVEL" val="1"/>
  <p:tag name="KSO_WM_TAG_VERSION" val="1.0"/>
  <p:tag name="KSO_WM_BEAUTIFY_FLAG" val="#wm#"/>
  <p:tag name="KSO_WM_UNIT_DEFAULT_FONT" val="24;44;4"/>
  <p:tag name="KSO_WM_UNIT_BLOCK" val="0"/>
  <p:tag name="KSO_WM_UNIT_DEC_AREA_ID" val="b15fe6be6465422b96c43200b570ead0"/>
  <p:tag name="KSO_WM_CHIP_GROUPID" val="5ed9b8b3eee88846f39f355c"/>
  <p:tag name="KSO_WM_CHIP_XID" val="5ed9b8b3eee88846f39f355d"/>
  <p:tag name="KSO_WM_CHIP_FILLAREA_FILL_RULE" val="{&quot;fill_align&quot;:&quot;cm&quot;,&quot;fill_mode&quot;:&quot;full&quot;}"/>
  <p:tag name="KSO_WM_ASSEMBLE_CHIP_INDEX" val="91fb276fea9e49bc893f8add70a6086e"/>
  <p:tag name="KSO_WM_UNIT_TEXT_FILL_FORE_SCHEMECOLOR_INDEX_BRIGHTNESS" val="0"/>
  <p:tag name="KSO_WM_UNIT_TEXT_FILL_FORE_SCHEMECOLOR_INDEX" val="13"/>
  <p:tag name="KSO_WM_UNIT_TEXT_FILL_TYPE" val="1"/>
  <p:tag name="KSO_WM_TEMPLATE_ASSEMBLE_XID" val="5f69e2e5b22fc7aed70bd253"/>
  <p:tag name="KSO_WM_TEMPLATE_ASSEMBLE_GROUPID" val="5f69e2e5b22fc7aed70bd253"/>
  <p:tag name="KSO_WM_TAG_Front_Size" val=""/>
  <p:tag name="KSO_WM_TAG_Backgroup_Id" val=""/>
  <p:tag name="KSO_WM_TAG_Backgroup_Size" val=""/>
  <p:tag name="KSO_WM_TAG_Zoder_Position" val=""/>
  <p:tag name="KSO_WM_UNIT_LAST_MAX_FONTSIZE" val="720"/>
</p:tagLst>
</file>

<file path=ppt/tags/tag1238.xml><?xml version="1.0" encoding="utf-8"?>
<p:tagLst xmlns:p="http://schemas.openxmlformats.org/presentationml/2006/main">
  <p:tag name="KSO_WM_TEMPLATE_CATEGORY" val="diagram"/>
  <p:tag name="KSO_WM_TEMPLATE_INDEX" val="20211009"/>
  <p:tag name="KSO_WM_SLIDE_ID" val="diagram20211009_1"/>
  <p:tag name="KSO_WM_SLIDE_INDEX" val="1"/>
  <p:tag name="KSO_WM_SLIDE_ITEM_CNT" val="0"/>
  <p:tag name="KSO_WM_SLIDE_LAYOUT" val="a_d"/>
  <p:tag name="KSO_WM_SLIDE_LAYOUT_CNT" val="1_1"/>
  <p:tag name="KSO_WM_SLIDE_TYPE" val="text"/>
  <p:tag name="KSO_WM_BEAUTIFY_FLAG" val="#wm#"/>
  <p:tag name="KSO_WM_SLIDE_POSITION" val="0*48"/>
  <p:tag name="KSO_WM_SLIDE_SIZE" val="960*444"/>
  <p:tag name="KSO_WM_TAG_VERSION" val="1.0"/>
  <p:tag name="KSO_WM_TEMPLATE_SUBCATEGORY" val="21"/>
  <p:tag name="KSO_WM_SLIDE_SUBTYPE" val="picTxt"/>
  <p:tag name="KSO_WM_SPECIAL_SOURCE" val="bdnull"/>
  <p:tag name="KSO_WM_SLIDE_BACKGROUND" val="[&quot;general&quot;]"/>
  <p:tag name="KSO_WM_SLIDE_RATIO" val="1.777778"/>
  <p:tag name="KSO_WM_TEMPLATE_MASTER_TYPE" val="0"/>
  <p:tag name="KSO_WM_TEMPLATE_COLOR_TYPE" val="1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428e808870bf45799bffb9cac323725f&quot;,&quot;fill_align&quot;:&quot;cm&quot;,&quot;text_align&quot;:&quot;cm&quot;,&quot;text_direction&quot;:&quot;horizontal&quot;,&quot;chip_types&quot;:[&quot;picture&quot;],&quot;support_features&quot;:[&quot;collage&quot;,&quot;carousel&quot;]},{&quot;fill_id&quot;:&quot;ac319cfcced045d4b1b96701c5c4cb6f&quot;,&quot;fill_align&quot;:&quot;cm&quot;,&quot;text_align&quot;:&quot;cm&quot;,&quot;text_direction&quot;:&quot;vertical&quot;,&quot;chip_types&quot;:[&quot;header&quot;]}],[{&quot;fill_id&quot;:&quot;428e808870bf45799bffb9cac323725f&quot;,&quot;fill_align&quot;:&quot;cm&quot;,&quot;text_align&quot;:&quot;cm&quot;,&quot;text_direction&quot;:&quot;horizontal&quot;,&quot;chip_types&quot;:[&quot;picture&quot;],&quot;support_features&quot;:[&quot;collage&quot;,&quot;carousel&quot;]},{&quot;fill_id&quot;:&quot;ac319cfcced045d4b1b96701c5c4cb6f&quot;,&quot;fill_align&quot;:&quot;cm&quot;,&quot;text_align&quot;:&quot;ct&quot;,&quot;text_direction&quot;:&quot;vertical&quot;,&quot;chip_types&quot;:[&quot;text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9-22T19:41:25&quot;,&quot;maxSize&quot;:{&quot;size1&quot;:86.299999999999997},&quot;minSize&quot;:{&quot;size1&quot;:78.799999999999997},&quot;normalSize&quot;:{&quot;size1&quot;:86.200000000000003},&quot;subLayout&quot;:[{&quot;id&quot;:&quot;2020-09-22T19:41:25&quot;,&quot;margin&quot;:{&quot;bottom&quot;:1.6929999589920044,&quot;left&quot;:0,&quot;right&quot;:0.3970000147819519,&quot;top&quot;:1.6929999589920044},&quot;type&quot;:0},{&quot;id&quot;:&quot;2020-09-22T19:41:25&quot;,&quot;margin&quot;:{&quot;bottom&quot;:2.6809999942779541,&quot;left&quot;:1.4819999933242798,&quot;right&quot;:1.0579999685287476,&quot;top&quot;:2.5399999618530273},&quot;type&quot;:0}],&quot;type&quot;:0}"/>
  <p:tag name="KSO_WM_CHIP_XID" val="5efd9c3b81ee359a788b1deb"/>
  <p:tag name="KSO_WM_SLIDE_CAN_ADD_NAVIGATION" val="1"/>
  <p:tag name="KSO_WM_CHIP_GROUPID" val="5efd9c3b81ee359a788b1dea"/>
  <p:tag name="KSO_WM_SLIDE_BK_DARK_LIGHT" val="2"/>
  <p:tag name="KSO_WM_SLIDE_BACKGROUND_TYPE" val="general"/>
  <p:tag name="KSO_WM_SLIDE_SUPPORT_FEATURE_TYPE" val="3"/>
  <p:tag name="KSO_WM_TEMPLATE_ASSEMBLE_XID" val="5f69e2e5b22fc7aed70bd253"/>
  <p:tag name="KSO_WM_TEMPLATE_ASSEMBLE_GROUPID" val="5f69e2e5b22fc7aed70bd253"/>
</p:tagLst>
</file>

<file path=ppt/tags/tag1239.xml><?xml version="1.0" encoding="utf-8"?>
<p:tagLst xmlns:p="http://schemas.openxmlformats.org/presentationml/2006/main">
  <p:tag name="KSO_WM_UNIT_PLACING_PICTURE_USER_VIEWPORT" val="{&quot;height&quot;:6942.500787401575,&quot;width&quot;:6920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40.xml><?xml version="1.0" encoding="utf-8"?>
<p:tagLst xmlns:p="http://schemas.openxmlformats.org/presentationml/2006/main">
  <p:tag name="KSO_WM_UNIT_PLACING_PICTURE_USER_VIEWPORT" val="{&quot;height&quot;:3566,&quot;width&quot;:8223}"/>
</p:tagLst>
</file>

<file path=ppt/tags/tag1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1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1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8604_4*l_h_i*1_2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8604_4*l_h_i*1_3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8604_4*l_h_i*1_4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8604_4*l_h_i*1_1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8604_4*l_i*1_1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8604_4*l_i*1_2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88604_4*l_i*1_3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88604_4*l_i*1_4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188604_4*l_i*1_5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0.1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188604_4*l_i*1_6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188604_4*l_i*1_7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188604_4*l_i*1_8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188604_4*l_i*1_9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-0.2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188604_4*l_i*1_10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1"/>
  <p:tag name="KSO_WM_UNIT_ID" val="diagram20188604_4*l_i*1_11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FILL_FORE_SCHEMECOLOR_INDEX_BRIGHTNESS" val="-0.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20188604_4*l_i*1_12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2"/>
  <p:tag name="KSO_WM_UNIT_TEXT_FILL_TYPE" val="1"/>
</p:tagLst>
</file>

<file path=ppt/tags/tag1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3"/>
  <p:tag name="KSO_WM_UNIT_ID" val="diagram20188604_4*l_i*1_13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4"/>
  <p:tag name="KSO_WM_UNIT_ID" val="diagram20188604_4*l_i*1_14"/>
  <p:tag name="KSO_WM_TEMPLATE_CATEGORY" val="diagram"/>
  <p:tag name="KSO_WM_TEMPLATE_INDEX" val="20188604"/>
  <p:tag name="KSO_WM_UNIT_LAYERLEVEL" val="1_1"/>
  <p:tag name="KSO_WM_TAG_VERSION" val="1.0"/>
  <p:tag name="KSO_WM_BEAUTIFY_FLAG" val="#wm#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8604_4*l_h_i*1_5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2.xml><?xml version="1.0" encoding="utf-8"?>
<p:tagLst xmlns:p="http://schemas.openxmlformats.org/presentationml/2006/main"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8604_4*l_h_f*1_2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PRESET_TEXT" val="单击此处添加文本具体内容"/>
  <p:tag name="KSO_WM_TAG_Front_Size" val=""/>
  <p:tag name="KSO_WM_TAG_Backgroup_Id" val=""/>
  <p:tag name="KSO_WM_TAG_Backgroup_Size" val=""/>
  <p:tag name="KSO_WM_TAG_Zoder_Position" val="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63.xml><?xml version="1.0" encoding="utf-8"?>
<p:tagLst xmlns:p="http://schemas.openxmlformats.org/presentationml/2006/main">
  <p:tag name="KSO_WM_UNIT_NOCLEAR" val="0"/>
  <p:tag name="KSO_WM_UNIT_VALUE" val="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8604_4*l_h_f*1_3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PRESET_TEXT" val="单击此处添加文本具体内容"/>
  <p:tag name="KSO_WM_TAG_Front_Size" val=""/>
  <p:tag name="KSO_WM_TAG_Backgroup_Id" val=""/>
  <p:tag name="KSO_WM_TAG_Backgroup_Size" val=""/>
  <p:tag name="KSO_WM_TAG_Zoder_Position" val="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64.xml><?xml version="1.0" encoding="utf-8"?>
<p:tagLst xmlns:p="http://schemas.openxmlformats.org/presentationml/2006/main"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8604_4*l_h_f*1_4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PRESET_TEXT" val="单击此处添加文本具体内容"/>
  <p:tag name="KSO_WM_TAG_Front_Size" val=""/>
  <p:tag name="KSO_WM_TAG_Backgroup_Id" val=""/>
  <p:tag name="KSO_WM_TAG_Backgroup_Size" val=""/>
  <p:tag name="KSO_WM_TAG_Zoder_Position" val="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65.xml><?xml version="1.0" encoding="utf-8"?>
<p:tagLst xmlns:p="http://schemas.openxmlformats.org/presentationml/2006/main">
  <p:tag name="KSO_WM_UNIT_NOCLEAR" val="0"/>
  <p:tag name="KSO_WM_UNIT_VALUE" val="1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8604_4*l_h_f*1_1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PRESET_TEXT" val="单击此处添加文本具体内容"/>
  <p:tag name="KSO_WM_TAG_Front_Size" val=""/>
  <p:tag name="KSO_WM_TAG_Backgroup_Id" val=""/>
  <p:tag name="KSO_WM_TAG_Backgroup_Size" val=""/>
  <p:tag name="KSO_WM_TAG_Zoder_Position" val="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66.xml><?xml version="1.0" encoding="utf-8"?>
<p:tagLst xmlns:p="http://schemas.openxmlformats.org/presentationml/2006/main"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88604_4*l_h_f*1_5_1"/>
  <p:tag name="KSO_WM_TEMPLATE_CATEGORY" val="diagram"/>
  <p:tag name="KSO_WM_TEMPLATE_INDEX" val="20188604"/>
  <p:tag name="KSO_WM_UNIT_LAYERLEVEL" val="1_1_1"/>
  <p:tag name="KSO_WM_TAG_VERSION" val="1.0"/>
  <p:tag name="KSO_WM_BEAUTIFY_FLAG" val="#wm#"/>
  <p:tag name="KSO_WM_UNIT_PRESET_TEXT" val="单击此处添加文本具体内容"/>
  <p:tag name="KSO_WM_TAG_Front_Size" val=""/>
  <p:tag name="KSO_WM_TAG_Backgroup_Id" val=""/>
  <p:tag name="KSO_WM_TAG_Backgroup_Size" val=""/>
  <p:tag name="KSO_WM_TAG_Zoder_Position" val="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1267.xml><?xml version="1.0" encoding="utf-8"?>
<p:tagLst xmlns:p="http://schemas.openxmlformats.org/presentationml/2006/main">
  <p:tag name="KSO_WM_SLIDE_ID" val="diagram20188604_4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5"/>
  <p:tag name="KSO_WM_SLIDE_INDEX" val="4"/>
  <p:tag name="KSO_WM_SLIDE_SIZE" val="830.632*363.613"/>
  <p:tag name="KSO_WM_SLIDE_POSITION" val="76.5029*88.1937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188604"/>
  <p:tag name="KSO_WM_SLIDE_LAYOUT" val="l"/>
  <p:tag name="KSO_WM_SLIDE_LAYOUT_CNT" val="1"/>
  <p:tag name="KSO_WM_SLIDE_BK_DARK_LIGHT" val="2"/>
  <p:tag name="KSO_WM_SLIDE_BACKGROUND_TYPE" val="general"/>
</p:tagLst>
</file>

<file path=ppt/tags/tag126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30"/>
</p:tagLst>
</file>

<file path=ppt/tags/tag1269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30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70.xml><?xml version="1.0" encoding="utf-8"?>
<p:tagLst xmlns:p="http://schemas.openxmlformats.org/presentationml/2006/main">
  <p:tag name="KSO_WM_UNIT_TABLE_BEAUTIFY" val="smartTable{58a3c224-784f-4018-bf36-0a6dbb440ed1}"/>
  <p:tag name="TABLE_RECT" val="232.5*61.375*495*417.25"/>
  <p:tag name="TABLE_EMPHASIZE_COLOR" val="6579300"/>
  <p:tag name="TABLE_ONEKEY_SKIN_IDX" val="0"/>
  <p:tag name="TABLE_SKINIDX" val="-1"/>
  <p:tag name="TABLE_COLORIDX" val="l"/>
</p:tagLst>
</file>

<file path=ppt/tags/tag1271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30"/>
</p:tagLst>
</file>

<file path=ppt/tags/tag1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TEMPLATE_CATEGORY" val="custom"/>
  <p:tag name="KSO_WM_TEMPLATE_INDEX" val="20204541"/>
  <p:tag name="KSO_WM_UNIT_ID" val="custom20204541_1*a*1"/>
  <p:tag name="KSO_WM_UNIT_ISNUMDGMTITLE" val="0"/>
  <p:tag name="KSO_WM_UNIT_PRESET_TEXT" val="数据分析行业报告"/>
</p:tagLst>
</file>

<file path=ppt/tags/tag12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4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"/>
  <p:tag name="KSO_WM_SLIDE_LAYOUT_CNT" val="1"/>
  <p:tag name="KSO_WM_TEMPLATE_MASTER_TYPE" val="1"/>
  <p:tag name="KSO_WM_TEMPLATE_COLOR_TYPE" val="1"/>
  <p:tag name="KSO_WM_SLIDE_ID" val="custom20204541_1"/>
  <p:tag name="KSO_WM_TEMPLATE_MASTER_THUMB_INDEX" val="12"/>
  <p:tag name="KSO_WM_TEMPLATE_THUMBS_INDEX" val="1、4、7、8、9、10、11、12、13、14、16、17、18、19、22、27、32、33、34、35"/>
</p:tagLst>
</file>

<file path=ppt/tags/tag1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1288_1*i*1"/>
  <p:tag name="KSO_WM_TEMPLATE_CATEGORY" val="diagram"/>
  <p:tag name="KSO_WM_TEMPLATE_INDEX" val="20191288"/>
  <p:tag name="KSO_WM_UNIT_LAYERLEVEL" val="1"/>
  <p:tag name="KSO_WM_TAG_VERSION" val="1.0"/>
  <p:tag name="KSO_WM_BEAUTIFY_FLAG" val="#wm#"/>
  <p:tag name="KSO_WM_UNIT_ADJUSTLAYOUT_ID" val="3"/>
  <p:tag name="KSO_WM_UNIT_COLOR_SCHEME_SHAPE_ID" val="3"/>
  <p:tag name="KSO_WM_UNIT_COLOR_SCHEME_PARENT_PAGE" val="0_1"/>
</p:tagLst>
</file>

<file path=ppt/tags/tag1275.xml><?xml version="1.0" encoding="utf-8"?>
<p:tagLst xmlns:p="http://schemas.openxmlformats.org/presentationml/2006/main">
  <p:tag name="KSO_WM_UNIT_ISCONTENTSTITLE" val="0"/>
  <p:tag name="KSO_WM_UNIT_PRESET_TEXT" val="单击此处添加大标题内容"/>
  <p:tag name="KSO_WM_UNIT_TEXT_PART_ID" val="5-X"/>
  <p:tag name="KSO_WM_UNIT_TEXT_PART_SIZE" val="92.4*403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1288_1*a*1"/>
  <p:tag name="KSO_WM_TEMPLATE_CATEGORY" val="diagram"/>
  <p:tag name="KSO_WM_TEMPLATE_INDEX" val="20191288"/>
  <p:tag name="KSO_WM_UNIT_LAYERLEVEL" val="1"/>
  <p:tag name="KSO_WM_TAG_VERSION" val="1.0"/>
  <p:tag name="KSO_WM_BEAUTIFY_FLAG" val="#wm#"/>
  <p:tag name="KSO_WM_UNIT_ADJUSTLAYOUT_ID" val="18"/>
  <p:tag name="KSO_WM_UNIT_COLOR_SCHEME_SHAPE_ID" val="18"/>
  <p:tag name="KSO_WM_UNIT_COLOR_SCHEME_PARENT_PAGE" val="0_1"/>
</p:tagLst>
</file>

<file path=ppt/tags/tag1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1288_1*i*2"/>
  <p:tag name="KSO_WM_TEMPLATE_CATEGORY" val="diagram"/>
  <p:tag name="KSO_WM_TEMPLATE_INDEX" val="20191288"/>
  <p:tag name="KSO_WM_UNIT_LAYERLEVEL" val="1"/>
  <p:tag name="KSO_WM_TAG_VERSION" val="1.0"/>
  <p:tag name="KSO_WM_BEAUTIFY_FLAG" val="#wm#"/>
  <p:tag name="KSO_WM_UNIT_ADJUSTLAYOUT_ID" val="22"/>
  <p:tag name="KSO_WM_UNIT_COLOR_SCHEME_SHAPE_ID" val="22"/>
  <p:tag name="KSO_WM_UNIT_COLOR_SCHEME_PARENT_PAGE" val="0_1"/>
</p:tagLst>
</file>

<file path=ppt/tags/tag1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1288_1*i*5"/>
  <p:tag name="KSO_WM_TEMPLATE_CATEGORY" val="diagram"/>
  <p:tag name="KSO_WM_TEMPLATE_INDEX" val="20191288"/>
  <p:tag name="KSO_WM_UNIT_LAYERLEVEL" val="1"/>
  <p:tag name="KSO_WM_TAG_VERSION" val="1.0"/>
  <p:tag name="KSO_WM_BEAUTIFY_FLAG" val="#wm#"/>
  <p:tag name="KSO_WM_UNIT_ADJUSTLAYOUT_ID" val="26"/>
  <p:tag name="KSO_WM_UNIT_COLOR_SCHEME_SHAPE_ID" val="26"/>
  <p:tag name="KSO_WM_UNIT_COLOR_SCHEME_PARENT_PAGE" val="0_1"/>
  <p:tag name="KSO_WM_UNIT_TEXT_FILL_FORE_SCHEMECOLOR_INDEX_BRIGHTNESS" val="0"/>
  <p:tag name="KSO_WM_UNIT_TEXT_FILL_FORE_SCHEMECOLOR_INDEX" val="13"/>
  <p:tag name="KSO_WM_UNIT_TEXT_FILL_TYPE" val="1"/>
</p:tagLst>
</file>

<file path=ppt/tags/tag1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1288_1*i*6"/>
  <p:tag name="KSO_WM_TEMPLATE_CATEGORY" val="diagram"/>
  <p:tag name="KSO_WM_TEMPLATE_INDEX" val="20191288"/>
  <p:tag name="KSO_WM_UNIT_LAYERLEVEL" val="1"/>
  <p:tag name="KSO_WM_TAG_VERSION" val="1.0"/>
  <p:tag name="KSO_WM_BEAUTIFY_FLAG" val="#wm#"/>
  <p:tag name="KSO_WM_UNIT_ADJUSTLAYOUT_ID" val="27"/>
  <p:tag name="KSO_WM_UNIT_COLOR_SCHEME_SHAPE_ID" val="27"/>
  <p:tag name="KSO_WM_UNIT_COLOR_SCHEME_PARENT_PAGE" val="0_1"/>
  <p:tag name="KSO_WM_UNIT_TEXT_FILL_FORE_SCHEMECOLOR_INDEX_BRIGHTNESS" val="0"/>
  <p:tag name="KSO_WM_UNIT_TEXT_FILL_FORE_SCHEMECOLOR_INDEX" val="13"/>
  <p:tag name="KSO_WM_UNIT_TEXT_FILL_TYPE" val="1"/>
</p:tagLst>
</file>

<file path=ppt/tags/tag1279.xml><?xml version="1.0" encoding="utf-8"?>
<p:tagLst xmlns:p="http://schemas.openxmlformats.org/presentationml/2006/main">
  <p:tag name="KSO_WM_UNIT_VALUE" val="1657*124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288_1*d*1"/>
  <p:tag name="KSO_WM_TEMPLATE_CATEGORY" val="diagram"/>
  <p:tag name="KSO_WM_TEMPLATE_INDEX" val="20191288"/>
  <p:tag name="KSO_WM_UNIT_LAYERLEVEL" val="1"/>
  <p:tag name="KSO_WM_TAG_VERSION" val="1.0"/>
  <p:tag name="KSO_WM_BEAUTIFY_FLAG" val="#wm#"/>
  <p:tag name="KSO_WM_UNIT_ADJUSTLAYOUT_ID" val="11"/>
  <p:tag name="KSO_WM_UNIT_PICTURE_CLIP_FLAG" val="1"/>
  <p:tag name="KSO_WM_UNIT_COLOR_SCHEME_SHAPE_ID" val="11"/>
  <p:tag name="KSO_WM_UNIT_COLOR_SCHEME_PARENT_PAGE" val="0_1"/>
  <p:tag name="KSO_WM_TAG_Front_Size" val=""/>
  <p:tag name="KSO_WM_TAG_Backgroup_Id" val=""/>
  <p:tag name="KSO_WM_TAG_Backgroup_Size" val=""/>
  <p:tag name="KSO_WM_TAG_Zoder_Position" val="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0.xml><?xml version="1.0" encoding="utf-8"?>
<p:tagLst xmlns:p="http://schemas.openxmlformats.org/presentationml/2006/main">
  <p:tag name="KSO_WM_SLIDE_MODEL_TYPE" val="cover"/>
  <p:tag name="KSO_WM_BEAUTIFY_FLAG" val="#wm#"/>
  <p:tag name="KSO_WM_TEMPLATE_CATEGORY" val="diagram"/>
  <p:tag name="KSO_WM_TEMPLATE_INDEX" val="20191288"/>
  <p:tag name="KSO_WM_SLIDE_ID" val="diagram20191288_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853*470"/>
  <p:tag name="KSO_WM_SLIDE_POSITION" val="53*34"/>
  <p:tag name="KSO_WM_SLIDE_LAYOUT" val="a_d"/>
  <p:tag name="KSO_WM_SLIDE_LAYOUT_CNT" val="1_1"/>
  <p:tag name="KSO_WM_SLIDE_CONSTRAINT" val="%7b%22slideConstraint%22%3a%7b%22seriesAreas%22%3a%5b%5d%2c%22singleAreas%22%3a%5b%7b%22shapes%22%3a%5b11%5d%2c%22serialConstraintIndex%22%3a-1%2c%22areatextmark%22%3a0%2c%22pictureprocessmark%22%3a0%7d%5d%7d%7d"/>
  <p:tag name="KSO_WM_SLIDE_COLORSCHEME_VERSION" val="3.2"/>
</p:tagLst>
</file>

<file path=ppt/tags/tag12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83.xml><?xml version="1.0" encoding="utf-8"?>
<p:tagLst xmlns:p="http://schemas.openxmlformats.org/presentationml/2006/main">
  <p:tag name="KSO_WM_UNIT_VALUE" val="1904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630_1*d*1"/>
  <p:tag name="KSO_WM_TEMPLATE_CATEGORY" val="diagram"/>
  <p:tag name="KSO_WM_TEMPLATE_INDEX" val="2020763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917069538a647788905c5ef6b19c378"/>
  <p:tag name="KSO_WM_ASSEMBLE_CHIP_INDEX" val="29c5c7c932864528884ce964d1155fec"/>
  <p:tag name="KSO_WM_UNIT_PLACING_PICTURE" val="29c5c7c932864528884ce964d1155fec"/>
  <p:tag name="KSO_WM_TEMPLATE_ASSEMBLE_XID" val="5eea0e92a186d5104cd695dc"/>
  <p:tag name="KSO_WM_TEMPLATE_ASSEMBLE_GROUPID" val="5eea0e92a186d5104cd695dc"/>
  <p:tag name="KSO_WM_UNIT_PICTURE_CLIP_FLAG" val="0"/>
</p:tagLst>
</file>

<file path=ppt/tags/tag1284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3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0-30T22:29:09&quot;,&quot;marginOverLayout&quot;:{&quot;bottom&quot;:0,&quot;left&quot;:0,&quot;right&quot;:0,&quot;top&quot;:0},&quot;maxSize&quot;:{&quot;size1&quot;:100},&quot;minSize&quot;:{&quot;size1&quot;:100},&quot;normalSize&quot;:{&quot;size1&quot;:100},&quot;subLayout&quot;:[{&quot;id&quot;:&quot;2020-10-30T22:29:09&quot;,&quot;type&quot;:0},{&quot;id&quot;:&quot;2020-10-30T22:29:09&quot;,&quot;type&quot;:0}],&quot;type&quot;:0}"/>
  <p:tag name="KSO_WM_SLIDE_BACKGROUND" val="[&quot;general&quot;]"/>
  <p:tag name="KSO_WM_SLIDE_RATIO" val="1.777778"/>
  <p:tag name="KSO_WM_SLIDE_ID" val="diagram2020763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d"/>
  <p:tag name="KSO_WM_SLIDE_LAYOUT_CNT" val="1"/>
  <p:tag name="KSO_WM_CHIP_INFOS" val="{&quot;layout_type&quot;:&quot;full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a9caf0ef25b74d0a8116e2adb43f8bc1&quot;,&quot;fill_align&quot;:&quot;cm&quot;,&quot;text_align&quot;:&quot;cm&quot;,&quot;text_direction&quot;:&quot;horizontal&quot;,&quot;chip_types&quot;:[&quot;picture&quot;]}]]"/>
  <p:tag name="KSO_WM_CHIP_XID" val="5ee9df7a9390e3092d797825"/>
  <p:tag name="KSO_WM_CHIP_GROUPID" val="5ee9df7a9390e3092d797824"/>
  <p:tag name="KSO_WM_SLIDE_BK_DARK_LIGHT" val="2"/>
  <p:tag name="KSO_WM_SLIDE_BACKGROUND_TYPE" val="general"/>
  <p:tag name="KSO_WM_SLIDE_SUPPORT_FEATURE_TYPE" val="0"/>
  <p:tag name="KSO_WM_TEMPLATE_ASSEMBLE_XID" val="5eea0e92a186d5104cd695dc"/>
  <p:tag name="KSO_WM_TEMPLATE_ASSEMBLE_GROUPID" val="5eea0e92a186d5104cd695dc"/>
</p:tagLst>
</file>

<file path=ppt/tags/tag12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87.xml><?xml version="1.0" encoding="utf-8"?>
<p:tagLst xmlns:p="http://schemas.openxmlformats.org/presentationml/2006/main">
  <p:tag name="KSO_WM_UNIT_VALUE" val="1904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630_1*d*1"/>
  <p:tag name="KSO_WM_TEMPLATE_CATEGORY" val="diagram"/>
  <p:tag name="KSO_WM_TEMPLATE_INDEX" val="2020763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917069538a647788905c5ef6b19c378"/>
  <p:tag name="KSO_WM_ASSEMBLE_CHIP_INDEX" val="29c5c7c932864528884ce964d1155fec"/>
  <p:tag name="KSO_WM_UNIT_PLACING_PICTURE" val="29c5c7c932864528884ce964d1155fec"/>
  <p:tag name="KSO_WM_TEMPLATE_ASSEMBLE_XID" val="5eea0e92a186d5104cd695dc"/>
  <p:tag name="KSO_WM_TEMPLATE_ASSEMBLE_GROUPID" val="5eea0e92a186d5104cd695dc"/>
  <p:tag name="KSO_WM_UNIT_PICTURE_CLIP_FLAG" val="0"/>
</p:tagLst>
</file>

<file path=ppt/tags/tag128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30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0-30T22:29:23&quot;,&quot;marginOverLayout&quot;:{&quot;bottom&quot;:0,&quot;left&quot;:0,&quot;right&quot;:0,&quot;top&quot;:0},&quot;maxSize&quot;:{&quot;size1&quot;:100},&quot;minSize&quot;:{&quot;size1&quot;:100},&quot;normalSize&quot;:{&quot;size1&quot;:100},&quot;subLayout&quot;:[{&quot;id&quot;:&quot;2020-10-30T22:29:23&quot;,&quot;type&quot;:0},{&quot;id&quot;:&quot;2020-10-30T22:29:23&quot;,&quot;type&quot;:0}],&quot;type&quot;:0}"/>
  <p:tag name="KSO_WM_SLIDE_BACKGROUND" val="[&quot;general&quot;]"/>
  <p:tag name="KSO_WM_SLIDE_RATIO" val="1.777778"/>
  <p:tag name="KSO_WM_SLIDE_ID" val="diagram2020763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1.0"/>
  <p:tag name="KSO_WM_SLIDE_LAYOUT" val="d"/>
  <p:tag name="KSO_WM_SLIDE_LAYOUT_CNT" val="1"/>
  <p:tag name="KSO_WM_CHIP_INFOS" val="{&quot;layout_type&quot;:&quot;full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a9caf0ef25b74d0a8116e2adb43f8bc1&quot;,&quot;fill_align&quot;:&quot;cm&quot;,&quot;text_align&quot;:&quot;cm&quot;,&quot;text_direction&quot;:&quot;horizontal&quot;,&quot;chip_types&quot;:[&quot;picture&quot;]}]]"/>
  <p:tag name="KSO_WM_CHIP_XID" val="5ee9df7a9390e3092d797825"/>
  <p:tag name="KSO_WM_CHIP_GROUPID" val="5ee9df7a9390e3092d797824"/>
  <p:tag name="KSO_WM_SLIDE_BK_DARK_LIGHT" val="2"/>
  <p:tag name="KSO_WM_SLIDE_BACKGROUND_TYPE" val="general"/>
  <p:tag name="KSO_WM_SLIDE_SUPPORT_FEATURE_TYPE" val="0"/>
  <p:tag name="KSO_WM_TEMPLATE_ASSEMBLE_XID" val="5eea0e92a186d5104cd695dc"/>
  <p:tag name="KSO_WM_TEMPLATE_ASSEMBLE_GROUPID" val="5eea0e92a186d5104cd695dc"/>
</p:tagLst>
</file>

<file path=ppt/tags/tag12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91.xml><?xml version="1.0" encoding="utf-8"?>
<p:tagLst xmlns:p="http://schemas.openxmlformats.org/presentationml/2006/main">
  <p:tag name="KSO_WM_UNIT_VALUE" val="1565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3e5e62d49954585b0d9402f7f9ed871"/>
  <p:tag name="KSO_WM_ASSEMBLE_CHIP_INDEX" val="85ec9b2064434b87aac59951f00a833b"/>
  <p:tag name="KSO_WM_UNIT_PLACING_PICTURE" val="85ec9b2064434b87aac59951f00a833b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5f4163b3f3f92eac736b3eff"/>
  <p:tag name="KSO_WM_TEMPLATE_ASSEMBLE_GROUPID" val="5f4163b3f3f92eac736b3eff"/>
  <p:tag name="KSO_WM_UNIT_PLACING_PICTURE_INFO" val="{&quot;code&quot;:&quot;&quot;,&quot;full_picture&quot;:false,&quot;scheme&quot;:&quot;&quot;,&quot;spacing&quot;:5}"/>
  <p:tag name="KSO_WM_UNIT_PLACING_PICTURE_COLLAGE_VIEWPORT" val="{&quot;height&quot;:10255,&quot;width&quot;:8001.077702702703}"/>
</p:tagLst>
</file>

<file path=ppt/tags/tag1292.xml><?xml version="1.0" encoding="utf-8"?>
<p:tagLst xmlns:p="http://schemas.openxmlformats.org/presentationml/2006/main">
  <p:tag name="KSO_WM_UNIT_VALUE" val="1565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3e5e62d49954585b0d9402f7f9ed871"/>
  <p:tag name="KSO_WM_ASSEMBLE_CHIP_INDEX" val="85ec9b2064434b87aac59951f00a833b"/>
  <p:tag name="KSO_WM_UNIT_PLACING_PICTURE" val="85ec9b2064434b87aac59951f00a833b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5f4163b3f3f92eac736b3eff"/>
  <p:tag name="KSO_WM_TEMPLATE_ASSEMBLE_GROUPID" val="5f4163b3f3f92eac736b3eff"/>
  <p:tag name="KSO_WM_UNIT_PLACING_PICTURE_INFO" val="{&quot;code&quot;:&quot;&quot;,&quot;full_picture&quot;:false,&quot;scheme&quot;:&quot;&quot;,&quot;spacing&quot;:5}"/>
  <p:tag name="KSO_WM_UNIT_PLACING_PICTURE_COLLAGE_VIEWPORT" val="{&quot;height&quot;:5263.111486486487,&quot;width&quot;:5762.993243243244}"/>
</p:tagLst>
</file>

<file path=ppt/tags/tag1293.xml><?xml version="1.0" encoding="utf-8"?>
<p:tagLst xmlns:p="http://schemas.openxmlformats.org/presentationml/2006/main">
  <p:tag name="KSO_WM_BEAUTIFY_FLAG" val="#wm#"/>
  <p:tag name="KSO_WM_TEMPLATE_CATEGORY" val="diagram"/>
  <p:tag name="KSO_WM_TEMPLATE_INDEX" val="20209527"/>
  <p:tag name="KSO_WM_SLIDE_ID" val="diagram20209527_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SLIDE_LAYOUT" val="d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0-30T22:29:54&quot;,&quot;maxSize&quot;:{&quot;size1&quot;:2.3999999999999999},&quot;minSize&quot;:{&quot;size1&quot;:2.3999999999999999},&quot;normalSize&quot;:{&quot;size1&quot;:2.3999999999999999},&quot;subLayout&quot;:[{&quot;id&quot;:&quot;2020-10-30T22:29:54&quot;,&quot;type&quot;:0},{&quot;id&quot;:&quot;2020-10-30T22:29:54&quot;,&quot;margin&quot;:{&quot;bottom&quot;:1.6929999589920044,&quot;left&quot;:1.6929999589920044,&quot;right&quot;:1.6929999589920044,&quot;top&quot;:1.2699999809265137},&quot;type&quot;:0}],&quot;type&quot;:0}"/>
  <p:tag name="KSO_WM_SLIDE_BACKGROUND" val="[&quot;general&quot;]"/>
  <p:tag name="KSO_WM_SLIDE_RATIO" val="1.777778"/>
  <p:tag name="KSO_WM_CHIP_INFOS" val="{&quot;layout_type&quot;:&quot;full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05426f0b1077440ebd8848530286d431&quot;,&quot;fill_align&quot;:&quot;cm&quot;,&quot;text_align&quot;:&quot;lm&quot;,&quot;text_direction&quot;:&quot;horizontal&quot;,&quot;chip_types&quot;:[&quot;diagram&quot;,&quot;pictext&quot;,&quot;picture&quot;,&quot;chart&quot;,&quot;table&quot;,&quot;video&quot;],&quot;support_features&quot;:[&quot;collage&quot;,&quot;carousel&quot;]}]]"/>
  <p:tag name="KSO_WM_SLIDE_SIZE" val="864*444"/>
  <p:tag name="KSO_WM_SLIDE_POSITION" val="47*47"/>
  <p:tag name="KSO_WM_CHIP_XID" val="5f20142fc4814ce96fb1281b"/>
  <p:tag name="KSO_WM_CHIP_GROUPID" val="5f20142fc4814ce96fb1281a"/>
  <p:tag name="KSO_WM_SLIDE_BK_DARK_LIGHT" val="2"/>
  <p:tag name="KSO_WM_SLIDE_BACKGROUND_TYPE" val="general"/>
  <p:tag name="KSO_WM_SLIDE_SUPPORT_FEATURE_TYPE" val="3"/>
  <p:tag name="KSO_WM_TEMPLATE_ASSEMBLE_XID" val="5f4163b3f3f92eac736b3eff"/>
  <p:tag name="KSO_WM_TEMPLATE_ASSEMBLE_GROUPID" val="5f4163b3f3f92eac736b3eff"/>
</p:tagLst>
</file>

<file path=ppt/tags/tag12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296.xml><?xml version="1.0" encoding="utf-8"?>
<p:tagLst xmlns:p="http://schemas.openxmlformats.org/presentationml/2006/main">
  <p:tag name="KSO_WM_UNIT_VALUE" val="1565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3e5e62d49954585b0d9402f7f9ed871"/>
  <p:tag name="KSO_WM_ASSEMBLE_CHIP_INDEX" val="85ec9b2064434b87aac59951f00a833b"/>
  <p:tag name="KSO_WM_UNIT_PLACING_PICTURE" val="85ec9b2064434b87aac59951f00a833b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5f4163b3f3f92eac736b3eff"/>
  <p:tag name="KSO_WM_TEMPLATE_ASSEMBLE_GROUPID" val="5f4163b3f3f92eac736b3eff"/>
</p:tagLst>
</file>

<file path=ppt/tags/tag1297.xml><?xml version="1.0" encoding="utf-8"?>
<p:tagLst xmlns:p="http://schemas.openxmlformats.org/presentationml/2006/main">
  <p:tag name="KSO_WM_BEAUTIFY_FLAG" val="#wm#"/>
  <p:tag name="KSO_WM_TEMPLATE_CATEGORY" val="diagram"/>
  <p:tag name="KSO_WM_TEMPLATE_INDEX" val="20209527"/>
  <p:tag name="KSO_WM_SLIDE_ID" val="diagram20209527_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SLIDE_LAYOUT" val="d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0-30T22:30:06&quot;,&quot;maxSize&quot;:{&quot;size1&quot;:2.3999999999999999},&quot;minSize&quot;:{&quot;size1&quot;:2.3999999999999999},&quot;normalSize&quot;:{&quot;size1&quot;:2.3999999999999999},&quot;subLayout&quot;:[{&quot;id&quot;:&quot;2020-10-30T22:30:06&quot;,&quot;type&quot;:0},{&quot;id&quot;:&quot;2020-10-30T22:30:06&quot;,&quot;margin&quot;:{&quot;bottom&quot;:1.6929999589920044,&quot;left&quot;:1.6929999589920044,&quot;right&quot;:1.6929999589920044,&quot;top&quot;:1.2699999809265137},&quot;type&quot;:0}],&quot;type&quot;:0}"/>
  <p:tag name="KSO_WM_SLIDE_BACKGROUND" val="[&quot;general&quot;]"/>
  <p:tag name="KSO_WM_SLIDE_RATIO" val="1.777778"/>
  <p:tag name="KSO_WM_CHIP_INFOS" val="{&quot;layout_type&quot;:&quot;full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05426f0b1077440ebd8848530286d431&quot;,&quot;fill_align&quot;:&quot;cm&quot;,&quot;text_align&quot;:&quot;lm&quot;,&quot;text_direction&quot;:&quot;horizontal&quot;,&quot;chip_types&quot;:[&quot;diagram&quot;,&quot;pictext&quot;,&quot;picture&quot;,&quot;chart&quot;,&quot;table&quot;,&quot;video&quot;],&quot;support_features&quot;:[&quot;collage&quot;,&quot;carousel&quot;]}]]"/>
  <p:tag name="KSO_WM_SLIDE_SIZE" val="864*444"/>
  <p:tag name="KSO_WM_SLIDE_POSITION" val="47*47"/>
  <p:tag name="KSO_WM_CHIP_XID" val="5f20142fc4814ce96fb1281b"/>
  <p:tag name="KSO_WM_CHIP_GROUPID" val="5f20142fc4814ce96fb1281a"/>
  <p:tag name="KSO_WM_SLIDE_BK_DARK_LIGHT" val="2"/>
  <p:tag name="KSO_WM_SLIDE_BACKGROUND_TYPE" val="general"/>
  <p:tag name="KSO_WM_SLIDE_SUPPORT_FEATURE_TYPE" val="3"/>
  <p:tag name="KSO_WM_TEMPLATE_ASSEMBLE_XID" val="5f4163b3f3f92eac736b3eff"/>
  <p:tag name="KSO_WM_TEMPLATE_ASSEMBLE_GROUPID" val="5f4163b3f3f92eac736b3eff"/>
</p:tagLst>
</file>

<file path=ppt/tags/tag12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  <p:tag name="KSO_WM_SLIDE_BACKGROUND_TYPE" val="general"/>
</p:tagLst>
</file>

<file path=ppt/tags/tag1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  <p:tag name="KSO_WM_SLIDE_BACKGROUND_TYPE" val="general"/>
</p:tagLst>
</file>

<file path=ppt/tags/tag1302.xml><?xml version="1.0" encoding="utf-8"?>
<p:tagLst xmlns:p="http://schemas.openxmlformats.org/presentationml/2006/main">
  <p:tag name="KSO_WM_UNIT_BLOCK" val="0"/>
  <p:tag name="KSO_WM_UNIT_DEC_AREA_ID" val="b725a0bf599e42d68df8e003a786f4e3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852_1*i*1"/>
  <p:tag name="KSO_WM_TEMPLATE_CATEGORY" val="diagram"/>
  <p:tag name="KSO_WM_TEMPLATE_INDEX" val="20211852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f0e725c8050c250ba65b208"/>
  <p:tag name="KSO_WM_CHIP_XID" val="5f0e725c8050c250ba65b209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0"/>
  <p:tag name="KSO_WM_TEMPLATE_ASSEMBLE_XID" val="5f9a2278e01a7e847d6fd2f1"/>
  <p:tag name="KSO_WM_TEMPLATE_ASSEMBLE_GROUPID" val="5f9a2278e01a7e847d6fd2f1"/>
</p:tagLst>
</file>

<file path=ppt/tags/tag13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852_1*a*1"/>
  <p:tag name="KSO_WM_TEMPLATE_CATEGORY" val="diagram"/>
  <p:tag name="KSO_WM_TEMPLATE_INDEX" val="20211852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4757157c9b84ad2b3875973cb3cf30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767891ce183d45b8add84ff230660620"/>
  <p:tag name="KSO_WM_UNIT_TEXT_FILL_FORE_SCHEMECOLOR_INDEX_BRIGHTNESS" val="0"/>
  <p:tag name="KSO_WM_UNIT_TEXT_FILL_FORE_SCHEMECOLOR_INDEX" val="13"/>
  <p:tag name="KSO_WM_UNIT_TEXT_FILL_TYPE" val="1"/>
  <p:tag name="KSO_WM_TEMPLATE_ASSEMBLE_XID" val="5f9a2278e01a7e847d6fd2f1"/>
  <p:tag name="KSO_WM_TEMPLATE_ASSEMBLE_GROUPID" val="5f9a2278e01a7e847d6fd2f1"/>
</p:tagLst>
</file>

<file path=ppt/tags/tag130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52_1*f*1"/>
  <p:tag name="KSO_WM_TEMPLATE_CATEGORY" val="diagram"/>
  <p:tag name="KSO_WM_TEMPLATE_INDEX" val="202118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96"/>
  <p:tag name="KSO_WM_UNIT_SHOW_EDIT_AREA_INDICATION" val="1"/>
  <p:tag name="KSO_WM_CHIP_GROUPID" val="5e6b05596848fb12bee65ac8"/>
  <p:tag name="KSO_WM_CHIP_XID" val="5e6b05596848fb12bee65aca"/>
  <p:tag name="KSO_WM_UNIT_DEC_AREA_ID" val="c52492dc96f34581b34ea605c6559eb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89de92a5b4343bdaed40dcda2cd1e94"/>
  <p:tag name="KSO_WM_UNIT_TEXT_FILL_FORE_SCHEMECOLOR_INDEX_BRIGHTNESS" val="0.25"/>
  <p:tag name="KSO_WM_UNIT_TEXT_FILL_FORE_SCHEMECOLOR_INDEX" val="13"/>
  <p:tag name="KSO_WM_UNIT_TEXT_FILL_TYPE" val="1"/>
  <p:tag name="KSO_WM_TEMPLATE_ASSEMBLE_XID" val="5f9a2278e01a7e847d6fd2f1"/>
  <p:tag name="KSO_WM_TEMPLATE_ASSEMBLE_GROUPID" val="5f9a2278e01a7e847d6fd2f1"/>
</p:tagLst>
</file>

<file path=ppt/tags/tag1305.xml><?xml version="1.0" encoding="utf-8"?>
<p:tagLst xmlns:p="http://schemas.openxmlformats.org/presentationml/2006/main">
  <p:tag name="KSO_WM_UNIT_VALUE" val="888*84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52_1*d*1"/>
  <p:tag name="KSO_WM_TEMPLATE_CATEGORY" val="diagram"/>
  <p:tag name="KSO_WM_TEMPLATE_INDEX" val="2021185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f1ee6b472884f9ab904310cf1f6b8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136f4290a3f492096408116f246c4de"/>
  <p:tag name="KSO_WM_UNIT_PLACING_PICTURE" val="c136f4290a3f492096408116f246c4de"/>
  <p:tag name="KSO_WM_TEMPLATE_ASSEMBLE_XID" val="5f9a2278e01a7e847d6fd2f1"/>
  <p:tag name="KSO_WM_TEMPLATE_ASSEMBLE_GROUPID" val="5f9a2278e01a7e847d6fd2f1"/>
  <p:tag name="KSO_WM_UNIT_PICTURE_CLIP_FLAG" val="0"/>
</p:tagLst>
</file>

<file path=ppt/tags/tag130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852"/>
  <p:tag name="KSO_WM_SLIDE_ID" val="diagram20211852_1"/>
  <p:tag name="KSO_WM_SLIDE_ITEM_CNT" val="0"/>
  <p:tag name="KSO_WM_SLIDE_INDEX" val="1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76*444"/>
  <p:tag name="KSO_WM_SLIDE_POSITION" val="48*48"/>
  <p:tag name="KSO_WM_SLIDE_CONSTRAINT" val="%7b%22slideConstraint%22%3a%7b%22seriesAreas%22%3a%5b%5d%2c%22singleAreas%22%3a%5b%7b%22shapes%22%3a%5b13%5d%2c%22serialConstraintIndex%22%3a-1%2c%22areatextmark%22%3a0%2c%22pictureprocessmark%22%3a0%7d%5d%7d%7d"/>
  <p:tag name="KSO_WM_SLIDE_COLORSCHEME_VERSION" val="3.2"/>
  <p:tag name="KSO_WM_TEMPLATE_SUBCATEGORY" val="21"/>
  <p:tag name="KSO_WM_TEMPLATE_MASTER_TYPE" val="0"/>
  <p:tag name="KSO_WM_TEMPLATE_COLOR_TYPE" val="1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0-29T10:01:29&quot;,&quot;maxSize&quot;:{&quot;size1&quot;:42.600000000000001},&quot;minSize&quot;:{&quot;size1&quot;:30.100000000000001},&quot;normalSize&quot;:{&quot;size1&quot;:42.100000000000001},&quot;subLayout&quot;:[{&quot;id&quot;:&quot;2020-10-29T10:01:29&quot;,&quot;margin&quot;:{&quot;bottom&quot;:3.3870000839233398,&quot;left&quot;:1.6929999589920044,&quot;right&quot;:0.026000002399086952,&quot;top&quot;:3.3870000839233398},&quot;type&quot;:0},{&quot;id&quot;:&quot;2020-10-29T10:01:29&quot;,&quot;maxSize&quot;:{&quot;size1&quot;:40.021048672993977},&quot;minSize&quot;:{&quot;size1&quot;:31.121048672993975},&quot;normalSize&quot;:{&quot;size1&quot;:35.72104867299398},&quot;subLayout&quot;:[{&quot;id&quot;:&quot;2020-10-29T10:01:29&quot;,&quot;margin&quot;:{&quot;bottom&quot;:0.026000002399086952,&quot;left&quot;:1.2360000610351562,&quot;right&quot;:2.5399999618530273,&quot;top&quot;:3.3870000839233398},&quot;type&quot;:0},{&quot;id&quot;:&quot;2020-10-29T10:01:29&quot;,&quot;margin&quot;:{&quot;bottom&quot;:3.3870000839233398,&quot;left&quot;:1.2360000610351562,&quot;right&quot;:2.5399999618530273,&quot;top&quot;:0.81999999284744263},&quot;type&quot;:0}],&quot;type&quot;:0}],&quot;type&quot;:0}"/>
  <p:tag name="KSO_WM_SLIDE_BACKGROUND" val="[&quot;general&quot;]"/>
  <p:tag name="KSO_WM_SLIDE_RATIO" val="1.777778"/>
  <p:tag name="KSO_WM_CHIP_XID" val="5f0e725c8050c250ba65b209"/>
  <p:tag name="KSO_WM_CHIP_FILLPROP" val="[[{&quot;fill_id&quot;:&quot;6be6eccffc7748eb919078c7b4b03552&quot;,&quot;fill_align&quot;:&quot;lb&quot;,&quot;text_align&quot;:&quot;lb&quot;,&quot;text_direction&quot;:&quot;horizontal&quot;,&quot;chip_types&quot;:[&quot;header&quot;]},{&quot;fill_id&quot;:&quot;0cb0e4b92587420eb2a2eeec058dbda5&quot;,&quot;fill_align&quot;:&quot;lt&quot;,&quot;text_align&quot;:&quot;lt&quot;,&quot;text_direction&quot;:&quot;horizontal&quot;,&quot;chip_types&quot;:[&quot;text&quot;]},{&quot;fill_id&quot;:&quot;7c3aece5c8ac4ffcb4d2f5274284df49&quot;,&quot;fill_align&quot;:&quot;cm&quot;,&quot;text_align&quot;:&quot;cm&quot;,&quot;text_direction&quot;:&quot;horizontal&quot;,&quot;chip_types&quot;:[&quot;picture&quot;]}],[{&quot;fill_id&quot;:&quot;6be6eccffc7748eb919078c7b4b03552&quot;,&quot;fill_align&quot;:&quot;cb&quot;,&quot;text_align&quot;:&quot;cb&quot;,&quot;text_direction&quot;:&quot;horizontal&quot;,&quot;chip_types&quot;:[&quot;header&quot;]},{&quot;fill_id&quot;:&quot;0cb0e4b92587420eb2a2eeec058dbda5&quot;,&quot;fill_align&quot;:&quot;lt&quot;,&quot;text_align&quot;:&quot;lt&quot;,&quot;text_direction&quot;:&quot;horizontal&quot;,&quot;chip_types&quot;:[&quot;text&quot;]},{&quot;fill_id&quot;:&quot;7c3aece5c8ac4ffcb4d2f5274284df49&quot;,&quot;fill_align&quot;:&quot;cm&quot;,&quot;text_align&quot;:&quot;cm&quot;,&quot;text_direction&quot;:&quot;horizontal&quot;,&quot;chip_types&quot;:[&quot;picture&quot;]}]]"/>
  <p:tag name="KSO_WM_SLIDE_CAN_ADD_NAVIGATION" val="1"/>
  <p:tag name="KSO_WM_CHIP_GROUPID" val="5f0e725c8050c250ba65b208"/>
  <p:tag name="KSO_WM_SLIDE_BK_DARK_LIGHT" val="2"/>
  <p:tag name="KSO_WM_SLIDE_BACKGROUND_TYPE" val="general"/>
  <p:tag name="KSO_WM_SLIDE_SUPPORT_FEATURE_TYPE" val="0"/>
  <p:tag name="KSO_WM_TEMPLATE_ASSEMBLE_XID" val="5f9a2278e01a7e847d6fd2f1"/>
  <p:tag name="KSO_WM_TEMPLATE_ASSEMBLE_GROUPID" val="5f9a2278e01a7e847d6fd2f1"/>
</p:tagLst>
</file>

<file path=ppt/tags/tag13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5.xml><?xml version="1.0" encoding="utf-8"?>
<p:tagLst xmlns:p="http://schemas.openxmlformats.org/presentationml/2006/main">
  <p:tag name="KSO_WM_UNIT_PLACING_PICTURE_USER_VIEWPORT" val="{&quot;height&quot;:10810,&quot;width&quot;:8445}"/>
</p:tagLst>
</file>

<file path=ppt/tags/tag13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7.xml><?xml version="1.0" encoding="utf-8"?>
<p:tagLst xmlns:p="http://schemas.openxmlformats.org/presentationml/2006/main">
  <p:tag name="KSO_WM_UNIT_PLACING_PICTURE_USER_VIEWPORT" val="{&quot;height&quot;:10799,&quot;width&quot;:16404}"/>
</p:tagLst>
</file>

<file path=ppt/tags/tag13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3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1"/>
  <p:tag name="KSO_WM_UNIT_DEC_AREA_ID" val="8aed95b575c44b7d9c39ca0ed08e400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53c5b6e8eff43f19782377f94492b45"/>
  <p:tag name="KSO_WM_SLIDE_BACKGROUND_TYPE" val="general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541_4*i*1"/>
  <p:tag name="KSO_WM_TEMPLATE_CATEGORY" val="chip"/>
  <p:tag name="KSO_WM_TEMPLATE_INDEX" val="20204541"/>
  <p:tag name="KSO_WM_UNIT_LAYERLEVEL" val="1"/>
  <p:tag name="KSO_WM_TAG_VERSION" val="1.0"/>
  <p:tag name="KSO_WM_BEAUTIFY_FLAG" val="#wm#"/>
  <p:tag name="KSO_WM_CHIP_GROUPID" val="5f9b83ec623d22db5a11f68e"/>
  <p:tag name="KSO_WM_CHIP_XID" val="5f9b83ec623d22db5a11f692"/>
  <p:tag name="KSO_WM_UNIT_DEC_AREA_ID" val="f12f7a11764649d68d6dc5ce1384876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1415e39eba445da83d7895f1af69749"/>
  <p:tag name="KSO_WM_SLIDE_BACKGROUND_TYPE" val="general"/>
</p:tagLst>
</file>

<file path=ppt/tags/tag132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1475_1*d*1"/>
  <p:tag name="KSO_WM_TEMPLATE_CATEGORY" val="diagram"/>
  <p:tag name="KSO_WM_TEMPLATE_INDEX" val="20201475"/>
  <p:tag name="KSO_WM_UNIT_LAYERLEVEL" val="1"/>
  <p:tag name="KSO_WM_TAG_VERSION" val="1.0"/>
  <p:tag name="KSO_WM_BEAUTIFY_FLAG" val="#wm#"/>
  <p:tag name="KSO_WM_UNIT_VALUE" val="1904*3390"/>
  <p:tag name="KSO_WM_UNIT_SUPPORT_UNIT_TYPE" val="[&quot;d&quot;]"/>
  <p:tag name="KSO_WM_UNIT_PICTURE_CLIP_FLAG" val="0"/>
</p:tagLst>
</file>

<file path=ppt/tags/tag1322.xml><?xml version="1.0" encoding="utf-8"?>
<p:tagLst xmlns:p="http://schemas.openxmlformats.org/presentationml/2006/main">
  <p:tag name="KSO_WM_BEAUTIFY_FLAG" val="#wm#"/>
  <p:tag name="KSO_WM_TEMPLATE_CATEGORY" val="diagram"/>
  <p:tag name="KSO_WM_TEMPLATE_INDEX" val="20201475"/>
  <p:tag name="KSO_WM_SLIDE_ID" val="diagram20201475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1*540"/>
  <p:tag name="KSO_WM_SLIDE_POSITION" val="0*0"/>
  <p:tag name="KSO_WM_TAG_VERSION" val="1.0"/>
  <p:tag name="KSO_WM_SLIDE_LAYOUT" val="a_d"/>
  <p:tag name="KSO_WM_SLIDE_LAYOUT_CNT" val="1_1"/>
  <p:tag name="KSO_WM_SLIDE_BACKGROUND_TYPE" val="general"/>
</p:tagLst>
</file>

<file path=ppt/tags/tag1323.xml><?xml version="1.0" encoding="utf-8"?>
<p:tagLst xmlns:p="http://schemas.openxmlformats.org/presentationml/2006/main">
  <p:tag name="KSO_WM_UNIT_PLACING_PICTURE_USER_VIEWPORT" val="{&quot;height&quot;:9584,&quot;width&quot;:14309}"/>
</p:tagLst>
</file>

<file path=ppt/tags/tag13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5.xml><?xml version="1.0" encoding="utf-8"?>
<p:tagLst xmlns:p="http://schemas.openxmlformats.org/presentationml/2006/main">
  <p:tag name="KSO_WM_UNIT_PLACING_PICTURE_USER_VIEWPORT" val="{&quot;height&quot;:4809,&quot;width&quot;:14735}"/>
</p:tagLst>
</file>

<file path=ppt/tags/tag13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20_1*i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8"/>
  <p:tag name="KSO_WM_UNIT_COLOR_SCHEME_SHAPE_ID" val="8"/>
  <p:tag name="KSO_WM_UNIT_COLOR_SCHEME_PARENT_PAGE" val="0_1"/>
  <p:tag name="KSO_WM_UNIT_FOIL_COLOR" val="1"/>
  <p:tag name="KSO_WM_UNIT_BLOCK" val="0"/>
  <p:tag name="KSO_WM_UNIT_SM_LIMIT_TYPE" val="2"/>
  <p:tag name="KSO_WM_UNIT_DEC_AREA_ID" val="09e7ca8ae40c4a35bcb6e90f5f248108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7be999bd8f2641c0ac1d36c798ed142c&quot;,&quot;X&quot;:{&quot;Pos&quot;:1},&quot;Y&quot;:{&quot;Pos&quot;:1}},&quot;whChangeMode&quot;:0}"/>
  <p:tag name="KSO_WM_CHIP_GROUPID" val="5ef31f54c6295c63c1a2e06e"/>
  <p:tag name="KSO_WM_CHIP_XID" val="5ef31f54c6295c63c1a2e06f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360"/>
  <p:tag name="KSO_WM_TEMPLATE_ASSEMBLE_XID" val="5f69c09fb22fc7aed70b618a"/>
  <p:tag name="KSO_WM_TEMPLATE_ASSEMBLE_GROUPID" val="5f69c09fb22fc7aed70b618a"/>
</p:tagLst>
</file>

<file path=ppt/tags/tag1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020_1*i*2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22"/>
  <p:tag name="KSO_WM_UNIT_COLOR_SCHEME_SHAPE_ID" val="22"/>
  <p:tag name="KSO_WM_UNIT_COLOR_SCHEME_PARENT_PAGE" val="0_1"/>
  <p:tag name="KSO_WM_UNIT_BLOCK" val="0"/>
  <p:tag name="KSO_WM_UNIT_SM_LIMIT_TYPE" val="1"/>
  <p:tag name="KSO_WM_UNIT_DEC_AREA_ID" val="45e211b7a6f54a728f24589147b3e65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31f54c6295c63c1a2e06e"/>
  <p:tag name="KSO_WM_CHIP_XID" val="5ef31f54c6295c63c1a2e06f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22"/>
  <p:tag name="KSO_WM_TEMPLATE_ASSEMBLE_XID" val="5f69c09fb22fc7aed70b618a"/>
  <p:tag name="KSO_WM_TEMPLATE_ASSEMBLE_GROUPID" val="5f69c09fb22fc7aed70b618a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020_1*i*3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20"/>
  <p:tag name="KSO_WM_UNIT_COLOR_SCHEME_SHAPE_ID" val="20"/>
  <p:tag name="KSO_WM_UNIT_COLOR_SCHEME_PARENT_PAGE" val="0_1"/>
  <p:tag name="KSO_WM_UNIT_BLOCK" val="0"/>
  <p:tag name="KSO_WM_UNIT_SM_LIMIT_TYPE" val="1"/>
  <p:tag name="KSO_WM_UNIT_DEC_AREA_ID" val="bbb05bbc6af94ce3b41d1adfa456616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31f54c6295c63c1a2e06e"/>
  <p:tag name="KSO_WM_CHIP_XID" val="5ef31f54c6295c63c1a2e06f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26"/>
  <p:tag name="KSO_WM_TEMPLATE_ASSEMBLE_XID" val="5f69c09fb22fc7aed70b618a"/>
  <p:tag name="KSO_WM_TEMPLATE_ASSEMBLE_GROUPID" val="5f69c09fb22fc7aed70b618a"/>
</p:tagLst>
</file>

<file path=ppt/tags/tag1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020_1*i*4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12"/>
  <p:tag name="KSO_WM_UNIT_COLOR_SCHEME_SHAPE_ID" val="12"/>
  <p:tag name="KSO_WM_UNIT_COLOR_SCHEME_PARENT_PAGE" val="0_1"/>
  <p:tag name="KSO_WM_UNIT_DECOLORIZATION" val="1"/>
  <p:tag name="KSO_WM_UNIT_BLOCK" val="0"/>
  <p:tag name="KSO_WM_UNIT_SM_LIMIT_TYPE" val="1"/>
  <p:tag name="KSO_WM_UNIT_DEC_AREA_ID" val="cfd68c60e5ec4129b3760c8b4246e74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31f54c6295c63c1a2e06e"/>
  <p:tag name="KSO_WM_CHIP_XID" val="5ef31f54c6295c63c1a2e06f"/>
  <p:tag name="KSO_WM_UNIT_LINE_FORE_SCHEMECOLOR_INDEX_BRIGHTNESS" val="-0.25"/>
  <p:tag name="KSO_WM_UNIT_LINE_FORE_SCHEMECOLOR_INDEX" val="14"/>
  <p:tag name="KSO_WM_UNIT_LINE_FILL_TYPE" val="2"/>
  <p:tag name="KSO_WM_TEMPLATE_ASSEMBLE_XID" val="5f69c09fb22fc7aed70b618a"/>
  <p:tag name="KSO_WM_TEMPLATE_ASSEMBLE_GROUPID" val="5f69c09fb22fc7aed70b618a"/>
</p:tagLst>
</file>

<file path=ppt/tags/tag1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1020_1*i*5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11"/>
  <p:tag name="KSO_WM_UNIT_COLOR_SCHEME_SHAPE_ID" val="11"/>
  <p:tag name="KSO_WM_UNIT_COLOR_SCHEME_PARENT_PAGE" val="0_1"/>
  <p:tag name="KSO_WM_UNIT_DECOLORIZATION" val="1"/>
  <p:tag name="KSO_WM_UNIT_BLOCK" val="0"/>
  <p:tag name="KSO_WM_UNIT_SM_LIMIT_TYPE" val="3"/>
  <p:tag name="KSO_WM_UNIT_DEC_AREA_ID" val="844300c7c3344defb7e8e749be6248d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209e853400d048f2b9530ce7b0144219&quot;,&quot;X&quot;:{&quot;Pos&quot;:1},&quot;Y&quot;:{&quot;Pos&quot;:2}},&quot;whChangeMode&quot;:0}"/>
  <p:tag name="KSO_WM_CHIP_GROUPID" val="5ef31f54c6295c63c1a2e06e"/>
  <p:tag name="KSO_WM_CHIP_XID" val="5ef31f54c6295c63c1a2e06f"/>
  <p:tag name="KSO_WM_UNIT_LINE_FORE_SCHEMECOLOR_INDEX_BRIGHTNESS" val="-0.25"/>
  <p:tag name="KSO_WM_UNIT_LINE_FORE_SCHEMECOLOR_INDEX" val="14"/>
  <p:tag name="KSO_WM_UNIT_LINE_FILL_TYPE" val="2"/>
  <p:tag name="KSO_WM_TEMPLATE_ASSEMBLE_XID" val="5f69c09fb22fc7aed70b618a"/>
  <p:tag name="KSO_WM_TEMPLATE_ASSEMBLE_GROUPID" val="5f69c09fb22fc7aed70b618a"/>
</p:tagLst>
</file>

<file path=ppt/tags/tag13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20_1*a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CHIP_FILLAREA_FILL_RULE" val="{&quot;fill_align&quot;:&quot;lb&quot;,&quot;fill_mode&quot;:&quot;full&quot;}"/>
  <p:tag name="KSO_WM_UNIT_DEC_AREA_ID" val="209e853400d048f2b9530ce7b0144219"/>
  <p:tag name="KSO_WM_ASSEMBLE_CHIP_INDEX" val="e8fa3563378e4d40a186b902600eebf5"/>
  <p:tag name="KSO_WM_UNIT_TEXT_FILL_FORE_SCHEMECOLOR_INDEX_BRIGHTNESS" val="0"/>
  <p:tag name="KSO_WM_UNIT_TEXT_FILL_FORE_SCHEMECOLOR_INDEX" val="13"/>
  <p:tag name="KSO_WM_UNIT_TEXT_FILL_TYPE" val="1"/>
  <p:tag name="KSO_WM_TEMPLATE_ASSEMBLE_XID" val="5f69c09fb22fc7aed70b618a"/>
  <p:tag name="KSO_WM_TEMPLATE_ASSEMBLE_GROUPID" val="5f69c09fb22fc7aed70b618a"/>
  <p:tag name="KSO_WM_TAG_Front_Size" val=""/>
  <p:tag name="KSO_WM_TAG_Backgroup_Id" val=""/>
  <p:tag name="KSO_WM_TAG_Backgroup_Size" val=""/>
  <p:tag name="KSO_WM_TAG_Zoder_Position" val=""/>
</p:tagLst>
</file>

<file path=ppt/tags/tag133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20_1*f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CHIP_FILLAREA_FILL_RULE" val="{&quot;fill_align&quot;:&quot;lt&quot;,&quot;fill_mode&quot;:&quot;full&quot;}"/>
  <p:tag name="KSO_WM_UNIT_DEC_AREA_ID" val="57c33f772a894b78be9e1d5c7b8acbb2"/>
  <p:tag name="KSO_WM_ASSEMBLE_CHIP_INDEX" val="509bae24df4441ddbf55cfa2f9323032"/>
  <p:tag name="KSO_WM_UNIT_TEXT_FILL_FORE_SCHEMECOLOR_INDEX_BRIGHTNESS" val="0.25"/>
  <p:tag name="KSO_WM_UNIT_TEXT_FILL_FORE_SCHEMECOLOR_INDEX" val="13"/>
  <p:tag name="KSO_WM_UNIT_TEXT_FILL_TYPE" val="1"/>
  <p:tag name="KSO_WM_TEMPLATE_ASSEMBLE_XID" val="5f69c09fb22fc7aed70b618a"/>
  <p:tag name="KSO_WM_TEMPLATE_ASSEMBLE_GROUPID" val="5f69c09fb22fc7aed70b618a"/>
  <p:tag name="KSO_WM_TAG_Front_Size" val=""/>
  <p:tag name="KSO_WM_TAG_Backgroup_Id" val=""/>
  <p:tag name="KSO_WM_TAG_Backgroup_Size" val=""/>
  <p:tag name="KSO_WM_TAG_Zoder_Position" val=""/>
  <p:tag name="KSO_WM_UNIT_SMARTLAYOUT_COMPRESS_INFO" val="{&#10;    &quot;id&quot;: &quot;2020-09-22T17:15:11&quot;,&#10;    &quot;max&quot;: 12.026929133858275,&#10;    &quot;topChanged&quot;: 0&#10;}&#10;"/>
</p:tagLst>
</file>

<file path=ppt/tags/tag1335.xml><?xml version="1.0" encoding="utf-8"?>
<p:tagLst xmlns:p="http://schemas.openxmlformats.org/presentationml/2006/main">
  <p:tag name="KSO_WM_UNIT_VALUE" val="1058*143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020_1*d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CHIP_FILLAREA_FILL_RULE" val="{&quot;fill_align&quot;:&quot;cm&quot;,&quot;fill_mode&quot;:&quot;full&quot;}"/>
  <p:tag name="KSO_WM_UNIT_DEC_AREA_ID" val="7be999bd8f2641c0ac1d36c798ed142c"/>
  <p:tag name="KSO_WM_ASSEMBLE_CHIP_INDEX" val="3218ded222b84f37af140e3da5727f74"/>
  <p:tag name="KSO_WM_UNIT_PLACING_PICTURE" val="3218ded222b84f37af140e3da5727f74"/>
  <p:tag name="KSO_WM_TEMPLATE_ASSEMBLE_XID" val="5f69c09fb22fc7aed70b618a"/>
  <p:tag name="KSO_WM_TEMPLATE_ASSEMBLE_GROUPID" val="5f69c09fb22fc7aed70b618a"/>
  <p:tag name="KSO_WM_TAG_Front_Size" val=""/>
  <p:tag name="KSO_WM_TAG_Backgroup_Id" val=""/>
  <p:tag name="KSO_WM_TAG_Backgroup_Size" val=""/>
  <p:tag name="KSO_WM_TAG_Zoder_Position" val=""/>
</p:tagLst>
</file>

<file path=ppt/tags/tag1336.xml><?xml version="1.0" encoding="utf-8"?>
<p:tagLst xmlns:p="http://schemas.openxmlformats.org/presentationml/2006/main">
  <p:tag name="KSO_WM_SLIDE_ID" val="diagram20211020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020"/>
  <p:tag name="KSO_WM_SLIDE_LAYOUT" val="a_d_f"/>
  <p:tag name="KSO_WM_SLIDE_LAYOUT_CNT" val="1_1_1"/>
  <p:tag name="KSO_WM_SLIDE_TYPE" val="text"/>
  <p:tag name="KSO_WM_SLIDE_SUBTYPE" val="picTxt"/>
  <p:tag name="KSO_WM_SLIDE_SIZE" val="887*817"/>
  <p:tag name="KSO_WM_SLIDE_POSITION" val="38*-61"/>
  <p:tag name="KSO_WM_SLIDE_CONSTRAINT" val="%7b%22slideConstraint%22%3a%7b%22seriesAreas%22%3a%5b%5d%2c%22singleAreas%22%3a%5b%7b%22shapes%22%3a%5b15%5d%2c%22serialConstraintIndex%22%3a-1%2c%22areatextmark%22%3a0%2c%22pictureprocessmark%22%3a0%7d%5d%7d%7d"/>
  <p:tag name="KSO_WM_SLIDE_COLORSCHEME_VERSION" val="3.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9-22T17:15:11&quot;,&quot;maxSize&quot;:{&quot;size1&quot;:52.399634822209677},&quot;minSize&quot;:{&quot;size1&quot;:52.399634822209677},&quot;normalSize&quot;:{&quot;size1&quot;:52.399634822209677},&quot;subLayout&quot;:[{&quot;id&quot;:&quot;2020-09-22T17:15:11&quot;,&quot;maxSize&quot;:{&quot;size1&quot;:52.103579390399091},&quot;minSize&quot;:{&quot;size1&quot;:34.303579390399086},&quot;normalSize&quot;:{&quot;size1&quot;:48.336912723732432},&quot;subLayout&quot;:[{&quot;id&quot;:&quot;2020-09-22T17:15:11&quot;,&quot;margin&quot;:{&quot;bottom&quot;:0.81999999284744263,&quot;left&quot;:1.6929999589920044,&quot;right&quot;:1.6670000553131104,&quot;top&quot;:4.2329998016357422},&quot;type&quot;:0},{&quot;id&quot;:&quot;2020-09-22T17:15:11&quot;,&quot;margin&quot;:{&quot;bottom&quot;:4.2329998016357422,&quot;left&quot;:1.6929999589920044,&quot;right&quot;:1.6670000553131104,&quot;top&quot;:0.026000002399086952},&quot;type&quot;:0}],&quot;type&quot;:0},{&quot;id&quot;:&quot;2020-09-22T17:15:11&quot;,&quot;margin&quot;:{&quot;bottom&quot;:1.6929999589920044,&quot;left&quot;:0.026000002399086952,&quot;right&quot;:1.6929999589920044,&quot;top&quot;:2.5399999618530273},&quot;type&quot;:0}],&quot;type&quot;:0}"/>
  <p:tag name="KSO_WM_SLIDE_BACKGROUND" val="[&quot;general&quot;]"/>
  <p:tag name="KSO_WM_SLIDE_RATIO" val="1.777778"/>
  <p:tag name="KSO_WM_TEMPLATE_SUBCATEGORY" val="21"/>
  <p:tag name="KSO_WM_TEMPLATE_MASTER_TYPE" val="0"/>
  <p:tag name="KSO_WM_TEMPLATE_COLOR_TYPE" val="1"/>
  <p:tag name="KSO_WM_CHIP_INFOS" val="{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cf9b73648b7a412b8baf769e5847bf39&quot;,&quot;fill_align&quot;:&quot;lb&quot;,&quot;text_align&quot;:&quot;lb&quot;,&quot;text_direction&quot;:&quot;horizontal&quot;,&quot;chip_types&quot;:[&quot;header&quot;]},{&quot;fill_id&quot;:&quot;7b8baaa7df5c421e9b45f5d9d332ba83&quot;,&quot;fill_align&quot;:&quot;lt&quot;,&quot;text_align&quot;:&quot;lt&quot;,&quot;text_direction&quot;:&quot;horizontal&quot;,&quot;chip_types&quot;:[&quot;text&quot;]},{&quot;fill_id&quot;:&quot;ef8157b86c6f4523a5bfddf5d30ae854&quot;,&quot;fill_align&quot;:&quot;cm&quot;,&quot;text_align&quot;:&quot;cm&quot;,&quot;text_direction&quot;:&quot;horizontal&quot;,&quot;chip_types&quot;:[&quot;picture&quot;]}]]"/>
  <p:tag name="KSO_WM_CHIP_XID" val="5ef31f54c6295c63c1a2e06f"/>
  <p:tag name="KSO_WM_CHIP_GROUPID" val="5ef31f54c6295c63c1a2e06e"/>
  <p:tag name="KSO_WM_SLIDE_BK_DARK_LIGHT" val="2"/>
  <p:tag name="KSO_WM_SLIDE_BACKGROUND_TYPE" val="general"/>
  <p:tag name="KSO_WM_SLIDE_SUPPORT_FEATURE_TYPE" val="0"/>
  <p:tag name="KSO_WM_TEMPLATE_ASSEMBLE_XID" val="5f69c09fb22fc7aed70b618a"/>
  <p:tag name="KSO_WM_TEMPLATE_ASSEMBLE_GROUPID" val="5f69c09fb22fc7aed70b618a"/>
</p:tagLst>
</file>

<file path=ppt/tags/tag1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635_1*i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635_1*i*2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4635_1*i*4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0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635_1*a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PRESET_TEXT" val="单击此处&#13;添加标题"/>
  <p:tag name="KSO_WM_UNIT_ISNUMDGMTITLE" val="0"/>
  <p:tag name="KSO_WM_TAG_Front_Size" val=""/>
  <p:tag name="KSO_WM_TAG_Backgroup_Id" val=""/>
  <p:tag name="KSO_WM_TAG_Backgroup_Size" val=""/>
  <p:tag name="KSO_WM_TAG_Zoder_Position" val=""/>
</p:tagLst>
</file>

<file path=ppt/tags/tag1341.xml><?xml version="1.0" encoding="utf-8"?>
<p:tagLst xmlns:p="http://schemas.openxmlformats.org/presentationml/2006/main">
  <p:tag name="KSO_WM_UNIT_NOCLEAR" val="0"/>
  <p:tag name="KSO_WM_UNIT_VALUE" val="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635_1*f*1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TAG_Front_Size" val=""/>
  <p:tag name="KSO_WM_TAG_Backgroup_Id" val=""/>
  <p:tag name="KSO_WM_TAG_Backgroup_Size" val=""/>
  <p:tag name="KSO_WM_TAG_Zoder_Position" val=""/>
</p:tagLst>
</file>

<file path=ppt/tags/tag1342.xml><?xml version="1.0" encoding="utf-8"?>
<p:tagLst xmlns:p="http://schemas.openxmlformats.org/presentationml/2006/main">
  <p:tag name="KSO_WM_UNIT_NOCLEAR" val="0"/>
  <p:tag name="KSO_WM_UNIT_VALUE" val="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04635_1*f*2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TAG_Front_Size" val=""/>
  <p:tag name="KSO_WM_TAG_Backgroup_Id" val=""/>
  <p:tag name="KSO_WM_TAG_Backgroup_Size" val=""/>
  <p:tag name="KSO_WM_TAG_Zoder_Position" val=""/>
</p:tagLst>
</file>

<file path=ppt/tags/tag1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635_1*i*3"/>
  <p:tag name="KSO_WM_TEMPLATE_CATEGORY" val="diagram"/>
  <p:tag name="KSO_WM_TEMPLATE_INDEX" val="20204635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1344.xml><?xml version="1.0" encoding="utf-8"?>
<p:tagLst xmlns:p="http://schemas.openxmlformats.org/presentationml/2006/main">
  <p:tag name="KSO_WM_SLIDE_ID" val="diagram20204635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22*540"/>
  <p:tag name="KSO_WM_SLIDE_POSITION" val="0*0"/>
  <p:tag name="KSO_WM_TAG_VERSION" val="1.0"/>
  <p:tag name="KSO_WM_BEAUTIFY_FLAG" val="#wm#"/>
  <p:tag name="KSO_WM_TEMPLATE_CATEGORY" val="diagram"/>
  <p:tag name="KSO_WM_TEMPLATE_INDEX" val="20204635"/>
  <p:tag name="KSO_WM_SLIDE_LAYOUT" val="a_f"/>
  <p:tag name="KSO_WM_SLIDE_LAYOUT_CNT" val="1_2"/>
</p:tagLst>
</file>

<file path=ppt/tags/tag1345.xml><?xml version="1.0" encoding="utf-8"?>
<p:tagLst xmlns:p="http://schemas.openxmlformats.org/presentationml/2006/main">
  <p:tag name="KSO_WM_BEAUTIFY_FLAG" val="#wm#"/>
  <p:tag name="KSO_WM_TEMPLATE_CATEGORY" val="diagram"/>
  <p:tag name="KSO_WM_TEMPLATE_INDEX" val="20204635"/>
</p:tagLst>
</file>

<file path=ppt/tags/tag1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i"/>
  <p:tag name="KSO_WM_UNIT_INDEX" val="1"/>
  <p:tag name="KSO_WM_UNIT_ID" val="crop20195018_1*i*1"/>
  <p:tag name="KSO_WM_TEMPLATE_CATEGORY" val="crop"/>
  <p:tag name="KSO_WM_TEMPLATE_INDEX" val="20195018"/>
  <p:tag name="KSO_WM_UNIT_LAYERLEVEL" val="1"/>
  <p:tag name="KSO_WM_TAG_VERSION" val="1.0"/>
  <p:tag name="KSO_WM_BEAUTIFY_FLAG" val="#wm#"/>
  <p:tag name="KSO_WM_UNIT_USESOURCEFORMAT_APPLY" val="1"/>
</p:tagLst>
</file>

<file path=ppt/tags/tag13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935_1*a*1"/>
  <p:tag name="KSO_WM_TEMPLATE_CATEGORY" val="diagram"/>
  <p:tag name="KSO_WM_TEMPLATE_INDEX" val="20211935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ac311bb9179b438980e28a135b30b227"/>
  <p:tag name="KSO_WM_UNIT_DECORATE_INFO" val=""/>
  <p:tag name="KSO_WM_UNIT_SM_LIMIT_TYPE" val=""/>
  <p:tag name="KSO_WM_CHIP_FILLAREA_FILL_RULE" val="{&quot;fill_align&quot;:&quot;lb&quot;,&quot;fill_mode&quot;:&quot;full&quot;,&quot;sacle_strategy&quot;:&quot;smart&quot;}"/>
  <p:tag name="KSO_WM_ASSEMBLE_CHIP_INDEX" val="de686336fb8340d0a817f6fdcab0f971"/>
  <p:tag name="KSO_WM_UNIT_TEXT_FILL_FORE_SCHEMECOLOR_INDEX_BRIGHTNESS" val="0"/>
  <p:tag name="KSO_WM_UNIT_TEXT_FILL_FORE_SCHEMECOLOR_INDEX" val="13"/>
  <p:tag name="KSO_WM_UNIT_TEXT_FILL_TYPE" val="1"/>
  <p:tag name="KSO_WM_TEMPLATE_ASSEMBLE_XID" val="5f71d17a0ff15d9a40ef56ce"/>
  <p:tag name="KSO_WM_TEMPLATE_ASSEMBLE_GROUPID" val="5f71d17a0ff15d9a40ef56ce"/>
  <p:tag name="KSO_WM_TAG_Front_Size" val=""/>
  <p:tag name="KSO_WM_TAG_Backgroup_Id" val=""/>
  <p:tag name="KSO_WM_TAG_Backgroup_Size" val=""/>
  <p:tag name="KSO_WM_TAG_Zoder_Position" val=""/>
</p:tagLst>
</file>

<file path=ppt/tags/tag134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35_1*f*1"/>
  <p:tag name="KSO_WM_TEMPLATE_CATEGORY" val="diagram"/>
  <p:tag name="KSO_WM_TEMPLATE_INDEX" val="2021193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92"/>
  <p:tag name="KSO_WM_UNIT_SHOW_EDIT_AREA_INDICATION" val="1"/>
  <p:tag name="KSO_WM_CHIP_GROUPID" val="5e6b05596848fb12bee65ac8"/>
  <p:tag name="KSO_WM_CHIP_XID" val="5e6b05596848fb12bee65aca"/>
  <p:tag name="KSO_WM_UNIT_DEC_AREA_ID" val="476934b27a41459fb9db31127f6779f2"/>
  <p:tag name="KSO_WM_UNIT_DECORATE_INFO" val=""/>
  <p:tag name="KSO_WM_UNIT_SM_LIMIT_TYPE" val=""/>
  <p:tag name="KSO_WM_CHIP_FILLAREA_FILL_RULE" val="{&quot;fill_align&quot;:&quot;lt&quot;,&quot;fill_mode&quot;:&quot;full&quot;,&quot;sacle_strategy&quot;:&quot;smart&quot;}"/>
  <p:tag name="KSO_WM_ASSEMBLE_CHIP_INDEX" val="7f010b590de4491bb068ec247f77d136"/>
  <p:tag name="KSO_WM_UNIT_TEXT_FILL_FORE_SCHEMECOLOR_INDEX_BRIGHTNESS" val="0.25"/>
  <p:tag name="KSO_WM_UNIT_TEXT_FILL_FORE_SCHEMECOLOR_INDEX" val="13"/>
  <p:tag name="KSO_WM_UNIT_TEXT_FILL_TYPE" val="1"/>
  <p:tag name="KSO_WM_TEMPLATE_ASSEMBLE_XID" val="5f71d17a0ff15d9a40ef56ce"/>
  <p:tag name="KSO_WM_TEMPLATE_ASSEMBLE_GROUPID" val="5f71d17a0ff15d9a40ef56ce"/>
  <p:tag name="KSO_WM_TAG_Front_Size" val=""/>
  <p:tag name="KSO_WM_TAG_Backgroup_Id" val=""/>
  <p:tag name="KSO_WM_TAG_Backgroup_Size" val=""/>
  <p:tag name="KSO_WM_TAG_Zoder_Position" val=""/>
</p:tagLst>
</file>

<file path=ppt/tags/tag1349.xml><?xml version="1.0" encoding="utf-8"?>
<p:tagLst xmlns:p="http://schemas.openxmlformats.org/presentationml/2006/main">
  <p:tag name="KSO_WM_SLIDE_ID" val="diagram20211935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935"/>
  <p:tag name="KSO_WM_SLIDE_TYPE" val="text"/>
  <p:tag name="KSO_WM_SLIDE_SUBTYPE" val="picTxt"/>
  <p:tag name="KSO_WM_SLIDE_SIZE" val="888*372"/>
  <p:tag name="KSO_WM_SLIDE_POSITION" val="36*84"/>
  <p:tag name="KSO_WM_SLIDE_LAYOUT" val="a_d_f"/>
  <p:tag name="KSO_WM_SLIDE_LAYOUT_CNT" val="1_1_1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9-28T20:05:16&quot;,&quot;maxSize&quot;:{&quot;size1&quot;:48.799803080148315},&quot;minSize&quot;:{&quot;size1&quot;:41.399803080148317},&quot;normalSize&quot;:{&quot;size1&quot;:48.799803080148308},&quot;subLayout&quot;:[{&quot;id&quot;:&quot;2020-09-28T20:05:16&quot;,&quot;margin&quot;:{&quot;bottom&quot;:1.6929999589920044,&quot;left&quot;:1.284000039100647,&quot;right&quot;:0.026000002399086952,&quot;top&quot;:1.6929999589920044},&quot;type&quot;:0},{&quot;id&quot;:&quot;2020-09-28T20:05:16&quot;,&quot;maxSize&quot;:{&quot;size1&quot;:35.96625296887165},&quot;minSize&quot;:{&quot;size1&quot;:29.366252968871656},&quot;normalSize&quot;:{&quot;size1&quot;:33.866252968871656},&quot;subLayout&quot;:[{&quot;id&quot;:&quot;2020-09-28T20:05:16&quot;,&quot;margin&quot;:{&quot;bottom&quot;:0.035000000149011612,&quot;left&quot;:1.2279999256134033,&quot;right&quot;:1.2719999551773071,&quot;top&quot;:2.5399999618530273},&quot;type&quot;:0},{&quot;id&quot;:&quot;2020-09-28T20:05:17&quot;,&quot;margin&quot;:{&quot;bottom&quot;:2.9630000591278076,&quot;left&quot;:1.2279999256134033,&quot;right&quot;:1.2719999551773071,&quot;top&quot;:0.81800001859664917},&quot;type&quot;:0}],&quot;type&quot;:0}],&quot;type&quot;:0}"/>
  <p:tag name="KSO_WM_SLIDE_BACKGROUND" val="[&quot;general&quot;]"/>
  <p:tag name="KSO_WM_SLIDE_RATIO" val="1.777778"/>
  <p:tag name="KSO_WM_CHIP_INFOS" val="{&quot;type&quot;:&quot;0&quot;,&quot;layout_type&quot;:&quot;leftright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eecac08a758c1ec0b7089df"/>
  <p:tag name="KSO_WM_CHIP_FILLPROP" val="[[{&quot;fill_id&quot;:&quot;aa002354d82a42ada3683e379c3e2aaf&quot;,&quot;fill_align&quot;:&quot;rm&quot;,&quot;text_align&quot;:&quot;lm&quot;,&quot;text_direction&quot;:&quot;horizontal&quot;,&quot;chip_types&quot;:[&quot;diagram&quot;,&quot;pictext&quot;,&quot;picture&quot;,&quot;chart&quot;,&quot;table&quot;,&quot;video&quot;],&quot;support_features&quot;:[&quot;collage&quot;,&quot;carousel&quot;,&quot;creativecrop&quot;]},{&quot;fill_id&quot;:&quot;3f9a9f64c04447f0a3b2a9aabf5ba267&quot;,&quot;fill_align&quot;:&quot;lb&quot;,&quot;text_align&quot;:&quot;lb&quot;,&quot;text_direction&quot;:&quot;horizontal&quot;,&quot;chip_types&quot;:[&quot;header&quot;]},{&quot;fill_id&quot;:&quot;ac71787c34b9486c80fe97510903788a&quot;,&quot;fill_align&quot;:&quot;lt&quot;,&quot;text_align&quot;:&quot;lt&quot;,&quot;text_direction&quot;:&quot;horizontal&quot;,&quot;chip_types&quot;:[&quot;text&quot;]}],[{&quot;fill_id&quot;:&quot;aa002354d82a42ada3683e379c3e2aaf&quot;,&quot;fill_align&quot;:&quot;rm&quot;,&quot;text_align&quot;:&quot;lm&quot;,&quot;text_direction&quot;:&quot;horizontal&quot;,&quot;chip_types&quot;:[&quot;text&quot;]},{&quot;fill_id&quot;:&quot;3f9a9f64c04447f0a3b2a9aabf5ba267&quot;,&quot;fill_align&quot;:&quot;lb&quot;,&quot;text_align&quot;:&quot;lb&quot;,&quot;text_direction&quot;:&quot;horizontal&quot;,&quot;chip_types&quot;:[&quot;text&quot;,&quot;header&quot;]},{&quot;fill_id&quot;:&quot;ac71787c34b9486c80fe97510903788a&quot;,&quot;fill_align&quot;:&quot;lt&quot;,&quot;text_align&quot;:&quot;lt&quot;,&quot;text_direction&quot;:&quot;horizontal&quot;,&quot;chip_types&quot;:[&quot;picture&quot;,&quot;chart&quot;,&quot;table&quot;]}]]"/>
  <p:tag name="KSO_WM_CHIP_DECFILLPROP" val="[]"/>
  <p:tag name="KSO_WM_CHIP_GROUPID" val="5eecac08a758c1ec0b7089de"/>
  <p:tag name="KSO_WM_SLIDE_BK_DARK_LIGHT" val="2"/>
  <p:tag name="KSO_WM_SLIDE_BACKGROUND_TYPE" val="general"/>
  <p:tag name="KSO_WM_SLIDE_SUPPORT_FEATURE_TYPE" val="7"/>
  <p:tag name="KSO_WM_TEMPLATE_ASSEMBLE_XID" val="5f71d17a0ff15d9a40ef56ce"/>
  <p:tag name="KSO_WM_TEMPLATE_ASSEMBLE_GROUPID" val="5f71d17a0ff15d9a40ef56ce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537_3*i*1"/>
  <p:tag name="KSO_WM_TEMPLATE_CATEGORY" val="chip"/>
  <p:tag name="KSO_WM_TEMPLATE_INDEX" val="20211537"/>
  <p:tag name="KSO_WM_UNIT_LAYERLEVEL" val="1"/>
  <p:tag name="KSO_WM_TAG_VERSION" val="1.0"/>
  <p:tag name="KSO_WM_BEAUTIFY_FLAG" val="#wm#"/>
  <p:tag name="KSO_WM_CHIP_GROUPID" val="5f70398c747e3ea6e292950e"/>
  <p:tag name="KSO_WM_CHIP_XID" val="5f70398c747e3ea6e2929511"/>
  <p:tag name="KSO_WM_UNIT_DEC_AREA_ID" val="10a722c979e34a73892dcbe4cc20b75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9842592cc884dfe892970a9027cb3a2"/>
  <p:tag name="KSO_WM_SLIDE_BACKGROUND_TYPE" val="general"/>
</p:tagLst>
</file>

<file path=ppt/tags/tag1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537_3*i*1"/>
  <p:tag name="KSO_WM_TEMPLATE_CATEGORY" val="chip"/>
  <p:tag name="KSO_WM_TEMPLATE_INDEX" val="20211537"/>
  <p:tag name="KSO_WM_UNIT_LAYERLEVEL" val="1"/>
  <p:tag name="KSO_WM_TAG_VERSION" val="1.0"/>
  <p:tag name="KSO_WM_BEAUTIFY_FLAG" val="#wm#"/>
  <p:tag name="KSO_WM_CHIP_GROUPID" val="5f70398c747e3ea6e292950e"/>
  <p:tag name="KSO_WM_CHIP_XID" val="5f70398c747e3ea6e2929511"/>
  <p:tag name="KSO_WM_UNIT_DEC_AREA_ID" val="ac6330d7ed7e4e50a0b312d17aaa549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f8914347d9f4784a3b24b33a38a9721"/>
  <p:tag name="KSO_WM_SLIDE_BACKGROUND_TYPE" val="general"/>
</p:tagLst>
</file>

<file path=ppt/tags/tag1354.xml><?xml version="1.0" encoding="utf-8"?>
<p:tagLst xmlns:p="http://schemas.openxmlformats.org/presentationml/2006/main">
  <p:tag name="KSO_WM_UNIT_BLOCK" val="0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53_1*i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UNIT_DEC_AREA_ID" val="e9873f812e524d0fb7e1a2e0256e75d5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f9a218be01a7e847d6fd159"/>
  <p:tag name="KSO_WM_TEMPLATE_ASSEMBLE_GROUPID" val="5f9a218be01a7e847d6fd159"/>
</p:tagLst>
</file>

<file path=ppt/tags/tag1355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053_1*i*2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C_AREA_ID" val="c6caebd249174d3d8044106ecfb73dfb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f9a218be01a7e847d6fd159"/>
  <p:tag name="KSO_WM_TEMPLATE_ASSEMBLE_GROUPID" val="5f9a218be01a7e847d6fd159"/>
</p:tagLst>
</file>

<file path=ppt/tags/tag1356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053_1*i*3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EC_AREA_ID" val="b8b40de74c0541c590e79b004c1b3527"/>
  <p:tag name="KSO_WM_CHIP_GROUPID" val="5e757e9369be4861f5f86151"/>
  <p:tag name="KSO_WM_CHIP_XID" val="5f5f2f928e478fb0c58a92be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f9a218be01a7e847d6fd159"/>
  <p:tag name="KSO_WM_TEMPLATE_ASSEMBLE_GROUPID" val="5f9a218be01a7e847d6fd159"/>
</p:tagLst>
</file>

<file path=ppt/tags/tag1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53_1*a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b04ee126a73749598f9082104e189d1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d3921da6d9d4773825077098cf39af7"/>
  <p:tag name="KSO_WM_UNIT_TEXT_FILL_FORE_SCHEMECOLOR_INDEX_BRIGHTNESS" val="0"/>
  <p:tag name="KSO_WM_UNIT_TEXT_FILL_FORE_SCHEMECOLOR_INDEX" val="13"/>
  <p:tag name="KSO_WM_UNIT_TEXT_FILL_TYPE" val="1"/>
  <p:tag name="KSO_WM_TEMPLATE_ASSEMBLE_XID" val="5f9a218be01a7e847d6fd159"/>
  <p:tag name="KSO_WM_TEMPLATE_ASSEMBLE_GROUPID" val="5f9a218be01a7e847d6fd159"/>
</p:tagLst>
</file>

<file path=ppt/tags/tag1358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3_1*d*1"/>
  <p:tag name="KSO_WM_TEMPLATE_CATEGORY" val="diagram"/>
  <p:tag name="KSO_WM_TEMPLATE_INDEX" val="2021105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e3dd987a14343c0812b574290b0ae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4f28ffde4de44448e1803a794360fb1"/>
  <p:tag name="KSO_WM_UNIT_PLACING_PICTURE" val="e4f28ffde4de44448e1803a794360fb1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5f9a218be01a7e847d6fd159"/>
  <p:tag name="KSO_WM_TEMPLATE_ASSEMBLE_GROUPID" val="5f9a218be01a7e847d6fd159"/>
</p:tagLst>
</file>

<file path=ppt/tags/tag135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53"/>
  <p:tag name="KSO_WM_SLIDE_ID" val="diagram2021105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8*481"/>
  <p:tag name="KSO_WM_SLIDE_POSITION" val="36*23"/>
  <p:tag name="KSO_WM_TAG_VERSION" val="1.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10-29T09:57:34&quot;,&quot;maxSize&quot;:{&quot;size1&quot;:51.299999999999997},&quot;minSize&quot;:{&quot;size1&quot;:36.299999999999997},&quot;normalSize&quot;:{&quot;size1&quot;:51.299895833333338},&quot;subLayout&quot;:[{&quot;id&quot;:&quot;2020-10-29T09:57:34&quot;,&quot;margin&quot;:{&quot;bottom&quot;:3.8450000286102295,&quot;left&quot;:2.5399999618530273,&quot;right&quot;:0,&quot;top&quot;:3.8450000286102295},&quot;type&quot;:0},{&quot;id&quot;:&quot;2020-10-29T09:57:34&quot;,&quot;margin&quot;:{&quot;bottom&quot;:2.5750000476837158,&quot;left&quot;:1.2439998388290405,&quot;right&quot;:2.1519999504089355,&quot;top&quot;:2.5750000476837158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2f928e478fb0c58a92be"/>
  <p:tag name="KSO_WM_CHIP_FILLPROP" val="[[{&quot;text_align&quot;:&quot;cm&quot;,&quot;text_direction&quot;:&quot;horizontal&quot;,&quot;support_big_font&quot;:false,&quot;fill_id&quot;:&quot;4b3d06a1f10d40ff8e06d4f6d0ab0ea3&quot;,&quot;fill_align&quot;:&quot;c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8e40daf4927f4521bed00751a0febf3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f9a218be01a7e847d6fd159"/>
  <p:tag name="KSO_WM_TEMPLATE_ASSEMBLE_GROUPID" val="5f9a218be01a7e847d6fd159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1.xml><?xml version="1.0" encoding="utf-8"?>
<p:tagLst xmlns:p="http://schemas.openxmlformats.org/presentationml/2006/main">
  <p:tag name="KSO_WM_SLIDE_BACKGROUND_TYPE" val="general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81.xml><?xml version="1.0" encoding="utf-8"?>
<p:tagLst xmlns:p="http://schemas.openxmlformats.org/presentationml/2006/main">
  <p:tag name="KSO_WM_SLIDE_BACKGROUND_TYPE" val="frame"/>
</p:tagLst>
</file>

<file path=ppt/tags/tag1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2.xml><?xml version="1.0" encoding="utf-8"?>
<p:tagLst xmlns:p="http://schemas.openxmlformats.org/presentationml/2006/main">
  <p:tag name="KSO_WM_SLIDE_BACKGROUND_TYPE" val="leftRight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4.xml><?xml version="1.0" encoding="utf-8"?>
<p:tagLst xmlns:p="http://schemas.openxmlformats.org/presentationml/2006/main">
  <p:tag name="KSO_WM_SLIDE_BACKGROUND_TYPE" val="topBottom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6.xml><?xml version="1.0" encoding="utf-8"?>
<p:tagLst xmlns:p="http://schemas.openxmlformats.org/presentationml/2006/main">
  <p:tag name="KSO_WM_SLIDE_BACKGROUND_TYPE" val="bottomTop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80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8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80"/>
  <p:tag name="KSO_WM_TEMPLATE_THUMBS_INDEX" val="1、5、6、7、8、9、10、11、12、13、14"/>
  <p:tag name="KSO_WM_TEMPLATE_MASTER_THUMB_INDEX" val="1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6"/>
  <p:tag name="KSO_WM_UNIT_ID" val="_1*y*6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7"/>
  <p:tag name="KSO_WM_UNIT_ID" val="_1*y*7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8"/>
  <p:tag name="KSO_WM_UNIT_ID" val="_1*y*8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20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20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SHOW_EDIT_AREA_INDICATION" val="0"/>
  <p:tag name="KSO_WM_TEMPLATE_THUMBS_INDEX" val="1、4、9、11、12、13、14、15、17"/>
  <p:tag name="KSO_WM_TEMPLATE_SUBCATEGORY" val="17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0220"/>
</p:tagLst>
</file>

<file path=ppt/tags/tag4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0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14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22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31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51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4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48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4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9、20、21、22、25、29、32、37、39、40、41"/>
</p:tagLst>
</file>

<file path=ppt/tags/tag5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4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4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67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68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692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541"/>
</p:tagLst>
</file>

<file path=ppt/tags/tag70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541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41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1、12、13、14、16、17、18、19、22、27、32、33、34、35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6"/>
  <p:tag name="KSO_WM_UNIT_ID" val="_1*y*6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7"/>
  <p:tag name="KSO_WM_UNIT_ID" val="_1*y*7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8"/>
  <p:tag name="KSO_WM_UNIT_ID" val="_1*y*8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8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20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20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6.xml><?xml version="1.0" encoding="utf-8"?>
<p:tagLst xmlns:p="http://schemas.openxmlformats.org/presentationml/2006/main">
  <p:tag name="KSO_WM_UNIT_SHOW_EDIT_AREA_INDICATION" val="0"/>
  <p:tag name="KSO_WM_TEMPLATE_THUMBS_INDEX" val="1、4、9、11、12、13、14、15、17"/>
  <p:tag name="KSO_WM_TEMPLATE_SUBCATEGORY" val="17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0220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8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5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9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9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5.xml><?xml version="1.0" encoding="utf-8"?>
<p:tagLst xmlns:p="http://schemas.openxmlformats.org/presentationml/2006/main">
  <p:tag name="KSO_WM_SLIDE_BACKGROUND_TYPE" val="general"/>
</p:tagLst>
</file>

<file path=ppt/tags/tag9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995.xml><?xml version="1.0" encoding="utf-8"?>
<p:tagLst xmlns:p="http://schemas.openxmlformats.org/presentationml/2006/main">
  <p:tag name="KSO_WM_SLIDE_BACKGROUND_TYPE" val="frame"/>
</p:tagLst>
</file>

<file path=ppt/tags/tag9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9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9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9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D00007"/>
      </a:accent1>
      <a:accent2>
        <a:srgbClr val="A35716"/>
      </a:accent2>
      <a:accent3>
        <a:srgbClr val="797B1A"/>
      </a:accent3>
      <a:accent4>
        <a:srgbClr val="518E3F"/>
      </a:accent4>
      <a:accent5>
        <a:srgbClr val="339976"/>
      </a:accent5>
      <a:accent6>
        <a:srgbClr val="429F9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39352D"/>
      </a:dk2>
      <a:lt2>
        <a:srgbClr val="FFFFFF"/>
      </a:lt2>
      <a:accent1>
        <a:srgbClr val="DFA074"/>
      </a:accent1>
      <a:accent2>
        <a:srgbClr val="C7AB80"/>
      </a:accent2>
      <a:accent3>
        <a:srgbClr val="B3B788"/>
      </a:accent3>
      <a:accent4>
        <a:srgbClr val="A2C690"/>
      </a:accent4>
      <a:accent5>
        <a:srgbClr val="90D39A"/>
      </a:accent5>
      <a:accent6>
        <a:srgbClr val="81E0A3"/>
      </a:accent6>
      <a:hlink>
        <a:srgbClr val="658BD5"/>
      </a:hlink>
      <a:folHlink>
        <a:srgbClr val="9F67A3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">
      <a:dk1>
        <a:sysClr val="windowText" lastClr="000000"/>
      </a:dk1>
      <a:lt1>
        <a:sysClr val="window" lastClr="FFFFFF"/>
      </a:lt1>
      <a:dk2>
        <a:srgbClr val="EAEFEF"/>
      </a:dk2>
      <a:lt2>
        <a:srgbClr val="FFFFFF"/>
      </a:lt2>
      <a:accent1>
        <a:srgbClr val="1196AC"/>
      </a:accent1>
      <a:accent2>
        <a:srgbClr val="2C9A8D"/>
      </a:accent2>
      <a:accent3>
        <a:srgbClr val="469F6E"/>
      </a:accent3>
      <a:accent4>
        <a:srgbClr val="61A34F"/>
      </a:accent4>
      <a:accent5>
        <a:srgbClr val="7BA830"/>
      </a:accent5>
      <a:accent6>
        <a:srgbClr val="96AC1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EDECEF"/>
      </a:dk2>
      <a:lt2>
        <a:srgbClr val="FCFCFD"/>
      </a:lt2>
      <a:accent1>
        <a:srgbClr val="948BA0"/>
      </a:accent1>
      <a:accent2>
        <a:srgbClr val="8592A7"/>
      </a:accent2>
      <a:accent3>
        <a:srgbClr val="7D99A3"/>
      </a:accent3>
      <a:accent4>
        <a:srgbClr val="809D98"/>
      </a:accent4>
      <a:accent5>
        <a:srgbClr val="8D9E8E"/>
      </a:accent5>
      <a:accent6>
        <a:srgbClr val="9F9D8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39352D"/>
      </a:dk2>
      <a:lt2>
        <a:srgbClr val="FFFFFF"/>
      </a:lt2>
      <a:accent1>
        <a:srgbClr val="DFA074"/>
      </a:accent1>
      <a:accent2>
        <a:srgbClr val="C7AB80"/>
      </a:accent2>
      <a:accent3>
        <a:srgbClr val="B3B788"/>
      </a:accent3>
      <a:accent4>
        <a:srgbClr val="A2C690"/>
      </a:accent4>
      <a:accent5>
        <a:srgbClr val="90D39A"/>
      </a:accent5>
      <a:accent6>
        <a:srgbClr val="81E0A3"/>
      </a:accent6>
      <a:hlink>
        <a:srgbClr val="658BD5"/>
      </a:hlink>
      <a:folHlink>
        <a:srgbClr val="9F67A3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D00007"/>
      </a:accent1>
      <a:accent2>
        <a:srgbClr val="A35716"/>
      </a:accent2>
      <a:accent3>
        <a:srgbClr val="797B1A"/>
      </a:accent3>
      <a:accent4>
        <a:srgbClr val="518E3F"/>
      </a:accent4>
      <a:accent5>
        <a:srgbClr val="339976"/>
      </a:accent5>
      <a:accent6>
        <a:srgbClr val="429F9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">
      <a:dk1>
        <a:srgbClr val="000000"/>
      </a:dk1>
      <a:lt1>
        <a:srgbClr val="FFFFFF"/>
      </a:lt1>
      <a:dk2>
        <a:srgbClr val="D2DDEF"/>
      </a:dk2>
      <a:lt2>
        <a:srgbClr val="E8EEF7"/>
      </a:lt2>
      <a:accent1>
        <a:srgbClr val="9AA9C3"/>
      </a:accent1>
      <a:accent2>
        <a:srgbClr val="8AAEB8"/>
      </a:accent2>
      <a:accent3>
        <a:srgbClr val="8DAEA3"/>
      </a:accent3>
      <a:accent4>
        <a:srgbClr val="9FAA92"/>
      </a:accent4>
      <a:accent5>
        <a:srgbClr val="B5A38E"/>
      </a:accent5>
      <a:accent6>
        <a:srgbClr val="C29E9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2579</Words>
  <Application>WPS 演示</Application>
  <PresentationFormat>宽屏</PresentationFormat>
  <Paragraphs>266</Paragraphs>
  <Slides>53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53</vt:i4>
      </vt:variant>
    </vt:vector>
  </HeadingPairs>
  <TitlesOfParts>
    <vt:vector size="74" baseType="lpstr">
      <vt:lpstr>Arial</vt:lpstr>
      <vt:lpstr>宋体</vt:lpstr>
      <vt:lpstr>Wingdings</vt:lpstr>
      <vt:lpstr>微软雅黑</vt:lpstr>
      <vt:lpstr>Wingdings</vt:lpstr>
      <vt:lpstr>汉仪旗黑-85S</vt:lpstr>
      <vt:lpstr>Viner Hand ITC</vt:lpstr>
      <vt:lpstr>Segoe UI</vt:lpstr>
      <vt:lpstr>Arial Unicode MS</vt:lpstr>
      <vt:lpstr>Calibri</vt:lpstr>
      <vt:lpstr>微软雅黑 Light</vt:lpstr>
      <vt:lpstr>仿宋</vt:lpstr>
      <vt:lpstr>Mongolian Baiti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职场人际交往与有效沟通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我们可以把大脑想象成一个黑箱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负面的沟通交流心态</vt:lpstr>
      <vt:lpstr>你无法改变任何人的想法，人们自己改变自己的想法。</vt:lpstr>
      <vt:lpstr>PowerPoint 演示文稿</vt:lpstr>
      <vt:lpstr>沟通交流的机制</vt:lpstr>
      <vt:lpstr>如何进行困难的交涉？</vt:lpstr>
      <vt:lpstr>三种处理冲突的风格</vt:lpstr>
      <vt:lpstr>每一个困难的交涉都包含三方面交涉</vt:lpstr>
      <vt:lpstr>九个简单却关键的沟通交流技巧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史上最好的沟通交流技能就是聆听</vt:lpstr>
      <vt:lpstr>PowerPoint 演示文稿</vt:lpstr>
      <vt:lpstr>倾听练习：你会听吗？</vt:lpstr>
      <vt:lpstr>倾听练习：你会听吗？</vt:lpstr>
      <vt:lpstr>倾听练习：你会听吗？</vt:lpstr>
      <vt:lpstr>倾听练习：你会听吗？</vt:lpstr>
      <vt:lpstr>PowerPoint 演示文稿</vt:lpstr>
      <vt:lpstr>PowerPoint 演示文稿</vt:lpstr>
      <vt:lpstr>PowerPoint 演示文稿</vt:lpstr>
      <vt:lpstr>聆听的四个境界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zyr20</dc:creator>
  <cp:lastModifiedBy>张雅然 机动</cp:lastModifiedBy>
  <cp:revision>176</cp:revision>
  <dcterms:created xsi:type="dcterms:W3CDTF">2019-06-19T02:08:00Z</dcterms:created>
  <dcterms:modified xsi:type="dcterms:W3CDTF">2020-11-26T11:56:39Z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2052-11.1.0.9827</vt:lpwstr>
  </property>
</Properties>
</file>