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59" r:id="rId4"/>
    <p:sldId id="256" r:id="rId5"/>
    <p:sldId id="257" r:id="rId6"/>
    <p:sldId id="262" r:id="rId7"/>
    <p:sldId id="25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71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71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73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8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662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66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94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37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234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684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24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4A9-F5F2-495E-944C-D9E6253F9DA6}" type="datetimeFigureOut">
              <a:rPr lang="zh-CN" altLang="en-US" smtClean="0"/>
              <a:t>2025/1/22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BF771-D4F5-40BA-ACB4-BD8A6FE61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076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543453" y="499102"/>
            <a:ext cx="8229600" cy="87763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离</a:t>
            </a:r>
            <a:r>
              <a:rPr lang="zh-CN" altLang="en-US" sz="4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所离京请假模块</a:t>
            </a:r>
            <a:endParaRPr lang="zh-CN" altLang="en-US" sz="40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2653609" y="2415825"/>
            <a:ext cx="8229600" cy="877633"/>
          </a:xfrm>
          <a:noFill/>
          <a:ln w="9525">
            <a:noFill/>
          </a:ln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48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综合信息管理系统无法登录</a:t>
            </a:r>
            <a:endParaRPr lang="zh-CN" altLang="en-US" sz="4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280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21639" y="2250803"/>
            <a:ext cx="10387845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zh-CN" sz="4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科技云邮箱</a:t>
            </a:r>
            <a:r>
              <a:rPr lang="zh-CN" altLang="en-US" sz="4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登录或</a:t>
            </a:r>
            <a:r>
              <a:rPr lang="en-US" altLang="zh-CN" sz="4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ARP</a:t>
            </a:r>
            <a:r>
              <a:rPr lang="zh-CN" altLang="en-US" sz="4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账号两种</a:t>
            </a:r>
            <a:r>
              <a:rPr lang="zh-CN" altLang="en-US" sz="4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登录方式均失败时，请企业微信联系张棣老师处理</a:t>
            </a:r>
          </a:p>
        </p:txBody>
      </p:sp>
    </p:spTree>
    <p:extLst>
      <p:ext uri="{BB962C8B-B14F-4D97-AF65-F5344CB8AC3E}">
        <p14:creationId xmlns:p14="http://schemas.microsoft.com/office/powerpoint/2010/main" val="2259048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2688778" y="2741141"/>
            <a:ext cx="8229600" cy="877633"/>
          </a:xfrm>
          <a:noFill/>
          <a:ln w="9525">
            <a:noFill/>
          </a:ln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48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导师批量审批操作说明</a:t>
            </a:r>
            <a:endParaRPr lang="zh-CN" altLang="en-US" sz="4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429153" y="692533"/>
            <a:ext cx="8229600" cy="87763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离</a:t>
            </a:r>
            <a:r>
              <a:rPr lang="zh-CN" altLang="en-US" sz="4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所离京请假模块</a:t>
            </a:r>
            <a:endParaRPr lang="zh-CN" altLang="en-US" sz="40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6791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152" y="1359151"/>
            <a:ext cx="8386763" cy="4328388"/>
          </a:xfrm>
          <a:prstGeom prst="rect">
            <a:avLst/>
          </a:prstGeom>
        </p:spPr>
      </p:pic>
      <p:sp>
        <p:nvSpPr>
          <p:cNvPr id="5" name="标题 1"/>
          <p:cNvSpPr txBox="1">
            <a:spLocks/>
          </p:cNvSpPr>
          <p:nvPr/>
        </p:nvSpPr>
        <p:spPr>
          <a:xfrm>
            <a:off x="824809" y="332049"/>
            <a:ext cx="8229600" cy="87763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点击更多</a:t>
            </a:r>
            <a:endParaRPr lang="zh-CN" altLang="en-US" sz="32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088924" y="5310554"/>
            <a:ext cx="254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 smtClean="0">
                <a:solidFill>
                  <a:srgbClr val="FF0000"/>
                </a:solidFill>
              </a:rPr>
              <a:t>1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99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905607" y="1881554"/>
            <a:ext cx="9429751" cy="4260971"/>
            <a:chOff x="1118089" y="539627"/>
            <a:chExt cx="9639300" cy="4600575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18089" y="539627"/>
              <a:ext cx="9639300" cy="4600575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2910254" y="3745523"/>
              <a:ext cx="2549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solidFill>
                    <a:srgbClr val="FF0000"/>
                  </a:solidFill>
                </a:rPr>
                <a:t>2</a:t>
              </a:r>
              <a:endParaRPr lang="zh-CN" alt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685085" y="1611923"/>
              <a:ext cx="2549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 smtClean="0">
                  <a:solidFill>
                    <a:srgbClr val="FF0000"/>
                  </a:solidFill>
                </a:rPr>
                <a:t>3</a:t>
              </a:r>
              <a:endParaRPr lang="zh-CN" altLang="en-US" sz="1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标题 1"/>
          <p:cNvSpPr txBox="1">
            <a:spLocks/>
          </p:cNvSpPr>
          <p:nvPr/>
        </p:nvSpPr>
        <p:spPr>
          <a:xfrm>
            <a:off x="837997" y="226542"/>
            <a:ext cx="8229600" cy="87763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32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勾</a:t>
            </a:r>
            <a:r>
              <a:rPr lang="zh-CN" altLang="en-US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选全选框</a:t>
            </a:r>
            <a:endParaRPr lang="zh-CN" altLang="en-US" sz="32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标题 1"/>
          <p:cNvSpPr txBox="1">
            <a:spLocks/>
          </p:cNvSpPr>
          <p:nvPr/>
        </p:nvSpPr>
        <p:spPr>
          <a:xfrm>
            <a:off x="837997" y="928253"/>
            <a:ext cx="8229600" cy="87763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32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点击代办批量处理</a:t>
            </a:r>
            <a:endParaRPr lang="zh-CN" altLang="en-US" sz="32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330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2266747" y="2635634"/>
            <a:ext cx="8229600" cy="877633"/>
          </a:xfrm>
          <a:noFill/>
          <a:ln w="9525">
            <a:noFill/>
          </a:ln>
        </p:spPr>
        <p:txBody>
          <a:bodyPr anchor="ctr" anchorCtr="0">
            <a:normAutofit/>
          </a:bodyPr>
          <a:lstStyle/>
          <a:p>
            <a:pPr algn="l"/>
            <a:r>
              <a:rPr lang="zh-CN" altLang="en-US" sz="48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审批节点要求修改导师姓名</a:t>
            </a:r>
            <a:endParaRPr lang="zh-CN" altLang="en-US" sz="4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429153" y="692533"/>
            <a:ext cx="8229600" cy="87763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离</a:t>
            </a:r>
            <a:r>
              <a:rPr lang="zh-CN" altLang="en-US" sz="4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所离京请假模块</a:t>
            </a:r>
            <a:endParaRPr lang="zh-CN" altLang="en-US" sz="40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9281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3" y="2046942"/>
            <a:ext cx="9321406" cy="4415403"/>
          </a:xfrm>
          <a:prstGeom prst="rect">
            <a:avLst/>
          </a:prstGeom>
        </p:spPr>
      </p:pic>
      <p:sp>
        <p:nvSpPr>
          <p:cNvPr id="5" name="标题 1"/>
          <p:cNvSpPr txBox="1">
            <a:spLocks/>
          </p:cNvSpPr>
          <p:nvPr/>
        </p:nvSpPr>
        <p:spPr>
          <a:xfrm>
            <a:off x="481906" y="692533"/>
            <a:ext cx="10657948" cy="102196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rtlCol="0" anchor="ctr" anchorCtr="0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5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导师审批节点默认是工资系统的导师，如想修改，可以点击红框部分</a:t>
            </a:r>
            <a:r>
              <a:rPr lang="zh-CN" altLang="en-US" sz="3500" b="1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修改</a:t>
            </a:r>
            <a:r>
              <a:rPr lang="zh-CN" altLang="en-US" sz="3500" b="1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审批导师</a:t>
            </a:r>
            <a:r>
              <a:rPr lang="zh-CN" altLang="en-US" sz="40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40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841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99</Words>
  <Application>Microsoft Office PowerPoint</Application>
  <PresentationFormat>宽屏</PresentationFormat>
  <Paragraphs>14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等线</vt:lpstr>
      <vt:lpstr>等线 Light</vt:lpstr>
      <vt:lpstr>微软雅黑</vt:lpstr>
      <vt:lpstr>Arial</vt:lpstr>
      <vt:lpstr>Office 主题​​</vt:lpstr>
      <vt:lpstr>综合信息管理系统无法登录</vt:lpstr>
      <vt:lpstr>PowerPoint 演示文稿</vt:lpstr>
      <vt:lpstr>导师批量审批操作说明</vt:lpstr>
      <vt:lpstr>PowerPoint 演示文稿</vt:lpstr>
      <vt:lpstr>PowerPoint 演示文稿</vt:lpstr>
      <vt:lpstr>审批节点要求修改导师姓名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NTKO</dc:creator>
  <cp:lastModifiedBy>NTKO</cp:lastModifiedBy>
  <cp:revision>6</cp:revision>
  <dcterms:created xsi:type="dcterms:W3CDTF">2025-01-22T06:22:45Z</dcterms:created>
  <dcterms:modified xsi:type="dcterms:W3CDTF">2025-01-22T07:07:54Z</dcterms:modified>
</cp:coreProperties>
</file>