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9" r:id="rId2"/>
  </p:sldMasterIdLst>
  <p:notesMasterIdLst>
    <p:notesMasterId r:id="rId62"/>
  </p:notesMasterIdLst>
  <p:sldIdLst>
    <p:sldId id="256" r:id="rId3"/>
    <p:sldId id="501" r:id="rId4"/>
    <p:sldId id="578" r:id="rId5"/>
    <p:sldId id="602" r:id="rId6"/>
    <p:sldId id="609" r:id="rId7"/>
    <p:sldId id="610" r:id="rId8"/>
    <p:sldId id="603" r:id="rId9"/>
    <p:sldId id="615" r:id="rId10"/>
    <p:sldId id="604" r:id="rId11"/>
    <p:sldId id="598" r:id="rId12"/>
    <p:sldId id="605" r:id="rId13"/>
    <p:sldId id="599" r:id="rId14"/>
    <p:sldId id="600" r:id="rId15"/>
    <p:sldId id="606" r:id="rId16"/>
    <p:sldId id="607" r:id="rId17"/>
    <p:sldId id="505" r:id="rId18"/>
    <p:sldId id="616" r:id="rId19"/>
    <p:sldId id="509" r:id="rId20"/>
    <p:sldId id="510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608" r:id="rId29"/>
    <p:sldId id="519" r:id="rId30"/>
    <p:sldId id="520" r:id="rId31"/>
    <p:sldId id="521" r:id="rId32"/>
    <p:sldId id="523" r:id="rId33"/>
    <p:sldId id="524" r:id="rId34"/>
    <p:sldId id="617" r:id="rId35"/>
    <p:sldId id="525" r:id="rId36"/>
    <p:sldId id="527" r:id="rId37"/>
    <p:sldId id="528" r:id="rId38"/>
    <p:sldId id="529" r:id="rId39"/>
    <p:sldId id="530" r:id="rId40"/>
    <p:sldId id="531" r:id="rId41"/>
    <p:sldId id="532" r:id="rId42"/>
    <p:sldId id="533" r:id="rId43"/>
    <p:sldId id="592" r:id="rId44"/>
    <p:sldId id="618" r:id="rId45"/>
    <p:sldId id="534" r:id="rId46"/>
    <p:sldId id="537" r:id="rId47"/>
    <p:sldId id="538" r:id="rId48"/>
    <p:sldId id="539" r:id="rId49"/>
    <p:sldId id="540" r:id="rId50"/>
    <p:sldId id="541" r:id="rId51"/>
    <p:sldId id="542" r:id="rId52"/>
    <p:sldId id="611" r:id="rId53"/>
    <p:sldId id="595" r:id="rId54"/>
    <p:sldId id="544" r:id="rId55"/>
    <p:sldId id="612" r:id="rId56"/>
    <p:sldId id="613" r:id="rId57"/>
    <p:sldId id="545" r:id="rId58"/>
    <p:sldId id="563" r:id="rId59"/>
    <p:sldId id="359" r:id="rId60"/>
    <p:sldId id="619" r:id="rId6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CC"/>
    <a:srgbClr val="660066"/>
    <a:srgbClr val="FF0000"/>
    <a:srgbClr val="0033CC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3409" autoAdjust="0"/>
  </p:normalViewPr>
  <p:slideViewPr>
    <p:cSldViewPr>
      <p:cViewPr varScale="1">
        <p:scale>
          <a:sx n="70" d="100"/>
          <a:sy n="70" d="100"/>
        </p:scale>
        <p:origin x="100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58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0EB32-9E5A-4D36-BA20-674506B4F925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DD42E012-F95E-4946-8ECC-E178791A51AA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239FE198-3B3B-4505-A723-84F5CA084740}" type="parTrans" cxnId="{F18D8889-F6B9-41FB-8FC6-A98FB3CC8F43}">
      <dgm:prSet/>
      <dgm:spPr/>
      <dgm:t>
        <a:bodyPr/>
        <a:lstStyle/>
        <a:p>
          <a:endParaRPr lang="zh-CN" altLang="en-US"/>
        </a:p>
      </dgm:t>
    </dgm:pt>
    <dgm:pt modelId="{5A9B300A-FEE7-4517-B13B-2E62DDF000B0}" type="sibTrans" cxnId="{F18D8889-F6B9-41FB-8FC6-A98FB3CC8F43}">
      <dgm:prSet/>
      <dgm:spPr/>
      <dgm:t>
        <a:bodyPr/>
        <a:lstStyle/>
        <a:p>
          <a:endParaRPr lang="zh-CN" altLang="en-US"/>
        </a:p>
      </dgm:t>
    </dgm:pt>
    <dgm:pt modelId="{17E31E0D-8A2D-421A-8F04-07908BC00EA0}">
      <dgm:prSet phldrT="[文本]" custT="1"/>
      <dgm:spPr/>
      <dgm:t>
        <a:bodyPr/>
        <a:lstStyle/>
        <a:p>
          <a:r>
            <a:rPr lang="zh-CN" altLang="en-US" sz="2400" dirty="0" smtClean="0"/>
            <a:t>建立个人文献库</a:t>
          </a:r>
          <a:endParaRPr lang="zh-CN" altLang="en-US" sz="2400" dirty="0"/>
        </a:p>
      </dgm:t>
    </dgm:pt>
    <dgm:pt modelId="{B7DBD1C9-D4FB-4DE0-A65B-D33A3F9E60E4}" type="parTrans" cxnId="{F7D92CDC-9BC8-492C-9B17-7D478AE30DF2}">
      <dgm:prSet/>
      <dgm:spPr/>
      <dgm:t>
        <a:bodyPr/>
        <a:lstStyle/>
        <a:p>
          <a:endParaRPr lang="zh-CN" altLang="en-US"/>
        </a:p>
      </dgm:t>
    </dgm:pt>
    <dgm:pt modelId="{FC0E4121-2586-4C33-8F8F-2E7A90F854DB}" type="sibTrans" cxnId="{F7D92CDC-9BC8-492C-9B17-7D478AE30DF2}">
      <dgm:prSet/>
      <dgm:spPr/>
      <dgm:t>
        <a:bodyPr/>
        <a:lstStyle/>
        <a:p>
          <a:endParaRPr lang="zh-CN" altLang="en-US"/>
        </a:p>
      </dgm:t>
    </dgm:pt>
    <dgm:pt modelId="{1574F25D-13E0-4585-858B-8B1A19F1E05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7E0962DE-13DF-4B76-9EFD-95459DBCC0F2}" type="parTrans" cxnId="{654EF43A-2509-4EC5-8F4B-0207AD391EE9}">
      <dgm:prSet/>
      <dgm:spPr/>
      <dgm:t>
        <a:bodyPr/>
        <a:lstStyle/>
        <a:p>
          <a:endParaRPr lang="zh-CN" altLang="en-US"/>
        </a:p>
      </dgm:t>
    </dgm:pt>
    <dgm:pt modelId="{8CCE1CE2-5EB6-4050-ABC7-7C382B170A4F}" type="sibTrans" cxnId="{654EF43A-2509-4EC5-8F4B-0207AD391EE9}">
      <dgm:prSet/>
      <dgm:spPr/>
      <dgm:t>
        <a:bodyPr/>
        <a:lstStyle/>
        <a:p>
          <a:endParaRPr lang="zh-CN" altLang="en-US"/>
        </a:p>
      </dgm:t>
    </dgm:pt>
    <dgm:pt modelId="{53327209-6F39-41A0-BF77-F20B6368A6DC}">
      <dgm:prSet phldrT="[文本]" custT="1"/>
      <dgm:spPr/>
      <dgm:t>
        <a:bodyPr/>
        <a:lstStyle/>
        <a:p>
          <a:r>
            <a:rPr lang="zh-CN" altLang="en-US" sz="2400" dirty="0" smtClean="0"/>
            <a:t>文献导入</a:t>
          </a:r>
          <a:endParaRPr lang="zh-CN" altLang="en-US" sz="2400" dirty="0"/>
        </a:p>
      </dgm:t>
    </dgm:pt>
    <dgm:pt modelId="{333CF6C9-6841-4516-917C-FAA59D79B88B}" type="parTrans" cxnId="{09E5D930-EA85-4484-A351-E6AEA7988C10}">
      <dgm:prSet/>
      <dgm:spPr/>
      <dgm:t>
        <a:bodyPr/>
        <a:lstStyle/>
        <a:p>
          <a:endParaRPr lang="zh-CN" altLang="en-US"/>
        </a:p>
      </dgm:t>
    </dgm:pt>
    <dgm:pt modelId="{1B38CFBE-F0F9-4FCF-B708-873345A48747}" type="sibTrans" cxnId="{09E5D930-EA85-4484-A351-E6AEA7988C10}">
      <dgm:prSet/>
      <dgm:spPr/>
      <dgm:t>
        <a:bodyPr/>
        <a:lstStyle/>
        <a:p>
          <a:endParaRPr lang="zh-CN" altLang="en-US"/>
        </a:p>
      </dgm:t>
    </dgm:pt>
    <dgm:pt modelId="{10C49490-12FF-4BD2-A39A-CD8ED80E3D73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301BDCB1-450F-42E9-B7CC-364E4B509712}" type="parTrans" cxnId="{B6E5F59B-724D-4721-833B-1D4C0F35BDDC}">
      <dgm:prSet/>
      <dgm:spPr/>
      <dgm:t>
        <a:bodyPr/>
        <a:lstStyle/>
        <a:p>
          <a:endParaRPr lang="zh-CN" altLang="en-US"/>
        </a:p>
      </dgm:t>
    </dgm:pt>
    <dgm:pt modelId="{9C2ED959-9D07-47AB-BC7A-8805B5BB4DA9}" type="sibTrans" cxnId="{B6E5F59B-724D-4721-833B-1D4C0F35BDDC}">
      <dgm:prSet/>
      <dgm:spPr/>
      <dgm:t>
        <a:bodyPr/>
        <a:lstStyle/>
        <a:p>
          <a:endParaRPr lang="zh-CN" altLang="en-US"/>
        </a:p>
      </dgm:t>
    </dgm:pt>
    <dgm:pt modelId="{C8A2D565-C7FD-4608-8C37-C039634C7831}">
      <dgm:prSet phldrT="[文本]" custT="1"/>
      <dgm:spPr/>
      <dgm:t>
        <a:bodyPr/>
        <a:lstStyle/>
        <a:p>
          <a:r>
            <a:rPr lang="zh-CN" altLang="en-US" sz="2400" dirty="0" smtClean="0"/>
            <a:t>写作</a:t>
          </a:r>
          <a:endParaRPr lang="zh-CN" altLang="en-US" sz="2400" dirty="0"/>
        </a:p>
      </dgm:t>
    </dgm:pt>
    <dgm:pt modelId="{276DBA82-C4AF-4497-9A4F-CDA1C4DF7F73}" type="parTrans" cxnId="{C9007B3E-BF82-4B24-B0B2-D217147B48A7}">
      <dgm:prSet/>
      <dgm:spPr/>
      <dgm:t>
        <a:bodyPr/>
        <a:lstStyle/>
        <a:p>
          <a:endParaRPr lang="zh-CN" altLang="en-US"/>
        </a:p>
      </dgm:t>
    </dgm:pt>
    <dgm:pt modelId="{56DB94EE-FB5C-43B0-AD43-D9D753A5A1C9}" type="sibTrans" cxnId="{C9007B3E-BF82-4B24-B0B2-D217147B48A7}">
      <dgm:prSet/>
      <dgm:spPr/>
      <dgm:t>
        <a:bodyPr/>
        <a:lstStyle/>
        <a:p>
          <a:endParaRPr lang="zh-CN" altLang="en-US"/>
        </a:p>
      </dgm:t>
    </dgm:pt>
    <dgm:pt modelId="{45A84E54-B6D4-4048-AAC4-FA11530B0BA9}">
      <dgm:prSet phldrT="[文本]" custT="1"/>
      <dgm:spPr/>
      <dgm:t>
        <a:bodyPr/>
        <a:lstStyle/>
        <a:p>
          <a:r>
            <a:rPr lang="zh-CN" altLang="en-US" sz="2400" dirty="0" smtClean="0"/>
            <a:t>文献管理</a:t>
          </a:r>
          <a:endParaRPr lang="zh-CN" altLang="en-US" sz="2400" dirty="0"/>
        </a:p>
      </dgm:t>
    </dgm:pt>
    <dgm:pt modelId="{344ECA85-7B18-4F08-9D63-35B3FCDF55CE}" type="parTrans" cxnId="{065E311E-9975-4731-B4BD-55E4418B6565}">
      <dgm:prSet/>
      <dgm:spPr/>
      <dgm:t>
        <a:bodyPr/>
        <a:lstStyle/>
        <a:p>
          <a:endParaRPr lang="zh-CN" altLang="en-US"/>
        </a:p>
      </dgm:t>
    </dgm:pt>
    <dgm:pt modelId="{FBEA7A25-DBC1-491E-949E-F2C2DF88D9A1}" type="sibTrans" cxnId="{065E311E-9975-4731-B4BD-55E4418B6565}">
      <dgm:prSet/>
      <dgm:spPr/>
      <dgm:t>
        <a:bodyPr/>
        <a:lstStyle/>
        <a:p>
          <a:endParaRPr lang="zh-CN" altLang="en-US"/>
        </a:p>
      </dgm:t>
    </dgm:pt>
    <dgm:pt modelId="{007AEAD3-4D31-4614-994B-316BB12E4FB4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A763E93F-4E09-44B3-ABDE-F702BA513CE6}" type="parTrans" cxnId="{AA9D1E3E-01DD-4479-872B-2EBC1491C464}">
      <dgm:prSet/>
      <dgm:spPr/>
      <dgm:t>
        <a:bodyPr/>
        <a:lstStyle/>
        <a:p>
          <a:endParaRPr lang="zh-CN" altLang="en-US"/>
        </a:p>
      </dgm:t>
    </dgm:pt>
    <dgm:pt modelId="{9172ACCB-176E-41B6-8055-DD489F90171B}" type="sibTrans" cxnId="{AA9D1E3E-01DD-4479-872B-2EBC1491C464}">
      <dgm:prSet/>
      <dgm:spPr/>
      <dgm:t>
        <a:bodyPr/>
        <a:lstStyle/>
        <a:p>
          <a:endParaRPr lang="zh-CN" altLang="en-US"/>
        </a:p>
      </dgm:t>
    </dgm:pt>
    <dgm:pt modelId="{15623D23-1999-4FF8-A0D7-943E86F51F62}" type="pres">
      <dgm:prSet presAssocID="{00A0EB32-9E5A-4D36-BA20-674506B4F9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7F8897-515F-4F81-81EE-164E8E76B757}" type="pres">
      <dgm:prSet presAssocID="{DD42E012-F95E-4946-8ECC-E178791A51AA}" presName="composite" presStyleCnt="0"/>
      <dgm:spPr/>
    </dgm:pt>
    <dgm:pt modelId="{10A2CE09-0BE3-4C43-AF04-E9FC2660A45B}" type="pres">
      <dgm:prSet presAssocID="{DD42E012-F95E-4946-8ECC-E178791A51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6F23C-E2F0-4F56-9946-C271068627CF}" type="pres">
      <dgm:prSet presAssocID="{DD42E012-F95E-4946-8ECC-E178791A51A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288898-111C-4277-85F0-C037BD5DB32A}" type="pres">
      <dgm:prSet presAssocID="{5A9B300A-FEE7-4517-B13B-2E62DDF000B0}" presName="sp" presStyleCnt="0"/>
      <dgm:spPr/>
    </dgm:pt>
    <dgm:pt modelId="{8BE3C84A-22AE-48DD-B75F-73EA8CD76919}" type="pres">
      <dgm:prSet presAssocID="{1574F25D-13E0-4585-858B-8B1A19F1E059}" presName="composite" presStyleCnt="0"/>
      <dgm:spPr/>
    </dgm:pt>
    <dgm:pt modelId="{72FAECC5-4646-4B26-B7D7-B918AED005A6}" type="pres">
      <dgm:prSet presAssocID="{1574F25D-13E0-4585-858B-8B1A19F1E05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DEC231-4585-4F6C-A3F1-19D875FFE775}" type="pres">
      <dgm:prSet presAssocID="{1574F25D-13E0-4585-858B-8B1A19F1E05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47FF18-47C6-46A1-ADD7-AA226D9AFA92}" type="pres">
      <dgm:prSet presAssocID="{8CCE1CE2-5EB6-4050-ABC7-7C382B170A4F}" presName="sp" presStyleCnt="0"/>
      <dgm:spPr/>
    </dgm:pt>
    <dgm:pt modelId="{D682AF5E-6E4B-41A6-9455-D2115816F07C}" type="pres">
      <dgm:prSet presAssocID="{10C49490-12FF-4BD2-A39A-CD8ED80E3D73}" presName="composite" presStyleCnt="0"/>
      <dgm:spPr/>
    </dgm:pt>
    <dgm:pt modelId="{86F2C49F-DE53-45C6-8CC6-AD1B66F579BF}" type="pres">
      <dgm:prSet presAssocID="{10C49490-12FF-4BD2-A39A-CD8ED80E3D7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4857CE-B30C-450E-ACB6-CBF7AE79887F}" type="pres">
      <dgm:prSet presAssocID="{10C49490-12FF-4BD2-A39A-CD8ED80E3D7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DBB5DB-4342-4C43-8D09-242B56EAAEA5}" type="pres">
      <dgm:prSet presAssocID="{9C2ED959-9D07-47AB-BC7A-8805B5BB4DA9}" presName="sp" presStyleCnt="0"/>
      <dgm:spPr/>
    </dgm:pt>
    <dgm:pt modelId="{EDD30538-3215-479A-90FB-609DDA0C1F27}" type="pres">
      <dgm:prSet presAssocID="{007AEAD3-4D31-4614-994B-316BB12E4FB4}" presName="composite" presStyleCnt="0"/>
      <dgm:spPr/>
    </dgm:pt>
    <dgm:pt modelId="{ACBA2B3E-E672-4B5D-A395-9C753E380A32}" type="pres">
      <dgm:prSet presAssocID="{007AEAD3-4D31-4614-994B-316BB12E4FB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556D4-7282-4D7A-98B9-1E6BB9CC9323}" type="pres">
      <dgm:prSet presAssocID="{007AEAD3-4D31-4614-994B-316BB12E4FB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89DB07-73E9-4EF0-8E95-7AE68920491B}" type="presOf" srcId="{53327209-6F39-41A0-BF77-F20B6368A6DC}" destId="{9EDEC231-4585-4F6C-A3F1-19D875FFE775}" srcOrd="0" destOrd="0" presId="urn:microsoft.com/office/officeart/2005/8/layout/chevron2"/>
    <dgm:cxn modelId="{AA9D1E3E-01DD-4479-872B-2EBC1491C464}" srcId="{00A0EB32-9E5A-4D36-BA20-674506B4F925}" destId="{007AEAD3-4D31-4614-994B-316BB12E4FB4}" srcOrd="3" destOrd="0" parTransId="{A763E93F-4E09-44B3-ABDE-F702BA513CE6}" sibTransId="{9172ACCB-176E-41B6-8055-DD489F90171B}"/>
    <dgm:cxn modelId="{F3968036-D278-4EE7-84E8-6CA948B67127}" type="presOf" srcId="{DD42E012-F95E-4946-8ECC-E178791A51AA}" destId="{10A2CE09-0BE3-4C43-AF04-E9FC2660A45B}" srcOrd="0" destOrd="0" presId="urn:microsoft.com/office/officeart/2005/8/layout/chevron2"/>
    <dgm:cxn modelId="{065E311E-9975-4731-B4BD-55E4418B6565}" srcId="{10C49490-12FF-4BD2-A39A-CD8ED80E3D73}" destId="{45A84E54-B6D4-4048-AAC4-FA11530B0BA9}" srcOrd="0" destOrd="0" parTransId="{344ECA85-7B18-4F08-9D63-35B3FCDF55CE}" sibTransId="{FBEA7A25-DBC1-491E-949E-F2C2DF88D9A1}"/>
    <dgm:cxn modelId="{756B0E6D-AC25-43E4-9BA5-1716E595D5A6}" type="presOf" srcId="{17E31E0D-8A2D-421A-8F04-07908BC00EA0}" destId="{C2E6F23C-E2F0-4F56-9946-C271068627CF}" srcOrd="0" destOrd="0" presId="urn:microsoft.com/office/officeart/2005/8/layout/chevron2"/>
    <dgm:cxn modelId="{F18D8889-F6B9-41FB-8FC6-A98FB3CC8F43}" srcId="{00A0EB32-9E5A-4D36-BA20-674506B4F925}" destId="{DD42E012-F95E-4946-8ECC-E178791A51AA}" srcOrd="0" destOrd="0" parTransId="{239FE198-3B3B-4505-A723-84F5CA084740}" sibTransId="{5A9B300A-FEE7-4517-B13B-2E62DDF000B0}"/>
    <dgm:cxn modelId="{79264A9E-3307-459C-8728-7D4035C1A22A}" type="presOf" srcId="{45A84E54-B6D4-4048-AAC4-FA11530B0BA9}" destId="{274857CE-B30C-450E-ACB6-CBF7AE79887F}" srcOrd="0" destOrd="0" presId="urn:microsoft.com/office/officeart/2005/8/layout/chevron2"/>
    <dgm:cxn modelId="{F7D92CDC-9BC8-492C-9B17-7D478AE30DF2}" srcId="{DD42E012-F95E-4946-8ECC-E178791A51AA}" destId="{17E31E0D-8A2D-421A-8F04-07908BC00EA0}" srcOrd="0" destOrd="0" parTransId="{B7DBD1C9-D4FB-4DE0-A65B-D33A3F9E60E4}" sibTransId="{FC0E4121-2586-4C33-8F8F-2E7A90F854DB}"/>
    <dgm:cxn modelId="{C9007B3E-BF82-4B24-B0B2-D217147B48A7}" srcId="{007AEAD3-4D31-4614-994B-316BB12E4FB4}" destId="{C8A2D565-C7FD-4608-8C37-C039634C7831}" srcOrd="0" destOrd="0" parTransId="{276DBA82-C4AF-4497-9A4F-CDA1C4DF7F73}" sibTransId="{56DB94EE-FB5C-43B0-AD43-D9D753A5A1C9}"/>
    <dgm:cxn modelId="{E7AB3BB7-95A3-4764-87F4-814DA93F957B}" type="presOf" srcId="{10C49490-12FF-4BD2-A39A-CD8ED80E3D73}" destId="{86F2C49F-DE53-45C6-8CC6-AD1B66F579BF}" srcOrd="0" destOrd="0" presId="urn:microsoft.com/office/officeart/2005/8/layout/chevron2"/>
    <dgm:cxn modelId="{DB31E02E-D6F2-4492-B93B-CF8963B96280}" type="presOf" srcId="{00A0EB32-9E5A-4D36-BA20-674506B4F925}" destId="{15623D23-1999-4FF8-A0D7-943E86F51F62}" srcOrd="0" destOrd="0" presId="urn:microsoft.com/office/officeart/2005/8/layout/chevron2"/>
    <dgm:cxn modelId="{654EF43A-2509-4EC5-8F4B-0207AD391EE9}" srcId="{00A0EB32-9E5A-4D36-BA20-674506B4F925}" destId="{1574F25D-13E0-4585-858B-8B1A19F1E059}" srcOrd="1" destOrd="0" parTransId="{7E0962DE-13DF-4B76-9EFD-95459DBCC0F2}" sibTransId="{8CCE1CE2-5EB6-4050-ABC7-7C382B170A4F}"/>
    <dgm:cxn modelId="{52B0C1BA-B110-4443-9FAF-2B5179745B43}" type="presOf" srcId="{1574F25D-13E0-4585-858B-8B1A19F1E059}" destId="{72FAECC5-4646-4B26-B7D7-B918AED005A6}" srcOrd="0" destOrd="0" presId="urn:microsoft.com/office/officeart/2005/8/layout/chevron2"/>
    <dgm:cxn modelId="{B6E5F59B-724D-4721-833B-1D4C0F35BDDC}" srcId="{00A0EB32-9E5A-4D36-BA20-674506B4F925}" destId="{10C49490-12FF-4BD2-A39A-CD8ED80E3D73}" srcOrd="2" destOrd="0" parTransId="{301BDCB1-450F-42E9-B7CC-364E4B509712}" sibTransId="{9C2ED959-9D07-47AB-BC7A-8805B5BB4DA9}"/>
    <dgm:cxn modelId="{09E5D930-EA85-4484-A351-E6AEA7988C10}" srcId="{1574F25D-13E0-4585-858B-8B1A19F1E059}" destId="{53327209-6F39-41A0-BF77-F20B6368A6DC}" srcOrd="0" destOrd="0" parTransId="{333CF6C9-6841-4516-917C-FAA59D79B88B}" sibTransId="{1B38CFBE-F0F9-4FCF-B708-873345A48747}"/>
    <dgm:cxn modelId="{874BDB58-97BB-4104-820A-4F2861DF8E88}" type="presOf" srcId="{007AEAD3-4D31-4614-994B-316BB12E4FB4}" destId="{ACBA2B3E-E672-4B5D-A395-9C753E380A32}" srcOrd="0" destOrd="0" presId="urn:microsoft.com/office/officeart/2005/8/layout/chevron2"/>
    <dgm:cxn modelId="{ECA2946E-61C8-4F02-B931-8B9723B7504C}" type="presOf" srcId="{C8A2D565-C7FD-4608-8C37-C039634C7831}" destId="{3DA556D4-7282-4D7A-98B9-1E6BB9CC9323}" srcOrd="0" destOrd="0" presId="urn:microsoft.com/office/officeart/2005/8/layout/chevron2"/>
    <dgm:cxn modelId="{6DBEBC6A-8887-46A1-9E27-0582D6C4A929}" type="presParOf" srcId="{15623D23-1999-4FF8-A0D7-943E86F51F62}" destId="{847F8897-515F-4F81-81EE-164E8E76B757}" srcOrd="0" destOrd="0" presId="urn:microsoft.com/office/officeart/2005/8/layout/chevron2"/>
    <dgm:cxn modelId="{19666ED9-E5DB-4666-B548-7A9850B3B081}" type="presParOf" srcId="{847F8897-515F-4F81-81EE-164E8E76B757}" destId="{10A2CE09-0BE3-4C43-AF04-E9FC2660A45B}" srcOrd="0" destOrd="0" presId="urn:microsoft.com/office/officeart/2005/8/layout/chevron2"/>
    <dgm:cxn modelId="{F4B0C66B-4B5F-4C56-BA91-B2E7998B9AE1}" type="presParOf" srcId="{847F8897-515F-4F81-81EE-164E8E76B757}" destId="{C2E6F23C-E2F0-4F56-9946-C271068627CF}" srcOrd="1" destOrd="0" presId="urn:microsoft.com/office/officeart/2005/8/layout/chevron2"/>
    <dgm:cxn modelId="{326D252B-9F5F-4310-8FA7-2AC29D2FCFE8}" type="presParOf" srcId="{15623D23-1999-4FF8-A0D7-943E86F51F62}" destId="{F9288898-111C-4277-85F0-C037BD5DB32A}" srcOrd="1" destOrd="0" presId="urn:microsoft.com/office/officeart/2005/8/layout/chevron2"/>
    <dgm:cxn modelId="{9FA0B09A-A525-453D-9EE5-2702C3C57C6C}" type="presParOf" srcId="{15623D23-1999-4FF8-A0D7-943E86F51F62}" destId="{8BE3C84A-22AE-48DD-B75F-73EA8CD76919}" srcOrd="2" destOrd="0" presId="urn:microsoft.com/office/officeart/2005/8/layout/chevron2"/>
    <dgm:cxn modelId="{46F0E00C-19D2-4392-80A1-20412985BDAC}" type="presParOf" srcId="{8BE3C84A-22AE-48DD-B75F-73EA8CD76919}" destId="{72FAECC5-4646-4B26-B7D7-B918AED005A6}" srcOrd="0" destOrd="0" presId="urn:microsoft.com/office/officeart/2005/8/layout/chevron2"/>
    <dgm:cxn modelId="{C619BF64-0364-49A1-8C86-2B418A1B7B42}" type="presParOf" srcId="{8BE3C84A-22AE-48DD-B75F-73EA8CD76919}" destId="{9EDEC231-4585-4F6C-A3F1-19D875FFE775}" srcOrd="1" destOrd="0" presId="urn:microsoft.com/office/officeart/2005/8/layout/chevron2"/>
    <dgm:cxn modelId="{AB529AEB-16C9-4D82-B261-502ABA3C8B29}" type="presParOf" srcId="{15623D23-1999-4FF8-A0D7-943E86F51F62}" destId="{F047FF18-47C6-46A1-ADD7-AA226D9AFA92}" srcOrd="3" destOrd="0" presId="urn:microsoft.com/office/officeart/2005/8/layout/chevron2"/>
    <dgm:cxn modelId="{ABE27E4B-B175-4E30-AD61-E8933DF1BE0E}" type="presParOf" srcId="{15623D23-1999-4FF8-A0D7-943E86F51F62}" destId="{D682AF5E-6E4B-41A6-9455-D2115816F07C}" srcOrd="4" destOrd="0" presId="urn:microsoft.com/office/officeart/2005/8/layout/chevron2"/>
    <dgm:cxn modelId="{E630BB9D-8A96-4D19-881F-1FA5D6B2427A}" type="presParOf" srcId="{D682AF5E-6E4B-41A6-9455-D2115816F07C}" destId="{86F2C49F-DE53-45C6-8CC6-AD1B66F579BF}" srcOrd="0" destOrd="0" presId="urn:microsoft.com/office/officeart/2005/8/layout/chevron2"/>
    <dgm:cxn modelId="{51CDDB1E-1815-4DE7-8792-490299913106}" type="presParOf" srcId="{D682AF5E-6E4B-41A6-9455-D2115816F07C}" destId="{274857CE-B30C-450E-ACB6-CBF7AE79887F}" srcOrd="1" destOrd="0" presId="urn:microsoft.com/office/officeart/2005/8/layout/chevron2"/>
    <dgm:cxn modelId="{26E7A3D0-D363-4E91-BE83-FBCAF64791B0}" type="presParOf" srcId="{15623D23-1999-4FF8-A0D7-943E86F51F62}" destId="{93DBB5DB-4342-4C43-8D09-242B56EAAEA5}" srcOrd="5" destOrd="0" presId="urn:microsoft.com/office/officeart/2005/8/layout/chevron2"/>
    <dgm:cxn modelId="{8FE6BB7D-1420-40F3-AD7C-09959358113F}" type="presParOf" srcId="{15623D23-1999-4FF8-A0D7-943E86F51F62}" destId="{EDD30538-3215-479A-90FB-609DDA0C1F27}" srcOrd="6" destOrd="0" presId="urn:microsoft.com/office/officeart/2005/8/layout/chevron2"/>
    <dgm:cxn modelId="{0D857B37-C6A7-410E-A3B7-7D0223F95611}" type="presParOf" srcId="{EDD30538-3215-479A-90FB-609DDA0C1F27}" destId="{ACBA2B3E-E672-4B5D-A395-9C753E380A32}" srcOrd="0" destOrd="0" presId="urn:microsoft.com/office/officeart/2005/8/layout/chevron2"/>
    <dgm:cxn modelId="{1588379C-D75D-4F1B-9AC4-5ECF66E8B9C7}" type="presParOf" srcId="{EDD30538-3215-479A-90FB-609DDA0C1F27}" destId="{3DA556D4-7282-4D7A-98B9-1E6BB9CC93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0EB32-9E5A-4D36-BA20-674506B4F925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DD42E012-F95E-4946-8ECC-E178791A51AA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239FE198-3B3B-4505-A723-84F5CA084740}" type="parTrans" cxnId="{F18D8889-F6B9-41FB-8FC6-A98FB3CC8F43}">
      <dgm:prSet/>
      <dgm:spPr/>
      <dgm:t>
        <a:bodyPr/>
        <a:lstStyle/>
        <a:p>
          <a:endParaRPr lang="zh-CN" altLang="en-US"/>
        </a:p>
      </dgm:t>
    </dgm:pt>
    <dgm:pt modelId="{5A9B300A-FEE7-4517-B13B-2E62DDF000B0}" type="sibTrans" cxnId="{F18D8889-F6B9-41FB-8FC6-A98FB3CC8F43}">
      <dgm:prSet/>
      <dgm:spPr/>
      <dgm:t>
        <a:bodyPr/>
        <a:lstStyle/>
        <a:p>
          <a:endParaRPr lang="zh-CN" altLang="en-US"/>
        </a:p>
      </dgm:t>
    </dgm:pt>
    <dgm:pt modelId="{17E31E0D-8A2D-421A-8F04-07908BC00EA0}">
      <dgm:prSet phldrT="[文本]" custT="1"/>
      <dgm:spPr/>
      <dgm:t>
        <a:bodyPr/>
        <a:lstStyle/>
        <a:p>
          <a:r>
            <a:rPr lang="zh-CN" altLang="en-US" sz="2400" dirty="0" smtClean="0"/>
            <a:t>建立个人文献库</a:t>
          </a:r>
          <a:endParaRPr lang="zh-CN" altLang="en-US" sz="2400" dirty="0"/>
        </a:p>
      </dgm:t>
    </dgm:pt>
    <dgm:pt modelId="{B7DBD1C9-D4FB-4DE0-A65B-D33A3F9E60E4}" type="parTrans" cxnId="{F7D92CDC-9BC8-492C-9B17-7D478AE30DF2}">
      <dgm:prSet/>
      <dgm:spPr/>
      <dgm:t>
        <a:bodyPr/>
        <a:lstStyle/>
        <a:p>
          <a:endParaRPr lang="zh-CN" altLang="en-US"/>
        </a:p>
      </dgm:t>
    </dgm:pt>
    <dgm:pt modelId="{FC0E4121-2586-4C33-8F8F-2E7A90F854DB}" type="sibTrans" cxnId="{F7D92CDC-9BC8-492C-9B17-7D478AE30DF2}">
      <dgm:prSet/>
      <dgm:spPr/>
      <dgm:t>
        <a:bodyPr/>
        <a:lstStyle/>
        <a:p>
          <a:endParaRPr lang="zh-CN" altLang="en-US"/>
        </a:p>
      </dgm:t>
    </dgm:pt>
    <dgm:pt modelId="{1574F25D-13E0-4585-858B-8B1A19F1E05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7E0962DE-13DF-4B76-9EFD-95459DBCC0F2}" type="parTrans" cxnId="{654EF43A-2509-4EC5-8F4B-0207AD391EE9}">
      <dgm:prSet/>
      <dgm:spPr/>
      <dgm:t>
        <a:bodyPr/>
        <a:lstStyle/>
        <a:p>
          <a:endParaRPr lang="zh-CN" altLang="en-US"/>
        </a:p>
      </dgm:t>
    </dgm:pt>
    <dgm:pt modelId="{8CCE1CE2-5EB6-4050-ABC7-7C382B170A4F}" type="sibTrans" cxnId="{654EF43A-2509-4EC5-8F4B-0207AD391EE9}">
      <dgm:prSet/>
      <dgm:spPr/>
      <dgm:t>
        <a:bodyPr/>
        <a:lstStyle/>
        <a:p>
          <a:endParaRPr lang="zh-CN" altLang="en-US"/>
        </a:p>
      </dgm:t>
    </dgm:pt>
    <dgm:pt modelId="{53327209-6F39-41A0-BF77-F20B6368A6DC}">
      <dgm:prSet phldrT="[文本]" custT="1"/>
      <dgm:spPr/>
      <dgm:t>
        <a:bodyPr/>
        <a:lstStyle/>
        <a:p>
          <a:r>
            <a:rPr lang="zh-CN" altLang="en-US" sz="2400" dirty="0" smtClean="0"/>
            <a:t>文献导入</a:t>
          </a:r>
          <a:endParaRPr lang="zh-CN" altLang="en-US" sz="2400" dirty="0"/>
        </a:p>
      </dgm:t>
    </dgm:pt>
    <dgm:pt modelId="{333CF6C9-6841-4516-917C-FAA59D79B88B}" type="parTrans" cxnId="{09E5D930-EA85-4484-A351-E6AEA7988C10}">
      <dgm:prSet/>
      <dgm:spPr/>
      <dgm:t>
        <a:bodyPr/>
        <a:lstStyle/>
        <a:p>
          <a:endParaRPr lang="zh-CN" altLang="en-US"/>
        </a:p>
      </dgm:t>
    </dgm:pt>
    <dgm:pt modelId="{1B38CFBE-F0F9-4FCF-B708-873345A48747}" type="sibTrans" cxnId="{09E5D930-EA85-4484-A351-E6AEA7988C10}">
      <dgm:prSet/>
      <dgm:spPr/>
      <dgm:t>
        <a:bodyPr/>
        <a:lstStyle/>
        <a:p>
          <a:endParaRPr lang="zh-CN" altLang="en-US"/>
        </a:p>
      </dgm:t>
    </dgm:pt>
    <dgm:pt modelId="{10C49490-12FF-4BD2-A39A-CD8ED80E3D73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301BDCB1-450F-42E9-B7CC-364E4B509712}" type="parTrans" cxnId="{B6E5F59B-724D-4721-833B-1D4C0F35BDDC}">
      <dgm:prSet/>
      <dgm:spPr/>
      <dgm:t>
        <a:bodyPr/>
        <a:lstStyle/>
        <a:p>
          <a:endParaRPr lang="zh-CN" altLang="en-US"/>
        </a:p>
      </dgm:t>
    </dgm:pt>
    <dgm:pt modelId="{9C2ED959-9D07-47AB-BC7A-8805B5BB4DA9}" type="sibTrans" cxnId="{B6E5F59B-724D-4721-833B-1D4C0F35BDDC}">
      <dgm:prSet/>
      <dgm:spPr/>
      <dgm:t>
        <a:bodyPr/>
        <a:lstStyle/>
        <a:p>
          <a:endParaRPr lang="zh-CN" altLang="en-US"/>
        </a:p>
      </dgm:t>
    </dgm:pt>
    <dgm:pt modelId="{C8A2D565-C7FD-4608-8C37-C039634C7831}">
      <dgm:prSet phldrT="[文本]" custT="1"/>
      <dgm:spPr/>
      <dgm:t>
        <a:bodyPr/>
        <a:lstStyle/>
        <a:p>
          <a:r>
            <a:rPr lang="zh-CN" altLang="en-US" sz="2400" dirty="0" smtClean="0"/>
            <a:t>写作</a:t>
          </a:r>
          <a:endParaRPr lang="zh-CN" altLang="en-US" sz="2400" dirty="0"/>
        </a:p>
      </dgm:t>
    </dgm:pt>
    <dgm:pt modelId="{276DBA82-C4AF-4497-9A4F-CDA1C4DF7F73}" type="parTrans" cxnId="{C9007B3E-BF82-4B24-B0B2-D217147B48A7}">
      <dgm:prSet/>
      <dgm:spPr/>
      <dgm:t>
        <a:bodyPr/>
        <a:lstStyle/>
        <a:p>
          <a:endParaRPr lang="zh-CN" altLang="en-US"/>
        </a:p>
      </dgm:t>
    </dgm:pt>
    <dgm:pt modelId="{56DB94EE-FB5C-43B0-AD43-D9D753A5A1C9}" type="sibTrans" cxnId="{C9007B3E-BF82-4B24-B0B2-D217147B48A7}">
      <dgm:prSet/>
      <dgm:spPr/>
      <dgm:t>
        <a:bodyPr/>
        <a:lstStyle/>
        <a:p>
          <a:endParaRPr lang="zh-CN" altLang="en-US"/>
        </a:p>
      </dgm:t>
    </dgm:pt>
    <dgm:pt modelId="{45A84E54-B6D4-4048-AAC4-FA11530B0BA9}">
      <dgm:prSet phldrT="[文本]" custT="1"/>
      <dgm:spPr/>
      <dgm:t>
        <a:bodyPr/>
        <a:lstStyle/>
        <a:p>
          <a:r>
            <a:rPr lang="zh-CN" altLang="en-US" sz="2400" dirty="0" smtClean="0"/>
            <a:t>文献管理</a:t>
          </a:r>
          <a:endParaRPr lang="zh-CN" altLang="en-US" sz="2400" dirty="0"/>
        </a:p>
      </dgm:t>
    </dgm:pt>
    <dgm:pt modelId="{344ECA85-7B18-4F08-9D63-35B3FCDF55CE}" type="parTrans" cxnId="{065E311E-9975-4731-B4BD-55E4418B6565}">
      <dgm:prSet/>
      <dgm:spPr/>
      <dgm:t>
        <a:bodyPr/>
        <a:lstStyle/>
        <a:p>
          <a:endParaRPr lang="zh-CN" altLang="en-US"/>
        </a:p>
      </dgm:t>
    </dgm:pt>
    <dgm:pt modelId="{FBEA7A25-DBC1-491E-949E-F2C2DF88D9A1}" type="sibTrans" cxnId="{065E311E-9975-4731-B4BD-55E4418B6565}">
      <dgm:prSet/>
      <dgm:spPr/>
      <dgm:t>
        <a:bodyPr/>
        <a:lstStyle/>
        <a:p>
          <a:endParaRPr lang="zh-CN" altLang="en-US"/>
        </a:p>
      </dgm:t>
    </dgm:pt>
    <dgm:pt modelId="{007AEAD3-4D31-4614-994B-316BB12E4FB4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A763E93F-4E09-44B3-ABDE-F702BA513CE6}" type="parTrans" cxnId="{AA9D1E3E-01DD-4479-872B-2EBC1491C464}">
      <dgm:prSet/>
      <dgm:spPr/>
      <dgm:t>
        <a:bodyPr/>
        <a:lstStyle/>
        <a:p>
          <a:endParaRPr lang="zh-CN" altLang="en-US"/>
        </a:p>
      </dgm:t>
    </dgm:pt>
    <dgm:pt modelId="{9172ACCB-176E-41B6-8055-DD489F90171B}" type="sibTrans" cxnId="{AA9D1E3E-01DD-4479-872B-2EBC1491C464}">
      <dgm:prSet/>
      <dgm:spPr/>
      <dgm:t>
        <a:bodyPr/>
        <a:lstStyle/>
        <a:p>
          <a:endParaRPr lang="zh-CN" altLang="en-US"/>
        </a:p>
      </dgm:t>
    </dgm:pt>
    <dgm:pt modelId="{15623D23-1999-4FF8-A0D7-943E86F51F62}" type="pres">
      <dgm:prSet presAssocID="{00A0EB32-9E5A-4D36-BA20-674506B4F9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7F8897-515F-4F81-81EE-164E8E76B757}" type="pres">
      <dgm:prSet presAssocID="{DD42E012-F95E-4946-8ECC-E178791A51AA}" presName="composite" presStyleCnt="0"/>
      <dgm:spPr/>
    </dgm:pt>
    <dgm:pt modelId="{10A2CE09-0BE3-4C43-AF04-E9FC2660A45B}" type="pres">
      <dgm:prSet presAssocID="{DD42E012-F95E-4946-8ECC-E178791A51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6F23C-E2F0-4F56-9946-C271068627CF}" type="pres">
      <dgm:prSet presAssocID="{DD42E012-F95E-4946-8ECC-E178791A51A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288898-111C-4277-85F0-C037BD5DB32A}" type="pres">
      <dgm:prSet presAssocID="{5A9B300A-FEE7-4517-B13B-2E62DDF000B0}" presName="sp" presStyleCnt="0"/>
      <dgm:spPr/>
    </dgm:pt>
    <dgm:pt modelId="{8BE3C84A-22AE-48DD-B75F-73EA8CD76919}" type="pres">
      <dgm:prSet presAssocID="{1574F25D-13E0-4585-858B-8B1A19F1E059}" presName="composite" presStyleCnt="0"/>
      <dgm:spPr/>
    </dgm:pt>
    <dgm:pt modelId="{72FAECC5-4646-4B26-B7D7-B918AED005A6}" type="pres">
      <dgm:prSet presAssocID="{1574F25D-13E0-4585-858B-8B1A19F1E05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DEC231-4585-4F6C-A3F1-19D875FFE775}" type="pres">
      <dgm:prSet presAssocID="{1574F25D-13E0-4585-858B-8B1A19F1E05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47FF18-47C6-46A1-ADD7-AA226D9AFA92}" type="pres">
      <dgm:prSet presAssocID="{8CCE1CE2-5EB6-4050-ABC7-7C382B170A4F}" presName="sp" presStyleCnt="0"/>
      <dgm:spPr/>
    </dgm:pt>
    <dgm:pt modelId="{D682AF5E-6E4B-41A6-9455-D2115816F07C}" type="pres">
      <dgm:prSet presAssocID="{10C49490-12FF-4BD2-A39A-CD8ED80E3D73}" presName="composite" presStyleCnt="0"/>
      <dgm:spPr/>
    </dgm:pt>
    <dgm:pt modelId="{86F2C49F-DE53-45C6-8CC6-AD1B66F579BF}" type="pres">
      <dgm:prSet presAssocID="{10C49490-12FF-4BD2-A39A-CD8ED80E3D7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4857CE-B30C-450E-ACB6-CBF7AE79887F}" type="pres">
      <dgm:prSet presAssocID="{10C49490-12FF-4BD2-A39A-CD8ED80E3D7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DBB5DB-4342-4C43-8D09-242B56EAAEA5}" type="pres">
      <dgm:prSet presAssocID="{9C2ED959-9D07-47AB-BC7A-8805B5BB4DA9}" presName="sp" presStyleCnt="0"/>
      <dgm:spPr/>
    </dgm:pt>
    <dgm:pt modelId="{EDD30538-3215-479A-90FB-609DDA0C1F27}" type="pres">
      <dgm:prSet presAssocID="{007AEAD3-4D31-4614-994B-316BB12E4FB4}" presName="composite" presStyleCnt="0"/>
      <dgm:spPr/>
    </dgm:pt>
    <dgm:pt modelId="{ACBA2B3E-E672-4B5D-A395-9C753E380A32}" type="pres">
      <dgm:prSet presAssocID="{007AEAD3-4D31-4614-994B-316BB12E4FB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556D4-7282-4D7A-98B9-1E6BB9CC9323}" type="pres">
      <dgm:prSet presAssocID="{007AEAD3-4D31-4614-994B-316BB12E4FB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9D1E3E-01DD-4479-872B-2EBC1491C464}" srcId="{00A0EB32-9E5A-4D36-BA20-674506B4F925}" destId="{007AEAD3-4D31-4614-994B-316BB12E4FB4}" srcOrd="3" destOrd="0" parTransId="{A763E93F-4E09-44B3-ABDE-F702BA513CE6}" sibTransId="{9172ACCB-176E-41B6-8055-DD489F90171B}"/>
    <dgm:cxn modelId="{065E311E-9975-4731-B4BD-55E4418B6565}" srcId="{10C49490-12FF-4BD2-A39A-CD8ED80E3D73}" destId="{45A84E54-B6D4-4048-AAC4-FA11530B0BA9}" srcOrd="0" destOrd="0" parTransId="{344ECA85-7B18-4F08-9D63-35B3FCDF55CE}" sibTransId="{FBEA7A25-DBC1-491E-949E-F2C2DF88D9A1}"/>
    <dgm:cxn modelId="{CD0C9889-8B4E-457B-941A-2D6D0146C333}" type="presOf" srcId="{17E31E0D-8A2D-421A-8F04-07908BC00EA0}" destId="{C2E6F23C-E2F0-4F56-9946-C271068627CF}" srcOrd="0" destOrd="0" presId="urn:microsoft.com/office/officeart/2005/8/layout/chevron2"/>
    <dgm:cxn modelId="{F18D8889-F6B9-41FB-8FC6-A98FB3CC8F43}" srcId="{00A0EB32-9E5A-4D36-BA20-674506B4F925}" destId="{DD42E012-F95E-4946-8ECC-E178791A51AA}" srcOrd="0" destOrd="0" parTransId="{239FE198-3B3B-4505-A723-84F5CA084740}" sibTransId="{5A9B300A-FEE7-4517-B13B-2E62DDF000B0}"/>
    <dgm:cxn modelId="{B480FA3D-45F6-47E0-9F1D-F7587F9D9DFD}" type="presOf" srcId="{53327209-6F39-41A0-BF77-F20B6368A6DC}" destId="{9EDEC231-4585-4F6C-A3F1-19D875FFE775}" srcOrd="0" destOrd="0" presId="urn:microsoft.com/office/officeart/2005/8/layout/chevron2"/>
    <dgm:cxn modelId="{F7D92CDC-9BC8-492C-9B17-7D478AE30DF2}" srcId="{DD42E012-F95E-4946-8ECC-E178791A51AA}" destId="{17E31E0D-8A2D-421A-8F04-07908BC00EA0}" srcOrd="0" destOrd="0" parTransId="{B7DBD1C9-D4FB-4DE0-A65B-D33A3F9E60E4}" sibTransId="{FC0E4121-2586-4C33-8F8F-2E7A90F854DB}"/>
    <dgm:cxn modelId="{7CA08471-637C-4025-9682-7AA990826981}" type="presOf" srcId="{00A0EB32-9E5A-4D36-BA20-674506B4F925}" destId="{15623D23-1999-4FF8-A0D7-943E86F51F62}" srcOrd="0" destOrd="0" presId="urn:microsoft.com/office/officeart/2005/8/layout/chevron2"/>
    <dgm:cxn modelId="{C9007B3E-BF82-4B24-B0B2-D217147B48A7}" srcId="{007AEAD3-4D31-4614-994B-316BB12E4FB4}" destId="{C8A2D565-C7FD-4608-8C37-C039634C7831}" srcOrd="0" destOrd="0" parTransId="{276DBA82-C4AF-4497-9A4F-CDA1C4DF7F73}" sibTransId="{56DB94EE-FB5C-43B0-AD43-D9D753A5A1C9}"/>
    <dgm:cxn modelId="{654EF43A-2509-4EC5-8F4B-0207AD391EE9}" srcId="{00A0EB32-9E5A-4D36-BA20-674506B4F925}" destId="{1574F25D-13E0-4585-858B-8B1A19F1E059}" srcOrd="1" destOrd="0" parTransId="{7E0962DE-13DF-4B76-9EFD-95459DBCC0F2}" sibTransId="{8CCE1CE2-5EB6-4050-ABC7-7C382B170A4F}"/>
    <dgm:cxn modelId="{E7956A72-2559-46EF-B7B3-8DD23D7CE17D}" type="presOf" srcId="{45A84E54-B6D4-4048-AAC4-FA11530B0BA9}" destId="{274857CE-B30C-450E-ACB6-CBF7AE79887F}" srcOrd="0" destOrd="0" presId="urn:microsoft.com/office/officeart/2005/8/layout/chevron2"/>
    <dgm:cxn modelId="{DC678C16-A236-4CD0-BA18-D259452A4B92}" type="presOf" srcId="{DD42E012-F95E-4946-8ECC-E178791A51AA}" destId="{10A2CE09-0BE3-4C43-AF04-E9FC2660A45B}" srcOrd="0" destOrd="0" presId="urn:microsoft.com/office/officeart/2005/8/layout/chevron2"/>
    <dgm:cxn modelId="{B6E5F59B-724D-4721-833B-1D4C0F35BDDC}" srcId="{00A0EB32-9E5A-4D36-BA20-674506B4F925}" destId="{10C49490-12FF-4BD2-A39A-CD8ED80E3D73}" srcOrd="2" destOrd="0" parTransId="{301BDCB1-450F-42E9-B7CC-364E4B509712}" sibTransId="{9C2ED959-9D07-47AB-BC7A-8805B5BB4DA9}"/>
    <dgm:cxn modelId="{09E5D930-EA85-4484-A351-E6AEA7988C10}" srcId="{1574F25D-13E0-4585-858B-8B1A19F1E059}" destId="{53327209-6F39-41A0-BF77-F20B6368A6DC}" srcOrd="0" destOrd="0" parTransId="{333CF6C9-6841-4516-917C-FAA59D79B88B}" sibTransId="{1B38CFBE-F0F9-4FCF-B708-873345A48747}"/>
    <dgm:cxn modelId="{3FA90732-1709-46E3-A909-64014A7591F0}" type="presOf" srcId="{10C49490-12FF-4BD2-A39A-CD8ED80E3D73}" destId="{86F2C49F-DE53-45C6-8CC6-AD1B66F579BF}" srcOrd="0" destOrd="0" presId="urn:microsoft.com/office/officeart/2005/8/layout/chevron2"/>
    <dgm:cxn modelId="{090C6152-926F-4A0D-BBAE-0C5F85D0CAA2}" type="presOf" srcId="{007AEAD3-4D31-4614-994B-316BB12E4FB4}" destId="{ACBA2B3E-E672-4B5D-A395-9C753E380A32}" srcOrd="0" destOrd="0" presId="urn:microsoft.com/office/officeart/2005/8/layout/chevron2"/>
    <dgm:cxn modelId="{9B9AE3D6-51A7-41A4-9729-51D0A41B8C16}" type="presOf" srcId="{C8A2D565-C7FD-4608-8C37-C039634C7831}" destId="{3DA556D4-7282-4D7A-98B9-1E6BB9CC9323}" srcOrd="0" destOrd="0" presId="urn:microsoft.com/office/officeart/2005/8/layout/chevron2"/>
    <dgm:cxn modelId="{D02DA9BA-D25A-421E-8A7B-404034C58644}" type="presOf" srcId="{1574F25D-13E0-4585-858B-8B1A19F1E059}" destId="{72FAECC5-4646-4B26-B7D7-B918AED005A6}" srcOrd="0" destOrd="0" presId="urn:microsoft.com/office/officeart/2005/8/layout/chevron2"/>
    <dgm:cxn modelId="{90B3593B-184F-4AA0-8DAF-75C1F508EFFA}" type="presParOf" srcId="{15623D23-1999-4FF8-A0D7-943E86F51F62}" destId="{847F8897-515F-4F81-81EE-164E8E76B757}" srcOrd="0" destOrd="0" presId="urn:microsoft.com/office/officeart/2005/8/layout/chevron2"/>
    <dgm:cxn modelId="{653B74AF-7E50-4ABA-82E3-A47311BB6E03}" type="presParOf" srcId="{847F8897-515F-4F81-81EE-164E8E76B757}" destId="{10A2CE09-0BE3-4C43-AF04-E9FC2660A45B}" srcOrd="0" destOrd="0" presId="urn:microsoft.com/office/officeart/2005/8/layout/chevron2"/>
    <dgm:cxn modelId="{86794286-7727-41DE-8A30-4F51A5C6D0B7}" type="presParOf" srcId="{847F8897-515F-4F81-81EE-164E8E76B757}" destId="{C2E6F23C-E2F0-4F56-9946-C271068627CF}" srcOrd="1" destOrd="0" presId="urn:microsoft.com/office/officeart/2005/8/layout/chevron2"/>
    <dgm:cxn modelId="{84172256-6EE1-4359-A79B-49134BACB8AA}" type="presParOf" srcId="{15623D23-1999-4FF8-A0D7-943E86F51F62}" destId="{F9288898-111C-4277-85F0-C037BD5DB32A}" srcOrd="1" destOrd="0" presId="urn:microsoft.com/office/officeart/2005/8/layout/chevron2"/>
    <dgm:cxn modelId="{391E3852-1954-4069-8976-DBE858FEFED3}" type="presParOf" srcId="{15623D23-1999-4FF8-A0D7-943E86F51F62}" destId="{8BE3C84A-22AE-48DD-B75F-73EA8CD76919}" srcOrd="2" destOrd="0" presId="urn:microsoft.com/office/officeart/2005/8/layout/chevron2"/>
    <dgm:cxn modelId="{2FA4C4CC-81BD-41D9-B939-220AB2D5084C}" type="presParOf" srcId="{8BE3C84A-22AE-48DD-B75F-73EA8CD76919}" destId="{72FAECC5-4646-4B26-B7D7-B918AED005A6}" srcOrd="0" destOrd="0" presId="urn:microsoft.com/office/officeart/2005/8/layout/chevron2"/>
    <dgm:cxn modelId="{5C953933-313A-49C8-A9CE-A5096D725F35}" type="presParOf" srcId="{8BE3C84A-22AE-48DD-B75F-73EA8CD76919}" destId="{9EDEC231-4585-4F6C-A3F1-19D875FFE775}" srcOrd="1" destOrd="0" presId="urn:microsoft.com/office/officeart/2005/8/layout/chevron2"/>
    <dgm:cxn modelId="{ED5946EA-C73A-4132-A3A6-CCB2FEA75677}" type="presParOf" srcId="{15623D23-1999-4FF8-A0D7-943E86F51F62}" destId="{F047FF18-47C6-46A1-ADD7-AA226D9AFA92}" srcOrd="3" destOrd="0" presId="urn:microsoft.com/office/officeart/2005/8/layout/chevron2"/>
    <dgm:cxn modelId="{64B7B09E-0B03-4D1F-8D87-523FEF97BF2A}" type="presParOf" srcId="{15623D23-1999-4FF8-A0D7-943E86F51F62}" destId="{D682AF5E-6E4B-41A6-9455-D2115816F07C}" srcOrd="4" destOrd="0" presId="urn:microsoft.com/office/officeart/2005/8/layout/chevron2"/>
    <dgm:cxn modelId="{6086E220-AE29-4E7F-B968-DBE4CCA103E2}" type="presParOf" srcId="{D682AF5E-6E4B-41A6-9455-D2115816F07C}" destId="{86F2C49F-DE53-45C6-8CC6-AD1B66F579BF}" srcOrd="0" destOrd="0" presId="urn:microsoft.com/office/officeart/2005/8/layout/chevron2"/>
    <dgm:cxn modelId="{F00E9677-B300-4711-9DDE-B1C2896724D9}" type="presParOf" srcId="{D682AF5E-6E4B-41A6-9455-D2115816F07C}" destId="{274857CE-B30C-450E-ACB6-CBF7AE79887F}" srcOrd="1" destOrd="0" presId="urn:microsoft.com/office/officeart/2005/8/layout/chevron2"/>
    <dgm:cxn modelId="{CC4AE828-16DB-4500-9795-70B567A4A7B1}" type="presParOf" srcId="{15623D23-1999-4FF8-A0D7-943E86F51F62}" destId="{93DBB5DB-4342-4C43-8D09-242B56EAAEA5}" srcOrd="5" destOrd="0" presId="urn:microsoft.com/office/officeart/2005/8/layout/chevron2"/>
    <dgm:cxn modelId="{AD939A99-029C-4480-B69B-8C3C97D566A0}" type="presParOf" srcId="{15623D23-1999-4FF8-A0D7-943E86F51F62}" destId="{EDD30538-3215-479A-90FB-609DDA0C1F27}" srcOrd="6" destOrd="0" presId="urn:microsoft.com/office/officeart/2005/8/layout/chevron2"/>
    <dgm:cxn modelId="{F2FB5C27-EE2D-48FD-86CA-836B50934614}" type="presParOf" srcId="{EDD30538-3215-479A-90FB-609DDA0C1F27}" destId="{ACBA2B3E-E672-4B5D-A395-9C753E380A32}" srcOrd="0" destOrd="0" presId="urn:microsoft.com/office/officeart/2005/8/layout/chevron2"/>
    <dgm:cxn modelId="{2721E4B2-69DD-457C-8A6C-B202316F0783}" type="presParOf" srcId="{EDD30538-3215-479A-90FB-609DDA0C1F27}" destId="{3DA556D4-7282-4D7A-98B9-1E6BB9CC93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0EB32-9E5A-4D36-BA20-674506B4F925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DD42E012-F95E-4946-8ECC-E178791A51AA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239FE198-3B3B-4505-A723-84F5CA084740}" type="parTrans" cxnId="{F18D8889-F6B9-41FB-8FC6-A98FB3CC8F43}">
      <dgm:prSet/>
      <dgm:spPr/>
      <dgm:t>
        <a:bodyPr/>
        <a:lstStyle/>
        <a:p>
          <a:endParaRPr lang="zh-CN" altLang="en-US"/>
        </a:p>
      </dgm:t>
    </dgm:pt>
    <dgm:pt modelId="{5A9B300A-FEE7-4517-B13B-2E62DDF000B0}" type="sibTrans" cxnId="{F18D8889-F6B9-41FB-8FC6-A98FB3CC8F43}">
      <dgm:prSet/>
      <dgm:spPr/>
      <dgm:t>
        <a:bodyPr/>
        <a:lstStyle/>
        <a:p>
          <a:endParaRPr lang="zh-CN" altLang="en-US"/>
        </a:p>
      </dgm:t>
    </dgm:pt>
    <dgm:pt modelId="{17E31E0D-8A2D-421A-8F04-07908BC00EA0}">
      <dgm:prSet phldrT="[文本]" custT="1"/>
      <dgm:spPr/>
      <dgm:t>
        <a:bodyPr/>
        <a:lstStyle/>
        <a:p>
          <a:r>
            <a:rPr lang="zh-CN" altLang="en-US" sz="2400" dirty="0" smtClean="0"/>
            <a:t>建立个人文献库</a:t>
          </a:r>
          <a:endParaRPr lang="zh-CN" altLang="en-US" sz="2400" dirty="0"/>
        </a:p>
      </dgm:t>
    </dgm:pt>
    <dgm:pt modelId="{B7DBD1C9-D4FB-4DE0-A65B-D33A3F9E60E4}" type="parTrans" cxnId="{F7D92CDC-9BC8-492C-9B17-7D478AE30DF2}">
      <dgm:prSet/>
      <dgm:spPr/>
      <dgm:t>
        <a:bodyPr/>
        <a:lstStyle/>
        <a:p>
          <a:endParaRPr lang="zh-CN" altLang="en-US"/>
        </a:p>
      </dgm:t>
    </dgm:pt>
    <dgm:pt modelId="{FC0E4121-2586-4C33-8F8F-2E7A90F854DB}" type="sibTrans" cxnId="{F7D92CDC-9BC8-492C-9B17-7D478AE30DF2}">
      <dgm:prSet/>
      <dgm:spPr/>
      <dgm:t>
        <a:bodyPr/>
        <a:lstStyle/>
        <a:p>
          <a:endParaRPr lang="zh-CN" altLang="en-US"/>
        </a:p>
      </dgm:t>
    </dgm:pt>
    <dgm:pt modelId="{1574F25D-13E0-4585-858B-8B1A19F1E05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7E0962DE-13DF-4B76-9EFD-95459DBCC0F2}" type="parTrans" cxnId="{654EF43A-2509-4EC5-8F4B-0207AD391EE9}">
      <dgm:prSet/>
      <dgm:spPr/>
      <dgm:t>
        <a:bodyPr/>
        <a:lstStyle/>
        <a:p>
          <a:endParaRPr lang="zh-CN" altLang="en-US"/>
        </a:p>
      </dgm:t>
    </dgm:pt>
    <dgm:pt modelId="{8CCE1CE2-5EB6-4050-ABC7-7C382B170A4F}" type="sibTrans" cxnId="{654EF43A-2509-4EC5-8F4B-0207AD391EE9}">
      <dgm:prSet/>
      <dgm:spPr/>
      <dgm:t>
        <a:bodyPr/>
        <a:lstStyle/>
        <a:p>
          <a:endParaRPr lang="zh-CN" altLang="en-US"/>
        </a:p>
      </dgm:t>
    </dgm:pt>
    <dgm:pt modelId="{53327209-6F39-41A0-BF77-F20B6368A6DC}">
      <dgm:prSet phldrT="[文本]" custT="1"/>
      <dgm:spPr/>
      <dgm:t>
        <a:bodyPr/>
        <a:lstStyle/>
        <a:p>
          <a:r>
            <a:rPr lang="zh-CN" altLang="en-US" sz="2400" dirty="0" smtClean="0"/>
            <a:t>文献导入</a:t>
          </a:r>
          <a:endParaRPr lang="zh-CN" altLang="en-US" sz="2400" dirty="0"/>
        </a:p>
      </dgm:t>
    </dgm:pt>
    <dgm:pt modelId="{333CF6C9-6841-4516-917C-FAA59D79B88B}" type="parTrans" cxnId="{09E5D930-EA85-4484-A351-E6AEA7988C10}">
      <dgm:prSet/>
      <dgm:spPr/>
      <dgm:t>
        <a:bodyPr/>
        <a:lstStyle/>
        <a:p>
          <a:endParaRPr lang="zh-CN" altLang="en-US"/>
        </a:p>
      </dgm:t>
    </dgm:pt>
    <dgm:pt modelId="{1B38CFBE-F0F9-4FCF-B708-873345A48747}" type="sibTrans" cxnId="{09E5D930-EA85-4484-A351-E6AEA7988C10}">
      <dgm:prSet/>
      <dgm:spPr/>
      <dgm:t>
        <a:bodyPr/>
        <a:lstStyle/>
        <a:p>
          <a:endParaRPr lang="zh-CN" altLang="en-US"/>
        </a:p>
      </dgm:t>
    </dgm:pt>
    <dgm:pt modelId="{10C49490-12FF-4BD2-A39A-CD8ED80E3D73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301BDCB1-450F-42E9-B7CC-364E4B509712}" type="parTrans" cxnId="{B6E5F59B-724D-4721-833B-1D4C0F35BDDC}">
      <dgm:prSet/>
      <dgm:spPr/>
      <dgm:t>
        <a:bodyPr/>
        <a:lstStyle/>
        <a:p>
          <a:endParaRPr lang="zh-CN" altLang="en-US"/>
        </a:p>
      </dgm:t>
    </dgm:pt>
    <dgm:pt modelId="{9C2ED959-9D07-47AB-BC7A-8805B5BB4DA9}" type="sibTrans" cxnId="{B6E5F59B-724D-4721-833B-1D4C0F35BDDC}">
      <dgm:prSet/>
      <dgm:spPr/>
      <dgm:t>
        <a:bodyPr/>
        <a:lstStyle/>
        <a:p>
          <a:endParaRPr lang="zh-CN" altLang="en-US"/>
        </a:p>
      </dgm:t>
    </dgm:pt>
    <dgm:pt modelId="{C8A2D565-C7FD-4608-8C37-C039634C7831}">
      <dgm:prSet phldrT="[文本]" custT="1"/>
      <dgm:spPr/>
      <dgm:t>
        <a:bodyPr/>
        <a:lstStyle/>
        <a:p>
          <a:r>
            <a:rPr lang="zh-CN" altLang="en-US" sz="2400" dirty="0" smtClean="0"/>
            <a:t>写作</a:t>
          </a:r>
          <a:endParaRPr lang="zh-CN" altLang="en-US" sz="2400" dirty="0"/>
        </a:p>
      </dgm:t>
    </dgm:pt>
    <dgm:pt modelId="{276DBA82-C4AF-4497-9A4F-CDA1C4DF7F73}" type="parTrans" cxnId="{C9007B3E-BF82-4B24-B0B2-D217147B48A7}">
      <dgm:prSet/>
      <dgm:spPr/>
      <dgm:t>
        <a:bodyPr/>
        <a:lstStyle/>
        <a:p>
          <a:endParaRPr lang="zh-CN" altLang="en-US"/>
        </a:p>
      </dgm:t>
    </dgm:pt>
    <dgm:pt modelId="{56DB94EE-FB5C-43B0-AD43-D9D753A5A1C9}" type="sibTrans" cxnId="{C9007B3E-BF82-4B24-B0B2-D217147B48A7}">
      <dgm:prSet/>
      <dgm:spPr/>
      <dgm:t>
        <a:bodyPr/>
        <a:lstStyle/>
        <a:p>
          <a:endParaRPr lang="zh-CN" altLang="en-US"/>
        </a:p>
      </dgm:t>
    </dgm:pt>
    <dgm:pt modelId="{45A84E54-B6D4-4048-AAC4-FA11530B0BA9}">
      <dgm:prSet phldrT="[文本]" custT="1"/>
      <dgm:spPr/>
      <dgm:t>
        <a:bodyPr/>
        <a:lstStyle/>
        <a:p>
          <a:r>
            <a:rPr lang="zh-CN" altLang="en-US" sz="2400" dirty="0" smtClean="0"/>
            <a:t>文献管理</a:t>
          </a:r>
          <a:endParaRPr lang="zh-CN" altLang="en-US" sz="2400" dirty="0"/>
        </a:p>
      </dgm:t>
    </dgm:pt>
    <dgm:pt modelId="{344ECA85-7B18-4F08-9D63-35B3FCDF55CE}" type="parTrans" cxnId="{065E311E-9975-4731-B4BD-55E4418B6565}">
      <dgm:prSet/>
      <dgm:spPr/>
      <dgm:t>
        <a:bodyPr/>
        <a:lstStyle/>
        <a:p>
          <a:endParaRPr lang="zh-CN" altLang="en-US"/>
        </a:p>
      </dgm:t>
    </dgm:pt>
    <dgm:pt modelId="{FBEA7A25-DBC1-491E-949E-F2C2DF88D9A1}" type="sibTrans" cxnId="{065E311E-9975-4731-B4BD-55E4418B6565}">
      <dgm:prSet/>
      <dgm:spPr/>
      <dgm:t>
        <a:bodyPr/>
        <a:lstStyle/>
        <a:p>
          <a:endParaRPr lang="zh-CN" altLang="en-US"/>
        </a:p>
      </dgm:t>
    </dgm:pt>
    <dgm:pt modelId="{007AEAD3-4D31-4614-994B-316BB12E4FB4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A763E93F-4E09-44B3-ABDE-F702BA513CE6}" type="parTrans" cxnId="{AA9D1E3E-01DD-4479-872B-2EBC1491C464}">
      <dgm:prSet/>
      <dgm:spPr/>
      <dgm:t>
        <a:bodyPr/>
        <a:lstStyle/>
        <a:p>
          <a:endParaRPr lang="zh-CN" altLang="en-US"/>
        </a:p>
      </dgm:t>
    </dgm:pt>
    <dgm:pt modelId="{9172ACCB-176E-41B6-8055-DD489F90171B}" type="sibTrans" cxnId="{AA9D1E3E-01DD-4479-872B-2EBC1491C464}">
      <dgm:prSet/>
      <dgm:spPr/>
      <dgm:t>
        <a:bodyPr/>
        <a:lstStyle/>
        <a:p>
          <a:endParaRPr lang="zh-CN" altLang="en-US"/>
        </a:p>
      </dgm:t>
    </dgm:pt>
    <dgm:pt modelId="{15623D23-1999-4FF8-A0D7-943E86F51F62}" type="pres">
      <dgm:prSet presAssocID="{00A0EB32-9E5A-4D36-BA20-674506B4F9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7F8897-515F-4F81-81EE-164E8E76B757}" type="pres">
      <dgm:prSet presAssocID="{DD42E012-F95E-4946-8ECC-E178791A51AA}" presName="composite" presStyleCnt="0"/>
      <dgm:spPr/>
    </dgm:pt>
    <dgm:pt modelId="{10A2CE09-0BE3-4C43-AF04-E9FC2660A45B}" type="pres">
      <dgm:prSet presAssocID="{DD42E012-F95E-4946-8ECC-E178791A51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E6F23C-E2F0-4F56-9946-C271068627CF}" type="pres">
      <dgm:prSet presAssocID="{DD42E012-F95E-4946-8ECC-E178791A51A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288898-111C-4277-85F0-C037BD5DB32A}" type="pres">
      <dgm:prSet presAssocID="{5A9B300A-FEE7-4517-B13B-2E62DDF000B0}" presName="sp" presStyleCnt="0"/>
      <dgm:spPr/>
    </dgm:pt>
    <dgm:pt modelId="{8BE3C84A-22AE-48DD-B75F-73EA8CD76919}" type="pres">
      <dgm:prSet presAssocID="{1574F25D-13E0-4585-858B-8B1A19F1E059}" presName="composite" presStyleCnt="0"/>
      <dgm:spPr/>
    </dgm:pt>
    <dgm:pt modelId="{72FAECC5-4646-4B26-B7D7-B918AED005A6}" type="pres">
      <dgm:prSet presAssocID="{1574F25D-13E0-4585-858B-8B1A19F1E05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DEC231-4585-4F6C-A3F1-19D875FFE775}" type="pres">
      <dgm:prSet presAssocID="{1574F25D-13E0-4585-858B-8B1A19F1E05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47FF18-47C6-46A1-ADD7-AA226D9AFA92}" type="pres">
      <dgm:prSet presAssocID="{8CCE1CE2-5EB6-4050-ABC7-7C382B170A4F}" presName="sp" presStyleCnt="0"/>
      <dgm:spPr/>
    </dgm:pt>
    <dgm:pt modelId="{D682AF5E-6E4B-41A6-9455-D2115816F07C}" type="pres">
      <dgm:prSet presAssocID="{10C49490-12FF-4BD2-A39A-CD8ED80E3D73}" presName="composite" presStyleCnt="0"/>
      <dgm:spPr/>
    </dgm:pt>
    <dgm:pt modelId="{86F2C49F-DE53-45C6-8CC6-AD1B66F579BF}" type="pres">
      <dgm:prSet presAssocID="{10C49490-12FF-4BD2-A39A-CD8ED80E3D7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4857CE-B30C-450E-ACB6-CBF7AE79887F}" type="pres">
      <dgm:prSet presAssocID="{10C49490-12FF-4BD2-A39A-CD8ED80E3D7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DBB5DB-4342-4C43-8D09-242B56EAAEA5}" type="pres">
      <dgm:prSet presAssocID="{9C2ED959-9D07-47AB-BC7A-8805B5BB4DA9}" presName="sp" presStyleCnt="0"/>
      <dgm:spPr/>
    </dgm:pt>
    <dgm:pt modelId="{EDD30538-3215-479A-90FB-609DDA0C1F27}" type="pres">
      <dgm:prSet presAssocID="{007AEAD3-4D31-4614-994B-316BB12E4FB4}" presName="composite" presStyleCnt="0"/>
      <dgm:spPr/>
    </dgm:pt>
    <dgm:pt modelId="{ACBA2B3E-E672-4B5D-A395-9C753E380A32}" type="pres">
      <dgm:prSet presAssocID="{007AEAD3-4D31-4614-994B-316BB12E4FB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556D4-7282-4D7A-98B9-1E6BB9CC9323}" type="pres">
      <dgm:prSet presAssocID="{007AEAD3-4D31-4614-994B-316BB12E4FB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D4926D-5A69-4AEF-90D3-00BAF2BF93D4}" type="presOf" srcId="{10C49490-12FF-4BD2-A39A-CD8ED80E3D73}" destId="{86F2C49F-DE53-45C6-8CC6-AD1B66F579BF}" srcOrd="0" destOrd="0" presId="urn:microsoft.com/office/officeart/2005/8/layout/chevron2"/>
    <dgm:cxn modelId="{028B7DE7-B0F1-4DF1-868C-5AAF42BC0840}" type="presOf" srcId="{53327209-6F39-41A0-BF77-F20B6368A6DC}" destId="{9EDEC231-4585-4F6C-A3F1-19D875FFE775}" srcOrd="0" destOrd="0" presId="urn:microsoft.com/office/officeart/2005/8/layout/chevron2"/>
    <dgm:cxn modelId="{F18D8889-F6B9-41FB-8FC6-A98FB3CC8F43}" srcId="{00A0EB32-9E5A-4D36-BA20-674506B4F925}" destId="{DD42E012-F95E-4946-8ECC-E178791A51AA}" srcOrd="0" destOrd="0" parTransId="{239FE198-3B3B-4505-A723-84F5CA084740}" sibTransId="{5A9B300A-FEE7-4517-B13B-2E62DDF000B0}"/>
    <dgm:cxn modelId="{2985928B-AD4F-46A7-AF27-3E4529408B2E}" type="presOf" srcId="{C8A2D565-C7FD-4608-8C37-C039634C7831}" destId="{3DA556D4-7282-4D7A-98B9-1E6BB9CC9323}" srcOrd="0" destOrd="0" presId="urn:microsoft.com/office/officeart/2005/8/layout/chevron2"/>
    <dgm:cxn modelId="{09E5D930-EA85-4484-A351-E6AEA7988C10}" srcId="{1574F25D-13E0-4585-858B-8B1A19F1E059}" destId="{53327209-6F39-41A0-BF77-F20B6368A6DC}" srcOrd="0" destOrd="0" parTransId="{333CF6C9-6841-4516-917C-FAA59D79B88B}" sibTransId="{1B38CFBE-F0F9-4FCF-B708-873345A48747}"/>
    <dgm:cxn modelId="{5994371F-1BAC-48BF-B37E-6F34E97C2164}" type="presOf" srcId="{00A0EB32-9E5A-4D36-BA20-674506B4F925}" destId="{15623D23-1999-4FF8-A0D7-943E86F51F62}" srcOrd="0" destOrd="0" presId="urn:microsoft.com/office/officeart/2005/8/layout/chevron2"/>
    <dgm:cxn modelId="{00281F1A-D7F9-48B0-A474-8A00059F0393}" type="presOf" srcId="{45A84E54-B6D4-4048-AAC4-FA11530B0BA9}" destId="{274857CE-B30C-450E-ACB6-CBF7AE79887F}" srcOrd="0" destOrd="0" presId="urn:microsoft.com/office/officeart/2005/8/layout/chevron2"/>
    <dgm:cxn modelId="{065E311E-9975-4731-B4BD-55E4418B6565}" srcId="{10C49490-12FF-4BD2-A39A-CD8ED80E3D73}" destId="{45A84E54-B6D4-4048-AAC4-FA11530B0BA9}" srcOrd="0" destOrd="0" parTransId="{344ECA85-7B18-4F08-9D63-35B3FCDF55CE}" sibTransId="{FBEA7A25-DBC1-491E-949E-F2C2DF88D9A1}"/>
    <dgm:cxn modelId="{C9007B3E-BF82-4B24-B0B2-D217147B48A7}" srcId="{007AEAD3-4D31-4614-994B-316BB12E4FB4}" destId="{C8A2D565-C7FD-4608-8C37-C039634C7831}" srcOrd="0" destOrd="0" parTransId="{276DBA82-C4AF-4497-9A4F-CDA1C4DF7F73}" sibTransId="{56DB94EE-FB5C-43B0-AD43-D9D753A5A1C9}"/>
    <dgm:cxn modelId="{654EF43A-2509-4EC5-8F4B-0207AD391EE9}" srcId="{00A0EB32-9E5A-4D36-BA20-674506B4F925}" destId="{1574F25D-13E0-4585-858B-8B1A19F1E059}" srcOrd="1" destOrd="0" parTransId="{7E0962DE-13DF-4B76-9EFD-95459DBCC0F2}" sibTransId="{8CCE1CE2-5EB6-4050-ABC7-7C382B170A4F}"/>
    <dgm:cxn modelId="{42F1BEB5-0EAC-4BD3-9CAC-BBD73C3E527B}" type="presOf" srcId="{007AEAD3-4D31-4614-994B-316BB12E4FB4}" destId="{ACBA2B3E-E672-4B5D-A395-9C753E380A32}" srcOrd="0" destOrd="0" presId="urn:microsoft.com/office/officeart/2005/8/layout/chevron2"/>
    <dgm:cxn modelId="{AA9D1E3E-01DD-4479-872B-2EBC1491C464}" srcId="{00A0EB32-9E5A-4D36-BA20-674506B4F925}" destId="{007AEAD3-4D31-4614-994B-316BB12E4FB4}" srcOrd="3" destOrd="0" parTransId="{A763E93F-4E09-44B3-ABDE-F702BA513CE6}" sibTransId="{9172ACCB-176E-41B6-8055-DD489F90171B}"/>
    <dgm:cxn modelId="{909DE7C4-4F68-4FBC-8409-49B705008FE3}" type="presOf" srcId="{DD42E012-F95E-4946-8ECC-E178791A51AA}" destId="{10A2CE09-0BE3-4C43-AF04-E9FC2660A45B}" srcOrd="0" destOrd="0" presId="urn:microsoft.com/office/officeart/2005/8/layout/chevron2"/>
    <dgm:cxn modelId="{F7D92CDC-9BC8-492C-9B17-7D478AE30DF2}" srcId="{DD42E012-F95E-4946-8ECC-E178791A51AA}" destId="{17E31E0D-8A2D-421A-8F04-07908BC00EA0}" srcOrd="0" destOrd="0" parTransId="{B7DBD1C9-D4FB-4DE0-A65B-D33A3F9E60E4}" sibTransId="{FC0E4121-2586-4C33-8F8F-2E7A90F854DB}"/>
    <dgm:cxn modelId="{B6E5F59B-724D-4721-833B-1D4C0F35BDDC}" srcId="{00A0EB32-9E5A-4D36-BA20-674506B4F925}" destId="{10C49490-12FF-4BD2-A39A-CD8ED80E3D73}" srcOrd="2" destOrd="0" parTransId="{301BDCB1-450F-42E9-B7CC-364E4B509712}" sibTransId="{9C2ED959-9D07-47AB-BC7A-8805B5BB4DA9}"/>
    <dgm:cxn modelId="{6D146245-F714-42F3-999B-96C2354564E7}" type="presOf" srcId="{1574F25D-13E0-4585-858B-8B1A19F1E059}" destId="{72FAECC5-4646-4B26-B7D7-B918AED005A6}" srcOrd="0" destOrd="0" presId="urn:microsoft.com/office/officeart/2005/8/layout/chevron2"/>
    <dgm:cxn modelId="{24B4A992-9DF2-491F-B9E8-C160AC883F8E}" type="presOf" srcId="{17E31E0D-8A2D-421A-8F04-07908BC00EA0}" destId="{C2E6F23C-E2F0-4F56-9946-C271068627CF}" srcOrd="0" destOrd="0" presId="urn:microsoft.com/office/officeart/2005/8/layout/chevron2"/>
    <dgm:cxn modelId="{BB4413AF-ECA8-4FB7-95D3-11626322A0E5}" type="presParOf" srcId="{15623D23-1999-4FF8-A0D7-943E86F51F62}" destId="{847F8897-515F-4F81-81EE-164E8E76B757}" srcOrd="0" destOrd="0" presId="urn:microsoft.com/office/officeart/2005/8/layout/chevron2"/>
    <dgm:cxn modelId="{52423E46-4E0A-4CF4-9FE2-8AA56D1F0201}" type="presParOf" srcId="{847F8897-515F-4F81-81EE-164E8E76B757}" destId="{10A2CE09-0BE3-4C43-AF04-E9FC2660A45B}" srcOrd="0" destOrd="0" presId="urn:microsoft.com/office/officeart/2005/8/layout/chevron2"/>
    <dgm:cxn modelId="{455FA8A0-B45A-4868-A9F8-171B2EF32473}" type="presParOf" srcId="{847F8897-515F-4F81-81EE-164E8E76B757}" destId="{C2E6F23C-E2F0-4F56-9946-C271068627CF}" srcOrd="1" destOrd="0" presId="urn:microsoft.com/office/officeart/2005/8/layout/chevron2"/>
    <dgm:cxn modelId="{A023978D-F0F5-4E1A-975C-AECB7B2A27B2}" type="presParOf" srcId="{15623D23-1999-4FF8-A0D7-943E86F51F62}" destId="{F9288898-111C-4277-85F0-C037BD5DB32A}" srcOrd="1" destOrd="0" presId="urn:microsoft.com/office/officeart/2005/8/layout/chevron2"/>
    <dgm:cxn modelId="{7EB84106-601B-4ACD-BAEE-DA973D473C22}" type="presParOf" srcId="{15623D23-1999-4FF8-A0D7-943E86F51F62}" destId="{8BE3C84A-22AE-48DD-B75F-73EA8CD76919}" srcOrd="2" destOrd="0" presId="urn:microsoft.com/office/officeart/2005/8/layout/chevron2"/>
    <dgm:cxn modelId="{C83F4D26-A6CC-49EA-BBED-D93C457CAEF6}" type="presParOf" srcId="{8BE3C84A-22AE-48DD-B75F-73EA8CD76919}" destId="{72FAECC5-4646-4B26-B7D7-B918AED005A6}" srcOrd="0" destOrd="0" presId="urn:microsoft.com/office/officeart/2005/8/layout/chevron2"/>
    <dgm:cxn modelId="{85677A76-D809-466E-9F07-6EE03BC95C93}" type="presParOf" srcId="{8BE3C84A-22AE-48DD-B75F-73EA8CD76919}" destId="{9EDEC231-4585-4F6C-A3F1-19D875FFE775}" srcOrd="1" destOrd="0" presId="urn:microsoft.com/office/officeart/2005/8/layout/chevron2"/>
    <dgm:cxn modelId="{0E47E008-A464-448E-BC51-A879C7923115}" type="presParOf" srcId="{15623D23-1999-4FF8-A0D7-943E86F51F62}" destId="{F047FF18-47C6-46A1-ADD7-AA226D9AFA92}" srcOrd="3" destOrd="0" presId="urn:microsoft.com/office/officeart/2005/8/layout/chevron2"/>
    <dgm:cxn modelId="{A7364494-EF47-4F01-85CA-A1BFCB2190C7}" type="presParOf" srcId="{15623D23-1999-4FF8-A0D7-943E86F51F62}" destId="{D682AF5E-6E4B-41A6-9455-D2115816F07C}" srcOrd="4" destOrd="0" presId="urn:microsoft.com/office/officeart/2005/8/layout/chevron2"/>
    <dgm:cxn modelId="{DB85A4D6-CEDF-4AA7-9CB7-0BB09CB177BF}" type="presParOf" srcId="{D682AF5E-6E4B-41A6-9455-D2115816F07C}" destId="{86F2C49F-DE53-45C6-8CC6-AD1B66F579BF}" srcOrd="0" destOrd="0" presId="urn:microsoft.com/office/officeart/2005/8/layout/chevron2"/>
    <dgm:cxn modelId="{DBF0AFA0-535E-4068-AFAD-2B3F7525D9BE}" type="presParOf" srcId="{D682AF5E-6E4B-41A6-9455-D2115816F07C}" destId="{274857CE-B30C-450E-ACB6-CBF7AE79887F}" srcOrd="1" destOrd="0" presId="urn:microsoft.com/office/officeart/2005/8/layout/chevron2"/>
    <dgm:cxn modelId="{56146DA8-4DCA-4093-BD41-5060E8DCE9EB}" type="presParOf" srcId="{15623D23-1999-4FF8-A0D7-943E86F51F62}" destId="{93DBB5DB-4342-4C43-8D09-242B56EAAEA5}" srcOrd="5" destOrd="0" presId="urn:microsoft.com/office/officeart/2005/8/layout/chevron2"/>
    <dgm:cxn modelId="{F3138862-D526-4F97-B98E-6CDDA4E938A1}" type="presParOf" srcId="{15623D23-1999-4FF8-A0D7-943E86F51F62}" destId="{EDD30538-3215-479A-90FB-609DDA0C1F27}" srcOrd="6" destOrd="0" presId="urn:microsoft.com/office/officeart/2005/8/layout/chevron2"/>
    <dgm:cxn modelId="{5EF78729-3D99-45AF-B085-03DD7A6493B4}" type="presParOf" srcId="{EDD30538-3215-479A-90FB-609DDA0C1F27}" destId="{ACBA2B3E-E672-4B5D-A395-9C753E380A32}" srcOrd="0" destOrd="0" presId="urn:microsoft.com/office/officeart/2005/8/layout/chevron2"/>
    <dgm:cxn modelId="{CE065176-8B93-4B1F-AAFF-A1E7E876946A}" type="presParOf" srcId="{EDD30538-3215-479A-90FB-609DDA0C1F27}" destId="{3DA556D4-7282-4D7A-98B9-1E6BB9CC93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ECB784-1C68-4DDD-9275-4E15EFAE33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F4E6B4EA-A327-42B8-A69B-E44B21F030F6}" type="slidenum">
              <a:rPr lang="en-US" altLang="zh-CN" smtClean="0">
                <a:latin typeface="Arial" charset="0"/>
              </a:rPr>
              <a:pPr eaLnBrk="1" hangingPunct="1"/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69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F8A4891C-6734-4921-9A02-E63CEAC9DEF7}" type="slidenum">
              <a:rPr lang="en-US" altLang="zh-CN" smtClean="0">
                <a:latin typeface="Arial" charset="0"/>
              </a:rPr>
              <a:pPr eaLnBrk="1" hangingPunct="1"/>
              <a:t>29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38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EF86D5C2-F076-422B-95C5-5C56959E279A}" type="slidenum">
              <a:rPr lang="en-US" altLang="zh-CN" smtClean="0">
                <a:latin typeface="Arial" charset="0"/>
              </a:rPr>
              <a:pPr eaLnBrk="1" hangingPunct="1"/>
              <a:t>30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50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2B285CB2-6DC9-460F-8793-2E86AB4477EE}" type="slidenum">
              <a:rPr lang="en-US" altLang="zh-CN" smtClean="0">
                <a:latin typeface="Arial" charset="0"/>
              </a:rPr>
              <a:pPr eaLnBrk="1" hangingPunct="1"/>
              <a:t>31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69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A3E85554-65FA-48DC-8FF9-2C4CACC75F4C}" type="slidenum">
              <a:rPr lang="en-US" altLang="zh-CN" smtClean="0">
                <a:latin typeface="Arial" charset="0"/>
              </a:rPr>
              <a:pPr eaLnBrk="1" hangingPunct="1"/>
              <a:t>32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24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C2C9DFDA-3DC9-4D04-A29A-1A9AF63FF172}" type="slidenum">
              <a:rPr lang="en-US" altLang="zh-CN" smtClean="0">
                <a:latin typeface="Arial" charset="0"/>
              </a:rPr>
              <a:pPr eaLnBrk="1" hangingPunct="1"/>
              <a:t>34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53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468DACA0-3A6E-4CAF-8F80-6513C3B94458}" type="slidenum">
              <a:rPr lang="en-US" altLang="zh-CN" smtClean="0">
                <a:latin typeface="Arial" charset="0"/>
              </a:rPr>
              <a:pPr eaLnBrk="1" hangingPunct="1"/>
              <a:t>35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399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326E721-8D2F-428D-8C54-6F14EBDC6AE4}" type="slidenum">
              <a:rPr lang="en-US" altLang="zh-CN" smtClean="0">
                <a:latin typeface="Arial" charset="0"/>
              </a:rPr>
              <a:pPr eaLnBrk="1" hangingPunct="1"/>
              <a:t>36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37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EF112574-3385-43F8-9484-0191ECE11459}" type="slidenum">
              <a:rPr lang="en-US" altLang="zh-CN" smtClean="0">
                <a:latin typeface="Arial" charset="0"/>
              </a:rPr>
              <a:pPr eaLnBrk="1" hangingPunct="1"/>
              <a:t>37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061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186CB32E-8A39-4302-808A-807F0E11A640}" type="slidenum">
              <a:rPr lang="en-US" altLang="zh-CN" smtClean="0">
                <a:latin typeface="Arial" charset="0"/>
              </a:rPr>
              <a:pPr eaLnBrk="1" hangingPunct="1"/>
              <a:t>38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3470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02060225-259E-4D88-AF15-F8292F16E7A2}" type="slidenum">
              <a:rPr lang="en-US" altLang="zh-CN" smtClean="0">
                <a:latin typeface="Arial" charset="0"/>
              </a:rPr>
              <a:pPr eaLnBrk="1" hangingPunct="1"/>
              <a:t>39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96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7E8266A-8EB5-428C-BB9B-2868EC810CF0}" type="slidenum">
              <a:rPr lang="en-US" altLang="zh-CN" smtClean="0">
                <a:latin typeface="Arial" charset="0"/>
              </a:rPr>
              <a:pPr eaLnBrk="1" hangingPunct="1"/>
              <a:t>16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40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E091F983-9853-4AE1-88C3-54146BBB5F7F}" type="slidenum">
              <a:rPr lang="en-US" altLang="zh-CN" smtClean="0">
                <a:latin typeface="Arial" charset="0"/>
              </a:rPr>
              <a:pPr eaLnBrk="1" hangingPunct="1"/>
              <a:t>40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282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EF4FF20-81DC-4AA3-A307-3C2EFF887348}" type="slidenum">
              <a:rPr lang="en-US" altLang="zh-CN" smtClean="0">
                <a:latin typeface="Arial" charset="0"/>
              </a:rPr>
              <a:pPr eaLnBrk="1" hangingPunct="1"/>
              <a:t>41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058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AFAE508-CDFD-4D0D-9941-A38B3A89843C}" type="slidenum">
              <a:rPr lang="en-US" altLang="zh-CN" smtClean="0">
                <a:latin typeface="Arial" charset="0"/>
              </a:rPr>
              <a:pPr eaLnBrk="1" hangingPunct="1"/>
              <a:t>44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0429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24DA3C2F-C4BC-43E7-A00F-ED326C27028F}" type="slidenum">
              <a:rPr lang="en-US" altLang="zh-CN" smtClean="0">
                <a:latin typeface="Arial" charset="0"/>
              </a:rPr>
              <a:pPr eaLnBrk="1" hangingPunct="1"/>
              <a:t>46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r" eaLnBrk="1" hangingPunct="1"/>
            <a:fld id="{DEAE895C-D0A3-4867-907C-C14A5FB0E40F}" type="slidenum">
              <a:rPr lang="en-US" altLang="zh-CN" sz="1200">
                <a:latin typeface="Arial" charset="0"/>
              </a:rPr>
              <a:pPr algn="r" eaLnBrk="1" hangingPunct="1"/>
              <a:t>46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8192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r" eaLnBrk="1" hangingPunct="1"/>
            <a:fld id="{6A045664-0FA8-46B3-8C73-1A5979AD31BA}" type="slidenum">
              <a:rPr lang="en-US" altLang="zh-CN" sz="1200">
                <a:latin typeface="Arial" charset="0"/>
              </a:rPr>
              <a:pPr algn="r" eaLnBrk="1" hangingPunct="1"/>
              <a:t>46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13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012654E-913D-439B-9E4C-8824E06E3CFC}" type="slidenum">
              <a:rPr lang="en-US" altLang="zh-CN" smtClean="0">
                <a:latin typeface="Arial" charset="0"/>
              </a:rPr>
              <a:pPr eaLnBrk="1" hangingPunct="1"/>
              <a:t>47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976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9EC6E15D-D316-4292-A818-979435613E9B}" type="slidenum">
              <a:rPr lang="en-US" altLang="zh-CN" smtClean="0">
                <a:latin typeface="Arial" charset="0"/>
              </a:rPr>
              <a:pPr eaLnBrk="1" hangingPunct="1"/>
              <a:t>48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380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73770473-EDCD-4A9C-B8A8-4D0BA466092B}" type="slidenum">
              <a:rPr lang="en-US" altLang="zh-CN" smtClean="0">
                <a:latin typeface="Arial" charset="0"/>
              </a:rPr>
              <a:pPr eaLnBrk="1" hangingPunct="1"/>
              <a:t>49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443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0B878776-6D8B-427E-82F2-37A126C3FE75}" type="slidenum">
              <a:rPr lang="en-US" altLang="zh-CN" smtClean="0">
                <a:latin typeface="Arial" charset="0"/>
              </a:rPr>
              <a:pPr eaLnBrk="1" hangingPunct="1"/>
              <a:t>53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720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CC8BE52E-274D-4BAC-9C17-A1DC1BC6B7E9}" type="slidenum">
              <a:rPr lang="en-US" altLang="zh-CN" smtClean="0">
                <a:latin typeface="Arial" charset="0"/>
              </a:rPr>
              <a:pPr eaLnBrk="1" hangingPunct="1"/>
              <a:t>56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318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22F42BA4-B1E8-49ED-956C-E3A6512F37B3}" type="slidenum">
              <a:rPr lang="en-US" altLang="zh-CN" smtClean="0">
                <a:latin typeface="Arial" charset="0"/>
              </a:rPr>
              <a:pPr eaLnBrk="1" hangingPunct="1"/>
              <a:t>57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46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0B4C41C1-CB0F-444E-94DF-39FF7477145C}" type="slidenum">
              <a:rPr lang="en-US" altLang="zh-CN" smtClean="0">
                <a:latin typeface="Arial" charset="0"/>
              </a:rPr>
              <a:pPr eaLnBrk="1" hangingPunct="1"/>
              <a:t>18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94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ECEE27E0-7E4E-49C1-BBB1-005842E87428}" type="slidenum">
              <a:rPr lang="en-US" altLang="zh-CN" smtClean="0">
                <a:latin typeface="Arial" charset="0"/>
              </a:rPr>
              <a:pPr eaLnBrk="1" hangingPunct="1"/>
              <a:t>19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11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3F14DD9-56E2-4C55-A4EC-2D8B66C083F3}" type="slidenum">
              <a:rPr lang="en-US" altLang="zh-CN" smtClean="0">
                <a:latin typeface="Arial" charset="0"/>
              </a:rPr>
              <a:pPr eaLnBrk="1" hangingPunct="1"/>
              <a:t>20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98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0A5C5917-6DB7-4CFF-9B68-DDA018F86E06}" type="slidenum">
              <a:rPr lang="en-US" altLang="zh-CN" smtClean="0">
                <a:latin typeface="Arial" charset="0"/>
              </a:rPr>
              <a:pPr eaLnBrk="1" hangingPunct="1"/>
              <a:t>21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01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60A04E22-B1E5-4918-81EF-61B062621600}" type="slidenum">
              <a:rPr lang="en-US" altLang="zh-CN" smtClean="0">
                <a:latin typeface="Arial" charset="0"/>
              </a:rPr>
              <a:pPr eaLnBrk="1" hangingPunct="1"/>
              <a:t>23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13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0FBD03D3-B18E-4970-B91F-029621224D09}" type="slidenum">
              <a:rPr lang="en-US" altLang="zh-CN" smtClean="0">
                <a:latin typeface="Arial" charset="0"/>
              </a:rPr>
              <a:pPr eaLnBrk="1" hangingPunct="1"/>
              <a:t>25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02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B887B112-5C3E-4AA5-ACEA-1038C7C2D58B}" type="slidenum">
              <a:rPr lang="en-US" altLang="zh-CN" smtClean="0">
                <a:latin typeface="Arial" charset="0"/>
              </a:rPr>
              <a:pPr eaLnBrk="1" hangingPunct="1"/>
              <a:t>26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89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400" b="1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-50800" y="-38100"/>
            <a:ext cx="9159875" cy="2819400"/>
          </a:xfrm>
          <a:custGeom>
            <a:avLst/>
            <a:gdLst>
              <a:gd name="T0" fmla="*/ 50800 w 5770"/>
              <a:gd name="T1" fmla="*/ 0 h 1776"/>
              <a:gd name="T2" fmla="*/ 38100 w 5770"/>
              <a:gd name="T3" fmla="*/ 2298700 h 1776"/>
              <a:gd name="T4" fmla="*/ 1841500 w 5770"/>
              <a:gd name="T5" fmla="*/ 2819400 h 1776"/>
              <a:gd name="T6" fmla="*/ 9159875 w 5770"/>
              <a:gd name="T7" fmla="*/ 11113 h 1776"/>
              <a:gd name="T8" fmla="*/ 158750 w 5770"/>
              <a:gd name="T9" fmla="*/ 11113 h 1776"/>
              <a:gd name="T10" fmla="*/ 50800 w 577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0" h="1776">
                <a:moveTo>
                  <a:pt x="32" y="0"/>
                </a:moveTo>
                <a:cubicBezTo>
                  <a:pt x="32" y="0"/>
                  <a:pt x="0" y="1080"/>
                  <a:pt x="24" y="1448"/>
                </a:cubicBezTo>
                <a:cubicBezTo>
                  <a:pt x="608" y="1504"/>
                  <a:pt x="1016" y="1672"/>
                  <a:pt x="1160" y="1776"/>
                </a:cubicBezTo>
                <a:cubicBezTo>
                  <a:pt x="2968" y="288"/>
                  <a:pt x="5770" y="7"/>
                  <a:pt x="5770" y="7"/>
                </a:cubicBezTo>
                <a:lnTo>
                  <a:pt x="100" y="7"/>
                </a:lnTo>
                <a:lnTo>
                  <a:pt x="32" y="0"/>
                </a:lnTo>
                <a:close/>
              </a:path>
            </a:pathLst>
          </a:custGeom>
          <a:solidFill>
            <a:srgbClr val="00366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0" y="2133600"/>
            <a:ext cx="1835150" cy="720725"/>
          </a:xfrm>
          <a:custGeom>
            <a:avLst/>
            <a:gdLst>
              <a:gd name="T0" fmla="*/ 0 w 1715"/>
              <a:gd name="T1" fmla="*/ 0 h 1074"/>
              <a:gd name="T2" fmla="*/ 13336137 w 1715"/>
              <a:gd name="T3" fmla="*/ 45933804 h 1074"/>
              <a:gd name="T4" fmla="*/ 1039008427 w 1715"/>
              <a:gd name="T5" fmla="*/ 237998964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  <a:effectLst>
            <a:outerShdw dist="109250" dir="3267739" algn="ctr" rotWithShape="0">
              <a:schemeClr val="bg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68313" y="-171450"/>
            <a:ext cx="8675687" cy="4248150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206109156 h 3220"/>
              <a:gd name="T4" fmla="*/ 0 w 5598"/>
              <a:gd name="T5" fmla="*/ 2147483647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1" descr="logo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49275"/>
            <a:ext cx="1152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0080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555875" y="4005263"/>
            <a:ext cx="6053138" cy="15875"/>
          </a:xfrm>
          <a:prstGeom prst="line">
            <a:avLst/>
          </a:prstGeom>
          <a:noFill/>
          <a:ln w="38100" cmpd="dbl">
            <a:solidFill>
              <a:srgbClr val="A594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14" descr="logo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981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68538" y="2708275"/>
            <a:ext cx="6618287" cy="1181100"/>
          </a:xfrm>
        </p:spPr>
        <p:txBody>
          <a:bodyPr/>
          <a:lstStyle>
            <a:lvl1pPr>
              <a:defRPr sz="4000"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4221163"/>
            <a:ext cx="5754688" cy="733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Ins="91440" anchor="t"/>
          <a:lstStyle>
            <a:lvl1pPr algn="ctr">
              <a:defRPr smtClean="0"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BC27B4-C931-49D4-9DE2-1D825DB752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1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2961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575" y="333375"/>
            <a:ext cx="2054225" cy="57927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1862" cy="57927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68549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400" b="1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-50800" y="-38100"/>
            <a:ext cx="9159875" cy="2819400"/>
          </a:xfrm>
          <a:custGeom>
            <a:avLst/>
            <a:gdLst>
              <a:gd name="T0" fmla="*/ 50800 w 5770"/>
              <a:gd name="T1" fmla="*/ 0 h 1776"/>
              <a:gd name="T2" fmla="*/ 38100 w 5770"/>
              <a:gd name="T3" fmla="*/ 2298700 h 1776"/>
              <a:gd name="T4" fmla="*/ 1841500 w 5770"/>
              <a:gd name="T5" fmla="*/ 2819400 h 1776"/>
              <a:gd name="T6" fmla="*/ 9159875 w 5770"/>
              <a:gd name="T7" fmla="*/ 11113 h 1776"/>
              <a:gd name="T8" fmla="*/ 158750 w 5770"/>
              <a:gd name="T9" fmla="*/ 11113 h 1776"/>
              <a:gd name="T10" fmla="*/ 50800 w 577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0" h="1776">
                <a:moveTo>
                  <a:pt x="32" y="0"/>
                </a:moveTo>
                <a:cubicBezTo>
                  <a:pt x="32" y="0"/>
                  <a:pt x="0" y="1080"/>
                  <a:pt x="24" y="1448"/>
                </a:cubicBezTo>
                <a:cubicBezTo>
                  <a:pt x="608" y="1504"/>
                  <a:pt x="1016" y="1672"/>
                  <a:pt x="1160" y="1776"/>
                </a:cubicBezTo>
                <a:cubicBezTo>
                  <a:pt x="2968" y="288"/>
                  <a:pt x="5770" y="7"/>
                  <a:pt x="5770" y="7"/>
                </a:cubicBezTo>
                <a:lnTo>
                  <a:pt x="100" y="7"/>
                </a:lnTo>
                <a:lnTo>
                  <a:pt x="32" y="0"/>
                </a:lnTo>
                <a:close/>
              </a:path>
            </a:pathLst>
          </a:custGeom>
          <a:solidFill>
            <a:srgbClr val="50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4" descr="logo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13668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ogo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0080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2133600"/>
            <a:ext cx="1835150" cy="720725"/>
          </a:xfrm>
          <a:custGeom>
            <a:avLst/>
            <a:gdLst>
              <a:gd name="T0" fmla="*/ 0 w 1715"/>
              <a:gd name="T1" fmla="*/ 0 h 1074"/>
              <a:gd name="T2" fmla="*/ 13336137 w 1715"/>
              <a:gd name="T3" fmla="*/ 45933804 h 1074"/>
              <a:gd name="T4" fmla="*/ 1039008427 w 1715"/>
              <a:gd name="T5" fmla="*/ 237998964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  <a:effectLst>
            <a:outerShdw dist="109250" dir="3267739" algn="ctr" rotWithShape="0">
              <a:schemeClr val="bg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468313" y="-171450"/>
            <a:ext cx="8675687" cy="4248150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206109156 h 3220"/>
              <a:gd name="T4" fmla="*/ 0 w 5598"/>
              <a:gd name="T5" fmla="*/ 2147483647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627313" y="4005263"/>
            <a:ext cx="6053137" cy="15875"/>
          </a:xfrm>
          <a:prstGeom prst="line">
            <a:avLst/>
          </a:prstGeom>
          <a:noFill/>
          <a:ln w="38100" cmpd="dbl">
            <a:solidFill>
              <a:srgbClr val="A594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11" descr="logo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981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68538" y="2708275"/>
            <a:ext cx="6618287" cy="1181100"/>
          </a:xfrm>
        </p:spPr>
        <p:txBody>
          <a:bodyPr/>
          <a:lstStyle>
            <a:lvl1pPr>
              <a:defRPr sz="4000"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4221163"/>
            <a:ext cx="5754687" cy="733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3405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69532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48400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3381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60667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81159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426787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410709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630526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35068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93073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575" y="333375"/>
            <a:ext cx="2054225" cy="57927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1862" cy="57927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722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19138" y="1600200"/>
            <a:ext cx="774065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88396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9138" y="1600200"/>
            <a:ext cx="379412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541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9294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76161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0310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17729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7106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676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405062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184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00200"/>
            <a:ext cx="7740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Freeform 2"/>
          <p:cNvSpPr>
            <a:spLocks/>
          </p:cNvSpPr>
          <p:nvPr/>
        </p:nvSpPr>
        <p:spPr bwMode="auto">
          <a:xfrm>
            <a:off x="-36513" y="-80963"/>
            <a:ext cx="3381376" cy="1100138"/>
          </a:xfrm>
          <a:custGeom>
            <a:avLst/>
            <a:gdLst>
              <a:gd name="T0" fmla="*/ 0 w 2130"/>
              <a:gd name="T1" fmla="*/ 85685351 h 693"/>
              <a:gd name="T2" fmla="*/ 0 w 2130"/>
              <a:gd name="T3" fmla="*/ 1113909569 h 693"/>
              <a:gd name="T4" fmla="*/ 1711187394 w 2130"/>
              <a:gd name="T5" fmla="*/ 1746469869 h 693"/>
              <a:gd name="T6" fmla="*/ 2147483647 w 2130"/>
              <a:gd name="T7" fmla="*/ 0 h 693"/>
              <a:gd name="T8" fmla="*/ 0 w 2130"/>
              <a:gd name="T9" fmla="*/ 85685351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0"/>
              <a:gd name="T16" fmla="*/ 0 h 693"/>
              <a:gd name="T17" fmla="*/ 2130 w 2130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0" h="693">
                <a:moveTo>
                  <a:pt x="0" y="34"/>
                </a:moveTo>
                <a:cubicBezTo>
                  <a:pt x="0" y="34"/>
                  <a:pt x="0" y="238"/>
                  <a:pt x="0" y="442"/>
                </a:cubicBezTo>
                <a:cubicBezTo>
                  <a:pt x="132" y="474"/>
                  <a:pt x="322" y="510"/>
                  <a:pt x="679" y="693"/>
                </a:cubicBezTo>
                <a:cubicBezTo>
                  <a:pt x="1394" y="263"/>
                  <a:pt x="2130" y="0"/>
                  <a:pt x="2130" y="0"/>
                </a:cubicBezTo>
                <a:lnTo>
                  <a:pt x="0" y="34"/>
                </a:lnTo>
                <a:close/>
              </a:path>
            </a:pathLst>
          </a:custGeom>
          <a:solidFill>
            <a:srgbClr val="003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Freeform 4"/>
          <p:cNvSpPr>
            <a:spLocks/>
          </p:cNvSpPr>
          <p:nvPr/>
        </p:nvSpPr>
        <p:spPr bwMode="auto">
          <a:xfrm>
            <a:off x="107950" y="-242888"/>
            <a:ext cx="3887788" cy="2159001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104749096 h 3220"/>
              <a:gd name="T4" fmla="*/ 0 w 5598"/>
              <a:gd name="T5" fmla="*/ 1429621401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1" name="Freeform 5"/>
          <p:cNvSpPr>
            <a:spLocks/>
          </p:cNvSpPr>
          <p:nvPr/>
        </p:nvSpPr>
        <p:spPr bwMode="auto">
          <a:xfrm>
            <a:off x="0" y="620713"/>
            <a:ext cx="971550" cy="360362"/>
          </a:xfrm>
          <a:custGeom>
            <a:avLst/>
            <a:gdLst>
              <a:gd name="T0" fmla="*/ 0 w 1715"/>
              <a:gd name="T1" fmla="*/ 0 h 1074"/>
              <a:gd name="T2" fmla="*/ 7060308 w 1715"/>
              <a:gd name="T3" fmla="*/ 22966870 h 1074"/>
              <a:gd name="T4" fmla="*/ 550063285 w 1715"/>
              <a:gd name="T5" fmla="*/ 118999317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32" name="Picture 8" descr="logo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488"/>
            <a:ext cx="7921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logo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9538"/>
            <a:ext cx="6111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524625"/>
            <a:ext cx="6337300" cy="0"/>
          </a:xfrm>
          <a:prstGeom prst="line">
            <a:avLst/>
          </a:prstGeom>
          <a:noFill/>
          <a:ln w="9525">
            <a:solidFill>
              <a:srgbClr val="0547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黑体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-36513" y="-80963"/>
            <a:ext cx="3381376" cy="1100138"/>
          </a:xfrm>
          <a:custGeom>
            <a:avLst/>
            <a:gdLst>
              <a:gd name="T0" fmla="*/ 0 w 2130"/>
              <a:gd name="T1" fmla="*/ 85685351 h 693"/>
              <a:gd name="T2" fmla="*/ 0 w 2130"/>
              <a:gd name="T3" fmla="*/ 1113909569 h 693"/>
              <a:gd name="T4" fmla="*/ 1711187394 w 2130"/>
              <a:gd name="T5" fmla="*/ 1746469869 h 693"/>
              <a:gd name="T6" fmla="*/ 2147483647 w 2130"/>
              <a:gd name="T7" fmla="*/ 0 h 693"/>
              <a:gd name="T8" fmla="*/ 0 w 2130"/>
              <a:gd name="T9" fmla="*/ 85685351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0"/>
              <a:gd name="T16" fmla="*/ 0 h 693"/>
              <a:gd name="T17" fmla="*/ 2130 w 2130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0" h="693">
                <a:moveTo>
                  <a:pt x="0" y="34"/>
                </a:moveTo>
                <a:cubicBezTo>
                  <a:pt x="0" y="34"/>
                  <a:pt x="0" y="238"/>
                  <a:pt x="0" y="442"/>
                </a:cubicBezTo>
                <a:cubicBezTo>
                  <a:pt x="132" y="474"/>
                  <a:pt x="322" y="510"/>
                  <a:pt x="679" y="693"/>
                </a:cubicBezTo>
                <a:cubicBezTo>
                  <a:pt x="1394" y="263"/>
                  <a:pt x="2130" y="0"/>
                  <a:pt x="2130" y="0"/>
                </a:cubicBezTo>
                <a:lnTo>
                  <a:pt x="0" y="34"/>
                </a:lnTo>
                <a:close/>
              </a:path>
            </a:pathLst>
          </a:custGeom>
          <a:solidFill>
            <a:srgbClr val="50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auto">
          <a:xfrm>
            <a:off x="5003800" y="6669088"/>
            <a:ext cx="12700" cy="34925"/>
          </a:xfrm>
          <a:custGeom>
            <a:avLst/>
            <a:gdLst>
              <a:gd name="T0" fmla="*/ 0 w 8"/>
              <a:gd name="T1" fmla="*/ 55443438 h 22"/>
              <a:gd name="T2" fmla="*/ 20161250 w 8"/>
              <a:gd name="T3" fmla="*/ 0 h 22"/>
              <a:gd name="T4" fmla="*/ 0 w 8"/>
              <a:gd name="T5" fmla="*/ 55443438 h 22"/>
              <a:gd name="T6" fmla="*/ 0 60000 65536"/>
              <a:gd name="T7" fmla="*/ 0 60000 65536"/>
              <a:gd name="T8" fmla="*/ 0 60000 65536"/>
              <a:gd name="T9" fmla="*/ 0 w 8"/>
              <a:gd name="T10" fmla="*/ 0 h 22"/>
              <a:gd name="T11" fmla="*/ 8 w 8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2">
                <a:moveTo>
                  <a:pt x="0" y="22"/>
                </a:moveTo>
                <a:cubicBezTo>
                  <a:pt x="3" y="15"/>
                  <a:pt x="8" y="0"/>
                  <a:pt x="8" y="0"/>
                </a:cubicBezTo>
                <a:cubicBezTo>
                  <a:pt x="8" y="0"/>
                  <a:pt x="3" y="15"/>
                  <a:pt x="0" y="2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107950" y="-242888"/>
            <a:ext cx="3887788" cy="2159001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104749096 h 3220"/>
              <a:gd name="T4" fmla="*/ 0 w 5598"/>
              <a:gd name="T5" fmla="*/ 1429621401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0" y="620713"/>
            <a:ext cx="971550" cy="360362"/>
          </a:xfrm>
          <a:custGeom>
            <a:avLst/>
            <a:gdLst>
              <a:gd name="T0" fmla="*/ 0 w 1715"/>
              <a:gd name="T1" fmla="*/ 0 h 1074"/>
              <a:gd name="T2" fmla="*/ 7060308 w 1715"/>
              <a:gd name="T3" fmla="*/ 22966870 h 1074"/>
              <a:gd name="T4" fmla="*/ 550063285 w 1715"/>
              <a:gd name="T5" fmla="*/ 118999317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54" name="Picture 6" descr="logo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488"/>
            <a:ext cx="7921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9538"/>
            <a:ext cx="6111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524625"/>
            <a:ext cx="6302375" cy="0"/>
          </a:xfrm>
          <a:prstGeom prst="line">
            <a:avLst/>
          </a:prstGeom>
          <a:noFill/>
          <a:ln w="9525">
            <a:solidFill>
              <a:srgbClr val="6B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184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00200"/>
            <a:ext cx="7740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3358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58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ea typeface="黑体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whlib.ac.cn:8080/" TargetMode="External"/><Relationship Id="rId3" Type="http://schemas.openxmlformats.org/officeDocument/2006/relationships/hyperlink" Target="http://apps.webofknowledge.com/WOS_GeneralSearch_input.do?product=WOS&amp;SID=Z235eikcI5Km3MbN7in&amp;search_mode=GeneralSearch" TargetMode="External"/><Relationship Id="rId7" Type="http://schemas.openxmlformats.org/officeDocument/2006/relationships/hyperlink" Target="http://www.cn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pringerlink.com/" TargetMode="External"/><Relationship Id="rId5" Type="http://schemas.openxmlformats.org/officeDocument/2006/relationships/hyperlink" Target="http://www.sciencedirect.com/" TargetMode="External"/><Relationship Id="rId4" Type="http://schemas.openxmlformats.org/officeDocument/2006/relationships/hyperlink" Target="http://www.engineeringvillage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hyperlink" Target="http://data.whlib.ac.cn:8080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ref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note.com/" TargetMode="External"/><Relationship Id="rId2" Type="http://schemas.openxmlformats.org/officeDocument/2006/relationships/hyperlink" Target="http://www.las.ac.cn/endnote/endnote.jsp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iotech.ustc.edu.cn/forum/forum.ph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ndnote.com/" TargetMode="External"/><Relationship Id="rId4" Type="http://schemas.openxmlformats.org/officeDocument/2006/relationships/hyperlink" Target="http://blog.sciencenet.cn/?266709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.ac.cn--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057400"/>
            <a:ext cx="6553200" cy="1600200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          </a:t>
            </a:r>
            <a:r>
              <a:rPr lang="en-US" altLang="zh-CN" sz="5400" dirty="0" smtClean="0">
                <a:ea typeface="楷体_GB2312" pitchFamily="49" charset="-122"/>
              </a:rPr>
              <a:t>EndNote</a:t>
            </a:r>
            <a:r>
              <a:rPr lang="zh-CN" altLang="en-US" sz="5400" dirty="0" smtClean="0">
                <a:ea typeface="楷体_GB2312" pitchFamily="49" charset="-122"/>
              </a:rPr>
              <a:t>介绍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114800"/>
            <a:ext cx="5181600" cy="800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0" dirty="0" smtClean="0">
                <a:latin typeface="黑体" pitchFamily="49" charset="-122"/>
              </a:rPr>
              <a:t>赵慧敏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0" dirty="0" smtClean="0">
                <a:latin typeface="黑体" pitchFamily="49" charset="-122"/>
              </a:rPr>
              <a:t>中国科学院国家科学图书馆</a:t>
            </a:r>
            <a:endParaRPr lang="en-US" altLang="zh-CN" b="0" dirty="0" smtClean="0">
              <a:latin typeface="黑体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0" dirty="0" smtClean="0">
                <a:latin typeface="黑体" pitchFamily="49" charset="-122"/>
              </a:rPr>
              <a:t>学科咨询部</a:t>
            </a:r>
            <a:endParaRPr lang="en-US" altLang="zh-CN" b="0" dirty="0" smtClean="0">
              <a:latin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操作演示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以数据库检索</a:t>
            </a:r>
            <a:r>
              <a:rPr lang="en-US" altLang="zh-CN" dirty="0" smtClean="0"/>
              <a:t> </a:t>
            </a:r>
            <a:r>
              <a:rPr lang="zh-CN" altLang="en-US" dirty="0" smtClean="0"/>
              <a:t>为例，演示从信息查找、结果筛选、导入数据库、文件关联等操作</a:t>
            </a:r>
            <a:endParaRPr lang="en-US" altLang="zh-CN" dirty="0" smtClean="0"/>
          </a:p>
          <a:p>
            <a:r>
              <a:rPr lang="zh-CN" altLang="en-US" dirty="0"/>
              <a:t>写作文章的时候</a:t>
            </a:r>
            <a:r>
              <a:rPr lang="zh-CN" altLang="en-US" dirty="0" smtClean="0"/>
              <a:t>，</a:t>
            </a:r>
            <a:r>
              <a:rPr lang="zh-CN" altLang="en-US" dirty="0"/>
              <a:t>引用参考</a:t>
            </a:r>
            <a:r>
              <a:rPr lang="zh-CN" altLang="en-US" dirty="0" smtClean="0"/>
              <a:t>文献，修改参考文献顺序，修改参考文献格式（</a:t>
            </a:r>
            <a:r>
              <a:rPr lang="en-US" altLang="zh-CN" dirty="0" smtClean="0"/>
              <a:t>style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操作演示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以数据库检索</a:t>
            </a:r>
            <a:r>
              <a:rPr lang="en-US" altLang="zh-CN" smtClean="0"/>
              <a:t> </a:t>
            </a:r>
            <a:r>
              <a:rPr lang="zh-CN" altLang="en-US" smtClean="0"/>
              <a:t>为例，演示从信息查找、结果筛选、导入数据库、文件关联等操作</a:t>
            </a:r>
            <a:endParaRPr lang="en-US" altLang="zh-CN" smtClean="0"/>
          </a:p>
          <a:p>
            <a:r>
              <a:rPr lang="zh-CN" altLang="en-US" smtClean="0"/>
              <a:t>写作文章的时候，引用参考文献，修改参考文献顺序，修改参考文献格式（</a:t>
            </a:r>
            <a:r>
              <a:rPr lang="en-US" altLang="zh-CN" smtClean="0"/>
              <a:t>style</a:t>
            </a:r>
            <a:r>
              <a:rPr lang="zh-CN" altLang="en-US" smtClean="0"/>
              <a:t>）</a:t>
            </a:r>
            <a:endParaRPr lang="en-US" altLang="zh-CN" smtClean="0"/>
          </a:p>
          <a:p>
            <a:endParaRPr lang="zh-CN" altLang="en-US" smtClean="0"/>
          </a:p>
        </p:txBody>
      </p:sp>
      <p:sp>
        <p:nvSpPr>
          <p:cNvPr id="16388" name="TextBox 3"/>
          <p:cNvSpPr>
            <a:spLocks noChangeArrowheads="1"/>
          </p:cNvSpPr>
          <p:nvPr/>
        </p:nvSpPr>
        <p:spPr bwMode="auto">
          <a:xfrm>
            <a:off x="2484438" y="4508500"/>
            <a:ext cx="4103687" cy="511175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见证奇迹的时刻！！！</a:t>
            </a:r>
          </a:p>
        </p:txBody>
      </p:sp>
    </p:spTree>
    <p:extLst>
      <p:ext uri="{BB962C8B-B14F-4D97-AF65-F5344CB8AC3E}">
        <p14:creationId xmlns:p14="http://schemas.microsoft.com/office/powerpoint/2010/main" val="40022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8991599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 bwMode="auto">
          <a:xfrm>
            <a:off x="4191000" y="762000"/>
            <a:ext cx="1066800" cy="38100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819398"/>
            <a:ext cx="61341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 bwMode="auto">
          <a:xfrm>
            <a:off x="2457450" y="4333874"/>
            <a:ext cx="3352800" cy="89535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4876800"/>
            <a:ext cx="8191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4800"/>
            <a:ext cx="71342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1371600" y="1057272"/>
            <a:ext cx="1066800" cy="38100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447797"/>
            <a:ext cx="87249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 bwMode="auto">
          <a:xfrm>
            <a:off x="438150" y="4219575"/>
            <a:ext cx="1066800" cy="38100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4191000" y="2309812"/>
            <a:ext cx="1066800" cy="38100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38272"/>
            <a:ext cx="7029450" cy="53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椭圆 10"/>
          <p:cNvSpPr/>
          <p:nvPr/>
        </p:nvSpPr>
        <p:spPr bwMode="auto">
          <a:xfrm>
            <a:off x="2057400" y="3944989"/>
            <a:ext cx="4267200" cy="38100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3211563"/>
            <a:ext cx="41814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2716262"/>
            <a:ext cx="8567738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4"/>
          <p:cNvSpPr>
            <a:spLocks noGrp="1"/>
          </p:cNvSpPr>
          <p:nvPr>
            <p:ph idx="1"/>
          </p:nvPr>
        </p:nvSpPr>
        <p:spPr>
          <a:xfrm>
            <a:off x="2195513" y="1989138"/>
            <a:ext cx="6696075" cy="269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660033"/>
                </a:solidFill>
              </a:rPr>
              <a:t>EndNote</a:t>
            </a:r>
            <a:r>
              <a:rPr lang="zh-CN" altLang="en-US" sz="2800" smtClean="0">
                <a:solidFill>
                  <a:srgbClr val="660033"/>
                </a:solidFill>
              </a:rPr>
              <a:t>演示表明它的特点</a:t>
            </a:r>
            <a:r>
              <a:rPr lang="en-US" altLang="zh-CN" sz="2800" smtClean="0">
                <a:solidFill>
                  <a:srgbClr val="660033"/>
                </a:solidFill>
              </a:rPr>
              <a:t>——</a:t>
            </a:r>
          </a:p>
          <a:p>
            <a:r>
              <a:rPr lang="zh-CN" altLang="en-US" sz="2400" smtClean="0"/>
              <a:t>中英文皆可</a:t>
            </a:r>
          </a:p>
          <a:p>
            <a:r>
              <a:rPr lang="zh-CN" altLang="en-US" sz="2400" smtClean="0"/>
              <a:t>文献导入方便</a:t>
            </a:r>
          </a:p>
          <a:p>
            <a:r>
              <a:rPr lang="zh-CN" altLang="en-US" sz="2400" smtClean="0"/>
              <a:t>文献方便管理</a:t>
            </a:r>
          </a:p>
          <a:p>
            <a:r>
              <a:rPr lang="zh-CN" altLang="en-US" sz="2400" smtClean="0"/>
              <a:t>参考文献编号方便，格式修改方便</a:t>
            </a:r>
          </a:p>
          <a:p>
            <a:endParaRPr lang="zh-CN" altLang="en-US" sz="2000" smtClean="0"/>
          </a:p>
          <a:p>
            <a:pPr>
              <a:buFont typeface="Wingdings" pitchFamily="2" charset="2"/>
              <a:buNone/>
            </a:pPr>
            <a:endParaRPr lang="zh-CN" altLang="en-US" sz="2000" smtClean="0">
              <a:solidFill>
                <a:srgbClr val="660033"/>
              </a:solidFill>
            </a:endParaRPr>
          </a:p>
          <a:p>
            <a:pPr>
              <a:buFont typeface="Wingdings" pitchFamily="2" charset="2"/>
              <a:buNone/>
            </a:pPr>
            <a:endParaRPr lang="zh-CN" altLang="en-US" sz="2000" smtClean="0"/>
          </a:p>
        </p:txBody>
      </p:sp>
      <p:sp>
        <p:nvSpPr>
          <p:cNvPr id="19459" name="文本占位符 5"/>
          <p:cNvSpPr>
            <a:spLocks noGrp="1"/>
          </p:cNvSpPr>
          <p:nvPr>
            <p:ph type="body" sz="half" idx="2"/>
          </p:nvPr>
        </p:nvSpPr>
        <p:spPr>
          <a:xfrm>
            <a:off x="1331913" y="1412875"/>
            <a:ext cx="719137" cy="38877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</p:spPr>
        <p:txBody>
          <a:bodyPr/>
          <a:lstStyle/>
          <a:p>
            <a:pPr algn="ctr"/>
            <a:endParaRPr lang="en-US" altLang="zh-CN" sz="2400" smtClean="0"/>
          </a:p>
          <a:p>
            <a:pPr algn="ctr"/>
            <a:r>
              <a:rPr lang="zh-CN" altLang="en-US" sz="2400" smtClean="0">
                <a:solidFill>
                  <a:schemeClr val="bg1"/>
                </a:solidFill>
              </a:rPr>
              <a:t>知识点解析</a:t>
            </a:r>
          </a:p>
        </p:txBody>
      </p:sp>
    </p:spTree>
    <p:extLst>
      <p:ext uri="{BB962C8B-B14F-4D97-AF65-F5344CB8AC3E}">
        <p14:creationId xmlns:p14="http://schemas.microsoft.com/office/powerpoint/2010/main" val="17576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2915816" y="1916832"/>
          <a:ext cx="4464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文本占位符 5"/>
          <p:cNvSpPr>
            <a:spLocks noGrp="1"/>
          </p:cNvSpPr>
          <p:nvPr>
            <p:ph type="body" sz="half" idx="2"/>
          </p:nvPr>
        </p:nvSpPr>
        <p:spPr>
          <a:xfrm>
            <a:off x="1403350" y="1125538"/>
            <a:ext cx="865188" cy="4319587"/>
          </a:xfrm>
          <a:prstGeom prst="roundRect">
            <a:avLst>
              <a:gd name="adj" fmla="val 16667"/>
            </a:avLst>
          </a:prstGeom>
          <a:solidFill>
            <a:srgbClr val="660033"/>
          </a:solidFill>
        </p:spPr>
        <p:txBody>
          <a:bodyPr/>
          <a:lstStyle/>
          <a:p>
            <a:pPr algn="ctr"/>
            <a:endParaRPr lang="en-US" altLang="zh-CN" sz="2400" smtClean="0"/>
          </a:p>
          <a:p>
            <a:pPr algn="ctr"/>
            <a:endParaRPr lang="en-US" altLang="zh-CN" sz="240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smtClean="0">
                <a:solidFill>
                  <a:schemeClr val="bg1"/>
                </a:solidFill>
              </a:rPr>
              <a:t>知识点解析</a:t>
            </a: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2555875" y="1052513"/>
            <a:ext cx="61928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zh-CN" altLang="en-US" sz="2800" b="1" kern="0" dirty="0">
                <a:solidFill>
                  <a:srgbClr val="660033"/>
                </a:solidFill>
                <a:latin typeface="+mn-lt"/>
                <a:ea typeface="+mn-ea"/>
              </a:rPr>
              <a:t>轻松搞定</a:t>
            </a:r>
            <a:r>
              <a:rPr lang="en-US" altLang="zh-CN" sz="2800" b="1" kern="0" dirty="0" err="1">
                <a:solidFill>
                  <a:srgbClr val="660033"/>
                </a:solidFill>
                <a:latin typeface="+mn-lt"/>
                <a:ea typeface="+mn-ea"/>
              </a:rPr>
              <a:t>EndNote</a:t>
            </a:r>
            <a:r>
              <a:rPr lang="zh-CN" altLang="en-US" sz="2800" b="1" kern="0" dirty="0">
                <a:solidFill>
                  <a:srgbClr val="660033"/>
                </a:solidFill>
                <a:latin typeface="+mn-lt"/>
                <a:ea typeface="+mn-ea"/>
              </a:rPr>
              <a:t>的四步法</a:t>
            </a:r>
            <a:r>
              <a:rPr lang="en-US" altLang="zh-CN" sz="2800" b="1" kern="0" dirty="0">
                <a:solidFill>
                  <a:srgbClr val="660033"/>
                </a:solidFill>
                <a:latin typeface="+mn-lt"/>
                <a:ea typeface="+mn-ea"/>
              </a:rPr>
              <a:t>——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zh-CN" altLang="en-US" sz="2000" b="1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7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70113"/>
            <a:ext cx="3168650" cy="24558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2889250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Arial" charset="0"/>
              </a:rPr>
              <a:t>文献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835150" y="1952625"/>
            <a:ext cx="863600" cy="2808288"/>
          </a:xfrm>
          <a:prstGeom prst="flowChartMagneticDrum">
            <a:avLst/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51025" y="2457450"/>
            <a:ext cx="4889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chemeClr val="hlink"/>
                </a:solidFill>
                <a:latin typeface="Arial" charset="0"/>
              </a:rPr>
              <a:t>Filter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400000">
            <a:off x="4427537" y="3068638"/>
            <a:ext cx="3744913" cy="433388"/>
          </a:xfrm>
          <a:custGeom>
            <a:avLst/>
            <a:gdLst>
              <a:gd name="T0" fmla="*/ 604187966 w 21600"/>
              <a:gd name="T1" fmla="*/ 4347805 h 21600"/>
              <a:gd name="T2" fmla="*/ 324638359 w 21600"/>
              <a:gd name="T3" fmla="*/ 8695609 h 21600"/>
              <a:gd name="T4" fmla="*/ 45088579 w 21600"/>
              <a:gd name="T5" fmla="*/ 4347805 h 21600"/>
              <a:gd name="T6" fmla="*/ 32463835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0 w 21600"/>
              <a:gd name="T13" fmla="*/ 3300 h 21600"/>
              <a:gd name="T14" fmla="*/ 18300 w 21600"/>
              <a:gd name="T15" fmla="*/ 183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99" y="21600"/>
                </a:lnTo>
                <a:lnTo>
                  <a:pt x="186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zh-CN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53138" y="2528888"/>
            <a:ext cx="4587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hlink"/>
                </a:solidFill>
                <a:latin typeface="Arial" charset="0"/>
              </a:rPr>
              <a:t>Output Style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019925" y="2097088"/>
            <a:ext cx="5048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CN" sz="16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latin typeface="Arial" charset="0"/>
              </a:rPr>
              <a:t>期刊的文献格式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27988" y="2960688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Arial" charset="0"/>
              </a:rPr>
              <a:t>投稿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1114425" y="3105150"/>
            <a:ext cx="649288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rgbClr val="C0C0C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516688" y="3178175"/>
            <a:ext cx="576262" cy="217488"/>
          </a:xfrm>
          <a:prstGeom prst="rightArrow">
            <a:avLst>
              <a:gd name="adj1" fmla="val 50000"/>
              <a:gd name="adj2" fmla="val 66241"/>
            </a:avLst>
          </a:prstGeom>
          <a:solidFill>
            <a:srgbClr val="4DD6D3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451725" y="3178175"/>
            <a:ext cx="611188" cy="179388"/>
          </a:xfrm>
          <a:prstGeom prst="rightArrow">
            <a:avLst>
              <a:gd name="adj1" fmla="val 50000"/>
              <a:gd name="adj2" fmla="val 85177"/>
            </a:avLst>
          </a:prstGeom>
          <a:solidFill>
            <a:srgbClr val="D5D5D5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8205" name="Picture 13" descr="左脚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152">
            <a:off x="3492500" y="4546600"/>
            <a:ext cx="403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右脚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9416">
            <a:off x="4787900" y="4546600"/>
            <a:ext cx="425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843213" y="548163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charset="0"/>
              </a:rPr>
              <a:t>文献管理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787900" y="5481638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charset="0"/>
              </a:rPr>
              <a:t>文献分析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771775" y="1954213"/>
            <a:ext cx="3238500" cy="2159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latin typeface="Arial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771775" y="2170113"/>
            <a:ext cx="3240088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843213" y="2132013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chemeClr val="hlink"/>
                </a:solidFill>
                <a:latin typeface="Arial" charset="0"/>
              </a:rPr>
              <a:t>Library</a:t>
            </a:r>
          </a:p>
        </p:txBody>
      </p:sp>
      <p:sp>
        <p:nvSpPr>
          <p:cNvPr id="21524" name="Oval 20" descr="2"/>
          <p:cNvSpPr>
            <a:spLocks noChangeArrowheads="1"/>
          </p:cNvSpPr>
          <p:nvPr/>
        </p:nvSpPr>
        <p:spPr bwMode="gray">
          <a:xfrm>
            <a:off x="2628900" y="5381625"/>
            <a:ext cx="1727200" cy="7191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525" name="Oval 21" descr="2"/>
          <p:cNvSpPr>
            <a:spLocks noChangeArrowheads="1"/>
          </p:cNvSpPr>
          <p:nvPr/>
        </p:nvSpPr>
        <p:spPr bwMode="gray">
          <a:xfrm>
            <a:off x="4500563" y="5362575"/>
            <a:ext cx="1727200" cy="7191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526" name="Oval 22" descr="2"/>
          <p:cNvSpPr>
            <a:spLocks noChangeArrowheads="1"/>
          </p:cNvSpPr>
          <p:nvPr/>
        </p:nvSpPr>
        <p:spPr bwMode="gray">
          <a:xfrm rot="5400000">
            <a:off x="5976937" y="3219451"/>
            <a:ext cx="2519363" cy="5762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CN" altLang="zh-CN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15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smtClean="0"/>
              <a:t>Endnote </a:t>
            </a:r>
            <a:r>
              <a:rPr lang="zh-CN" altLang="en-US" b="0" smtClean="0"/>
              <a:t>的工作流程</a:t>
            </a:r>
          </a:p>
        </p:txBody>
      </p:sp>
    </p:spTree>
    <p:extLst>
      <p:ext uri="{BB962C8B-B14F-4D97-AF65-F5344CB8AC3E}">
        <p14:creationId xmlns:p14="http://schemas.microsoft.com/office/powerpoint/2010/main" val="166874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nimBg="1"/>
      <p:bldP spid="21525" grpId="0" animBg="1"/>
      <p:bldP spid="215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5726"/>
          <a:stretch/>
        </p:blipFill>
        <p:spPr>
          <a:xfrm>
            <a:off x="323528" y="764705"/>
            <a:ext cx="8809360" cy="5788496"/>
          </a:xfrm>
          <a:prstGeom prst="rect">
            <a:avLst/>
          </a:prstGeom>
        </p:spPr>
      </p:pic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 smtClean="0"/>
              <a:t>中国科学院国家科学图书馆</a:t>
            </a:r>
            <a:endParaRPr lang="en-US" altLang="zh-CN" dirty="0"/>
          </a:p>
        </p:txBody>
      </p:sp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981075"/>
          </a:xfrm>
        </p:spPr>
        <p:txBody>
          <a:bodyPr/>
          <a:lstStyle/>
          <a:p>
            <a:r>
              <a:rPr lang="en-US" altLang="zh-CN" dirty="0" smtClean="0"/>
              <a:t>EndNote</a:t>
            </a:r>
            <a:r>
              <a:rPr lang="zh-CN" altLang="en-US" dirty="0" smtClean="0"/>
              <a:t>打开的界面</a:t>
            </a:r>
          </a:p>
        </p:txBody>
      </p:sp>
      <p:sp>
        <p:nvSpPr>
          <p:cNvPr id="9221" name="圆角矩形 11"/>
          <p:cNvSpPr>
            <a:spLocks noChangeArrowheads="1"/>
          </p:cNvSpPr>
          <p:nvPr/>
        </p:nvSpPr>
        <p:spPr bwMode="auto">
          <a:xfrm>
            <a:off x="323850" y="981075"/>
            <a:ext cx="7777163" cy="431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2" name="圆角矩形 6"/>
          <p:cNvSpPr>
            <a:spLocks noChangeArrowheads="1"/>
          </p:cNvSpPr>
          <p:nvPr/>
        </p:nvSpPr>
        <p:spPr bwMode="auto">
          <a:xfrm>
            <a:off x="323850" y="1412776"/>
            <a:ext cx="1151806" cy="48958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3" name="圆角矩形 7"/>
          <p:cNvSpPr>
            <a:spLocks noChangeArrowheads="1"/>
          </p:cNvSpPr>
          <p:nvPr/>
        </p:nvSpPr>
        <p:spPr bwMode="auto">
          <a:xfrm>
            <a:off x="1548680" y="2060847"/>
            <a:ext cx="5039543" cy="41843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4" name="圆角矩形 5"/>
          <p:cNvSpPr>
            <a:spLocks noChangeArrowheads="1"/>
          </p:cNvSpPr>
          <p:nvPr/>
        </p:nvSpPr>
        <p:spPr bwMode="auto">
          <a:xfrm>
            <a:off x="1475656" y="1484313"/>
            <a:ext cx="5112568" cy="5762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5" name="圆角矩形 8"/>
          <p:cNvSpPr>
            <a:spLocks noChangeArrowheads="1"/>
          </p:cNvSpPr>
          <p:nvPr/>
        </p:nvSpPr>
        <p:spPr bwMode="auto">
          <a:xfrm>
            <a:off x="6629400" y="1477193"/>
            <a:ext cx="2400300" cy="492360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直接手动输入</a:t>
            </a:r>
            <a:endParaRPr lang="en-US" altLang="zh-CN" smtClean="0"/>
          </a:p>
          <a:p>
            <a:r>
              <a:rPr lang="zh-CN" altLang="en-US" smtClean="0"/>
              <a:t>在线检索</a:t>
            </a:r>
            <a:endParaRPr lang="en-US" altLang="zh-CN" smtClean="0"/>
          </a:p>
          <a:p>
            <a:r>
              <a:rPr lang="zh-CN" altLang="en-US" smtClean="0"/>
              <a:t>数据库检索导入</a:t>
            </a:r>
          </a:p>
          <a:p>
            <a:r>
              <a:rPr lang="en-US" altLang="zh-CN" smtClean="0"/>
              <a:t>Google scholar</a:t>
            </a:r>
            <a:r>
              <a:rPr lang="zh-CN" altLang="en-US" smtClean="0"/>
              <a:t>导入</a:t>
            </a:r>
          </a:p>
          <a:p>
            <a:r>
              <a:rPr lang="en-US" altLang="zh-CN" smtClean="0"/>
              <a:t>PDF/</a:t>
            </a:r>
            <a:r>
              <a:rPr lang="zh-CN" altLang="en-US" smtClean="0"/>
              <a:t>文件夹导入</a:t>
            </a:r>
          </a:p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387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手动导入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手工添加</a:t>
            </a:r>
          </a:p>
          <a:p>
            <a:pPr lvl="1"/>
            <a:r>
              <a:rPr lang="zh-CN" altLang="en-US" b="0" smtClean="0"/>
              <a:t>作者、期刊、关键词自动添加到</a:t>
            </a:r>
            <a:r>
              <a:rPr lang="en-US" altLang="zh-CN" b="0" smtClean="0"/>
              <a:t>term list</a:t>
            </a:r>
            <a:r>
              <a:rPr lang="zh-CN" altLang="en-US" b="0" smtClean="0"/>
              <a:t>列表</a:t>
            </a:r>
          </a:p>
          <a:p>
            <a:pPr lvl="1"/>
            <a:r>
              <a:rPr lang="zh-CN" altLang="en-US" b="0" smtClean="0"/>
              <a:t>作者栏一行只表示一个作者</a:t>
            </a:r>
          </a:p>
          <a:p>
            <a:pPr lvl="1"/>
            <a:r>
              <a:rPr lang="zh-CN" altLang="en-US" b="0" smtClean="0"/>
              <a:t>注意作者的表达方式</a:t>
            </a:r>
          </a:p>
          <a:p>
            <a:pPr lvl="1"/>
            <a:r>
              <a:rPr lang="en-US" altLang="zh-CN" b="0" smtClean="0"/>
              <a:t>Note</a:t>
            </a:r>
            <a:r>
              <a:rPr lang="zh-CN" altLang="en-US" b="0" smtClean="0"/>
              <a:t>和</a:t>
            </a:r>
            <a:r>
              <a:rPr lang="en-US" altLang="zh-CN" b="0" smtClean="0"/>
              <a:t>research note</a:t>
            </a:r>
            <a:r>
              <a:rPr lang="zh-CN" altLang="en-US" b="0" smtClean="0"/>
              <a:t>标记</a:t>
            </a:r>
          </a:p>
          <a:p>
            <a:pPr lvl="1"/>
            <a:r>
              <a:rPr lang="zh-CN" altLang="en-US" b="0" smtClean="0"/>
              <a:t>文件</a:t>
            </a:r>
            <a:r>
              <a:rPr lang="en-US" altLang="zh-CN" b="0" smtClean="0"/>
              <a:t>PDF</a:t>
            </a:r>
            <a:r>
              <a:rPr lang="zh-CN" altLang="en-US" b="0" smtClean="0"/>
              <a:t>，</a:t>
            </a:r>
            <a:r>
              <a:rPr lang="en-US" altLang="zh-CN" b="0" smtClean="0"/>
              <a:t>excel</a:t>
            </a:r>
            <a:r>
              <a:rPr lang="zh-CN" altLang="en-US" b="0" smtClean="0"/>
              <a:t>，</a:t>
            </a:r>
            <a:r>
              <a:rPr lang="en-US" altLang="zh-CN" b="0" smtClean="0"/>
              <a:t>JPG</a:t>
            </a:r>
            <a:r>
              <a:rPr lang="zh-CN" altLang="en-US" b="0" smtClean="0"/>
              <a:t>等都可以添加到文献中</a:t>
            </a:r>
          </a:p>
          <a:p>
            <a:endParaRPr lang="en-US" altLang="zh-CN" b="0" smtClean="0"/>
          </a:p>
        </p:txBody>
      </p:sp>
    </p:spTree>
    <p:extLst>
      <p:ext uri="{BB962C8B-B14F-4D97-AF65-F5344CB8AC3E}">
        <p14:creationId xmlns:p14="http://schemas.microsoft.com/office/powerpoint/2010/main" val="1835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smtClean="0">
                <a:solidFill>
                  <a:srgbClr val="000000"/>
                </a:solidFill>
              </a:rPr>
              <a:t>文献管理的重要性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文献利用的几点担忧</a:t>
            </a:r>
          </a:p>
          <a:p>
            <a:pPr lvl="1"/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诸多文献从不同数据库重复下载</a:t>
            </a:r>
          </a:p>
          <a:p>
            <a:pPr lvl="1"/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文献存放混乱，难以很快找到需要的文献</a:t>
            </a:r>
          </a:p>
          <a:p>
            <a:pPr lvl="1"/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写论文时，文后参考文献的编写非常繁琐</a:t>
            </a:r>
          </a:p>
          <a:p>
            <a:pPr lvl="1"/>
            <a:r>
              <a:rPr lang="zh-CN" altLang="en-US" sz="2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多次投稿时，要反复修改参考文献格式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</a:rPr>
              <a:t>……</a:t>
            </a:r>
            <a:endParaRPr lang="en-US" altLang="zh-CN" sz="2000" dirty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文献利用的矛盾所在</a:t>
            </a:r>
          </a:p>
          <a:p>
            <a:pPr lvl="1"/>
            <a:r>
              <a:rPr lang="zh-CN" altLang="en-US" dirty="0" smtClean="0">
                <a:solidFill>
                  <a:srgbClr val="CC6600"/>
                </a:solidFill>
              </a:rPr>
              <a:t>海量文献与徒手作业</a:t>
            </a:r>
          </a:p>
          <a:p>
            <a:endParaRPr lang="en-US" altLang="zh-CN" sz="2400" dirty="0" smtClean="0">
              <a:solidFill>
                <a:schemeClr val="folHlink"/>
              </a:solidFill>
            </a:endParaRPr>
          </a:p>
        </p:txBody>
      </p:sp>
      <p:pic>
        <p:nvPicPr>
          <p:cNvPr id="13316" name="Picture 4" descr="02274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85" y="504220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/>
          </p:cNvSpPr>
          <p:nvPr/>
        </p:nvSpPr>
        <p:spPr bwMode="auto">
          <a:xfrm>
            <a:off x="6372225" y="1844675"/>
            <a:ext cx="215900" cy="3529013"/>
          </a:xfrm>
          <a:prstGeom prst="rightBracket">
            <a:avLst>
              <a:gd name="adj" fmla="val 136213"/>
            </a:avLst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7123208" y="2097087"/>
            <a:ext cx="1368425" cy="302418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r>
              <a:rPr lang="zh-CN" altLang="en-US" sz="2000" b="1">
                <a:latin typeface="Arial" charset="0"/>
                <a:ea typeface="宋体" pitchFamily="2" charset="-122"/>
              </a:rPr>
              <a:t>管理才是正道</a:t>
            </a:r>
          </a:p>
        </p:txBody>
      </p:sp>
    </p:spTree>
    <p:extLst>
      <p:ext uri="{BB962C8B-B14F-4D97-AF65-F5344CB8AC3E}">
        <p14:creationId xmlns:p14="http://schemas.microsoft.com/office/powerpoint/2010/main" val="627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13317" grpId="0" animBg="1"/>
      <p:bldP spid="133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391" r="7178" b="30650"/>
          <a:stretch>
            <a:fillRect/>
          </a:stretch>
        </p:blipFill>
        <p:spPr bwMode="auto">
          <a:xfrm>
            <a:off x="34925" y="2276475"/>
            <a:ext cx="9001125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971550" y="2708275"/>
            <a:ext cx="2305050" cy="1444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" r="8659" b="25572"/>
          <a:stretch>
            <a:fillRect/>
          </a:stretch>
        </p:blipFill>
        <p:spPr bwMode="auto">
          <a:xfrm>
            <a:off x="1860550" y="320675"/>
            <a:ext cx="90360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2266950" y="1484313"/>
            <a:ext cx="3311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作者，一行一个  </a:t>
            </a:r>
            <a:r>
              <a:rPr lang="en-US" altLang="zh-CN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Morre,Nicode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2268538" y="2016125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年份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2124075" y="2409825"/>
            <a:ext cx="7345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文章标题，</a:t>
            </a:r>
            <a:r>
              <a:rPr lang="en-US" altLang="zh-CN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The scale and the feather: A suggested evolution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2266950" y="2779713"/>
            <a:ext cx="3311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期刊名，</a:t>
            </a:r>
            <a:r>
              <a:rPr lang="en-US" altLang="zh-CN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Paleontology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2411413" y="3246438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卷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2338388" y="3678238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期</a:t>
            </a: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2411413" y="4038600"/>
            <a:ext cx="1008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页码</a:t>
            </a:r>
          </a:p>
        </p:txBody>
      </p:sp>
    </p:spTree>
    <p:extLst>
      <p:ext uri="{BB962C8B-B14F-4D97-AF65-F5344CB8AC3E}">
        <p14:creationId xmlns:p14="http://schemas.microsoft.com/office/powerpoint/2010/main" val="42036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71" grpId="0"/>
      <p:bldP spid="139272" grpId="0"/>
      <p:bldP spid="139273" grpId="0"/>
      <p:bldP spid="139274" grpId="0"/>
      <p:bldP spid="139275" grpId="0"/>
      <p:bldP spid="139276" grpId="0"/>
      <p:bldP spid="1392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6927" r="27849" b="9843"/>
          <a:stretch>
            <a:fillRect/>
          </a:stretch>
        </p:blipFill>
        <p:spPr bwMode="auto">
          <a:xfrm>
            <a:off x="323850" y="1268413"/>
            <a:ext cx="8353425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00113" y="1628775"/>
            <a:ext cx="33115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关键词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755650" y="2133600"/>
            <a:ext cx="33115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摘要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84213" y="2420938"/>
            <a:ext cx="7200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FF"/>
                </a:solidFill>
                <a:latin typeface="Arial" charset="0"/>
                <a:ea typeface="黑体" pitchFamily="2" charset="-122"/>
              </a:rPr>
              <a:t>做文献标记，如“写作要用”，“很重要”，“</a:t>
            </a:r>
            <a:r>
              <a:rPr lang="en-US" altLang="zh-CN">
                <a:solidFill>
                  <a:srgbClr val="FF0000"/>
                </a:solidFill>
                <a:latin typeface="Arial" charset="0"/>
              </a:rPr>
              <a:t>evolution</a:t>
            </a:r>
            <a:r>
              <a:rPr lang="en-US" altLang="zh-CN">
                <a:solidFill>
                  <a:srgbClr val="FF00FF"/>
                </a:solidFill>
                <a:latin typeface="Arial" charset="0"/>
                <a:ea typeface="黑体" pitchFamily="2" charset="-122"/>
              </a:rPr>
              <a:t>”</a:t>
            </a:r>
            <a:r>
              <a:rPr lang="zh-CN" altLang="en-US">
                <a:solidFill>
                  <a:srgbClr val="FF00FF"/>
                </a:solidFill>
                <a:latin typeface="Arial" charset="0"/>
                <a:ea typeface="黑体" pitchFamily="2" charset="-122"/>
              </a:rPr>
              <a:t>，便于找到文献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11188" y="3068638"/>
            <a:ext cx="841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Arial" charset="0"/>
                <a:ea typeface="黑体" pitchFamily="2" charset="-122"/>
              </a:rPr>
              <a:t>做文献笔记，可以将原文经典语句，核心理论，实验方法等摘录于此，并加以批注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539750" y="3573463"/>
            <a:ext cx="3311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文章链接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684213" y="4076700"/>
            <a:ext cx="59039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粘贴或拖拽</a:t>
            </a:r>
            <a:r>
              <a:rPr lang="en-US" altLang="zh-CN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PDF</a:t>
            </a:r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 </a:t>
            </a:r>
            <a:r>
              <a:rPr lang="en-US" altLang="zh-CN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Word</a:t>
            </a:r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 </a:t>
            </a:r>
            <a:r>
              <a:rPr lang="en-US" altLang="zh-CN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Excel</a:t>
            </a:r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等，作为附件表格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611188" y="4652963"/>
            <a:ext cx="33115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作者地址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539750" y="5013325"/>
            <a:ext cx="8353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粘贴图片或表格，自己的实验图片或统计表格可作为新的文献保存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539750" y="5516563"/>
            <a:ext cx="7775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图片、表格的文字说明，一定要写！！！便于写作时找到需要插入的图片或表格</a:t>
            </a:r>
          </a:p>
        </p:txBody>
      </p:sp>
    </p:spTree>
    <p:extLst>
      <p:ext uri="{BB962C8B-B14F-4D97-AF65-F5344CB8AC3E}">
        <p14:creationId xmlns:p14="http://schemas.microsoft.com/office/powerpoint/2010/main" val="361005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  <p:bldP spid="141318" grpId="0"/>
      <p:bldP spid="141319" grpId="0"/>
      <p:bldP spid="141320" grpId="0"/>
      <p:bldP spid="141321" grpId="0"/>
      <p:bldP spid="141322" grpId="0"/>
      <p:bldP spid="141323" grpId="0"/>
      <p:bldP spid="1413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</a:t>
            </a:r>
            <a:r>
              <a:rPr lang="zh-CN" altLang="en-US" dirty="0" smtClean="0"/>
              <a:t>在线检索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Tools</a:t>
            </a:r>
            <a:r>
              <a:rPr lang="zh-CN" altLang="en-US" smtClean="0"/>
              <a:t>：</a:t>
            </a:r>
            <a:r>
              <a:rPr lang="en-US" altLang="zh-CN" smtClean="0"/>
              <a:t>online search</a:t>
            </a:r>
          </a:p>
          <a:p>
            <a:r>
              <a:rPr lang="zh-CN" altLang="en-US" smtClean="0"/>
              <a:t>支持通配符，如*；</a:t>
            </a:r>
            <a:endParaRPr lang="en-US" altLang="zh-CN" smtClean="0"/>
          </a:p>
          <a:p>
            <a:endParaRPr lang="en-US" altLang="zh-CN" smtClean="0"/>
          </a:p>
        </p:txBody>
      </p:sp>
      <p:pic>
        <p:nvPicPr>
          <p:cNvPr id="149505" name="Picture 1" descr="C:\Users\lenovo\AppData\Roaming\Tencent\Users\646045285\QQ\WinTemp\RichOle\W`A[ZQSBU$_OJ~TKQ)86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33600"/>
            <a:ext cx="8067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11863" y="5421313"/>
            <a:ext cx="1081087" cy="3603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35575" y="3068638"/>
            <a:ext cx="720725" cy="3603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95963" y="3400425"/>
            <a:ext cx="908050" cy="2873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</a:t>
            </a:r>
            <a:r>
              <a:rPr lang="zh-CN" altLang="en-US" dirty="0" smtClean="0"/>
              <a:t>数据库导入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3200" b="0" dirty="0" smtClean="0">
                <a:hlinkClick r:id="rId3"/>
              </a:rPr>
              <a:t>Web of Science</a:t>
            </a:r>
            <a:endParaRPr lang="en-US" altLang="zh-CN" sz="3200" b="0" dirty="0" smtClean="0"/>
          </a:p>
          <a:p>
            <a:pPr>
              <a:lnSpc>
                <a:spcPct val="110000"/>
              </a:lnSpc>
            </a:pPr>
            <a:r>
              <a:rPr lang="en-US" altLang="zh-CN" sz="3200" b="0" dirty="0" smtClean="0">
                <a:hlinkClick r:id="rId4"/>
              </a:rPr>
              <a:t>EI</a:t>
            </a:r>
            <a:endParaRPr lang="en-US" altLang="zh-CN" sz="3200" b="0" dirty="0" smtClean="0"/>
          </a:p>
          <a:p>
            <a:pPr>
              <a:lnSpc>
                <a:spcPct val="110000"/>
              </a:lnSpc>
            </a:pPr>
            <a:r>
              <a:rPr lang="en-US" altLang="zh-CN" sz="3200" b="0" dirty="0" smtClean="0">
                <a:hlinkClick r:id="rId5"/>
              </a:rPr>
              <a:t>Elsevier</a:t>
            </a:r>
            <a:endParaRPr lang="en-US" altLang="zh-CN" sz="3200" b="0" dirty="0" smtClean="0"/>
          </a:p>
          <a:p>
            <a:pPr>
              <a:lnSpc>
                <a:spcPct val="110000"/>
              </a:lnSpc>
            </a:pPr>
            <a:r>
              <a:rPr lang="en-US" altLang="zh-CN" sz="3200" b="0" dirty="0" smtClean="0">
                <a:hlinkClick r:id="rId6"/>
              </a:rPr>
              <a:t>Springer</a:t>
            </a:r>
            <a:endParaRPr lang="en-US" altLang="zh-CN" sz="3200" b="0" dirty="0" smtClean="0"/>
          </a:p>
          <a:p>
            <a:pPr>
              <a:lnSpc>
                <a:spcPct val="110000"/>
              </a:lnSpc>
            </a:pPr>
            <a:r>
              <a:rPr lang="en-US" altLang="zh-CN" sz="3200" b="0" dirty="0" smtClean="0">
                <a:hlinkClick r:id="rId7"/>
              </a:rPr>
              <a:t>CNKI</a:t>
            </a:r>
            <a:endParaRPr lang="en-US" altLang="zh-CN" sz="3200" b="0" dirty="0" smtClean="0"/>
          </a:p>
          <a:p>
            <a:pPr>
              <a:lnSpc>
                <a:spcPct val="110000"/>
              </a:lnSpc>
            </a:pPr>
            <a:r>
              <a:rPr lang="zh-CN" altLang="en-US" sz="3200" dirty="0">
                <a:hlinkClick r:id="rId8"/>
              </a:rPr>
              <a:t>维普中文科技期刊数据库</a:t>
            </a:r>
            <a:endParaRPr lang="en-US" altLang="zh-CN" sz="3200" dirty="0"/>
          </a:p>
          <a:p>
            <a:pPr marL="0" indent="0">
              <a:lnSpc>
                <a:spcPct val="110000"/>
              </a:lnSpc>
              <a:buNone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3814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</a:t>
            </a:r>
            <a:r>
              <a:rPr lang="zh-CN" altLang="en-US" dirty="0" smtClean="0"/>
              <a:t>数据库导入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525963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总结一下：</a:t>
            </a:r>
          </a:p>
          <a:p>
            <a:pPr lvl="1">
              <a:defRPr/>
            </a:pPr>
            <a:r>
              <a:rPr lang="zh-CN" altLang="en-US" dirty="0" smtClean="0"/>
              <a:t>检索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选择</a:t>
            </a:r>
            <a:r>
              <a:rPr lang="en-US" altLang="zh-CN" dirty="0" smtClean="0"/>
              <a:t>-----</a:t>
            </a:r>
            <a:r>
              <a:rPr lang="zh-CN" altLang="en-US" dirty="0" smtClean="0"/>
              <a:t>导出</a:t>
            </a:r>
            <a:r>
              <a:rPr lang="zh-CN" altLang="en-US" dirty="0"/>
              <a:t>（事先</a:t>
            </a:r>
            <a:r>
              <a:rPr lang="en-US" altLang="zh-CN" dirty="0"/>
              <a:t>open</a:t>
            </a:r>
            <a:r>
              <a:rPr lang="zh-CN" altLang="en-US" dirty="0"/>
              <a:t>或者</a:t>
            </a:r>
            <a:r>
              <a:rPr lang="en-US" altLang="zh-CN" dirty="0"/>
              <a:t>new</a:t>
            </a:r>
            <a:r>
              <a:rPr lang="zh-CN" altLang="en-US" dirty="0"/>
              <a:t>一个</a:t>
            </a:r>
            <a:r>
              <a:rPr lang="en-US" altLang="zh-CN" dirty="0"/>
              <a:t>library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数据库导入，只有题录信息，没有全文</a:t>
            </a:r>
            <a:endParaRPr lang="zh-CN" altLang="en-US" dirty="0"/>
          </a:p>
          <a:p>
            <a:pPr lvl="1">
              <a:defRPr/>
            </a:pPr>
            <a:r>
              <a:rPr lang="zh-CN" altLang="en-US" dirty="0"/>
              <a:t>例外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457200" lvl="1" indent="0">
              <a:buFontTx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cnki</a:t>
            </a:r>
            <a:r>
              <a:rPr lang="zh-CN" altLang="en-US" dirty="0" smtClean="0"/>
              <a:t>，</a:t>
            </a:r>
            <a:r>
              <a:rPr lang="en-US" altLang="zh-CN" dirty="0"/>
              <a:t>ww.cnki.net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先</a:t>
            </a:r>
            <a:r>
              <a:rPr lang="zh-CN" altLang="en-US" dirty="0"/>
              <a:t>保存再导入</a:t>
            </a:r>
          </a:p>
          <a:p>
            <a:pPr lvl="1">
              <a:buFontTx/>
              <a:buNone/>
              <a:defRPr/>
            </a:pPr>
            <a:r>
              <a:rPr lang="zh-CN" altLang="en-US" dirty="0" smtClean="0"/>
              <a:t>  </a:t>
            </a:r>
            <a:r>
              <a:rPr lang="zh-CN" altLang="en-US" dirty="0"/>
              <a:t>维普，</a:t>
            </a:r>
            <a:r>
              <a:rPr lang="zh-CN" altLang="en-US" dirty="0" smtClean="0"/>
              <a:t>先</a:t>
            </a:r>
            <a:r>
              <a:rPr lang="zh-CN" altLang="en-US" dirty="0"/>
              <a:t>保存再导入</a:t>
            </a:r>
            <a:r>
              <a:rPr lang="zh-CN" altLang="en-US" dirty="0" smtClean="0"/>
              <a:t>，</a:t>
            </a:r>
            <a:endParaRPr lang="zh-CN" altLang="en-US" dirty="0"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2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CNKI</a:t>
            </a:r>
            <a:r>
              <a:rPr lang="zh-CN" altLang="en-US" smtClean="0"/>
              <a:t>数据库导入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网址 </a:t>
            </a:r>
            <a:r>
              <a:rPr lang="en-US" altLang="zh-CN" dirty="0" smtClean="0">
                <a:hlinkClick r:id="rId3"/>
              </a:rPr>
              <a:t>www.cnki.net</a:t>
            </a:r>
            <a:endParaRPr lang="zh-CN" altLang="en-US" dirty="0" smtClean="0"/>
          </a:p>
          <a:p>
            <a:pPr eaLnBrk="1" hangingPunct="1"/>
            <a:r>
              <a:rPr lang="zh-CN" altLang="en-US" dirty="0" smtClean="0"/>
              <a:t>学术文献总库</a:t>
            </a:r>
          </a:p>
          <a:p>
            <a:pPr eaLnBrk="1" hangingPunct="1"/>
            <a:r>
              <a:rPr lang="zh-CN" altLang="en-US" dirty="0" smtClean="0"/>
              <a:t>检索</a:t>
            </a:r>
          </a:p>
          <a:p>
            <a:pPr eaLnBrk="1" hangingPunct="1"/>
            <a:r>
              <a:rPr lang="zh-CN" altLang="en-US" dirty="0" smtClean="0"/>
              <a:t>选中</a:t>
            </a:r>
          </a:p>
          <a:p>
            <a:pPr eaLnBrk="1" hangingPunct="1"/>
            <a:r>
              <a:rPr lang="zh-CN" altLang="en-US" dirty="0" smtClean="0"/>
              <a:t>输出格式为 </a:t>
            </a:r>
            <a:r>
              <a:rPr lang="en-US" altLang="zh-CN" dirty="0" smtClean="0"/>
              <a:t>endnote</a:t>
            </a:r>
          </a:p>
          <a:p>
            <a:pPr eaLnBrk="1" hangingPunct="1"/>
            <a:r>
              <a:rPr lang="en-US" altLang="zh-CN" dirty="0" smtClean="0"/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40549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desktoolv25\Clipboard\PrtSrc-2013-09-09_23-27-1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2796683"/>
            <a:ext cx="5041900" cy="33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18487" cy="1084263"/>
          </a:xfrm>
        </p:spPr>
        <p:txBody>
          <a:bodyPr/>
          <a:lstStyle/>
          <a:p>
            <a:pPr eaLnBrk="1" hangingPunct="1"/>
            <a:r>
              <a:rPr lang="zh-CN" altLang="en-US" smtClean="0"/>
              <a:t>维普数据库的导入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064500" cy="4525962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登录新测网址</a:t>
            </a:r>
            <a:r>
              <a:rPr lang="en-US" altLang="zh-CN" dirty="0" smtClean="0">
                <a:hlinkClick r:id="rId4"/>
              </a:rPr>
              <a:t>http://data.whlib.ac.cn:8080/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对结果直接导入，</a:t>
            </a:r>
          </a:p>
        </p:txBody>
      </p:sp>
      <p:pic>
        <p:nvPicPr>
          <p:cNvPr id="21508" name="Picture 4" descr="]}RNE`KIL12VX8HRU4@YKD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557463"/>
            <a:ext cx="602932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4"/>
          <p:cNvSpPr>
            <a:spLocks noGrp="1"/>
          </p:cNvSpPr>
          <p:nvPr>
            <p:ph idx="1"/>
          </p:nvPr>
        </p:nvSpPr>
        <p:spPr>
          <a:xfrm>
            <a:off x="2447925" y="1268413"/>
            <a:ext cx="6156325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smtClean="0">
                <a:solidFill>
                  <a:srgbClr val="660033"/>
                </a:solidFill>
              </a:rPr>
              <a:t>数据库导入到</a:t>
            </a:r>
            <a:r>
              <a:rPr lang="en-US" altLang="zh-CN" sz="2800" smtClean="0">
                <a:solidFill>
                  <a:srgbClr val="660033"/>
                </a:solidFill>
              </a:rPr>
              <a:t>EndNote</a:t>
            </a:r>
            <a:r>
              <a:rPr lang="zh-CN" altLang="en-US" sz="2800" smtClean="0">
                <a:solidFill>
                  <a:srgbClr val="660033"/>
                </a:solidFill>
              </a:rPr>
              <a:t>案例总结</a:t>
            </a:r>
            <a:r>
              <a:rPr lang="en-US" altLang="zh-CN" sz="2800" smtClean="0">
                <a:solidFill>
                  <a:srgbClr val="660033"/>
                </a:solidFill>
              </a:rPr>
              <a:t>——</a:t>
            </a:r>
          </a:p>
          <a:p>
            <a:r>
              <a:rPr lang="zh-CN" altLang="en-US" sz="2400" smtClean="0"/>
              <a:t>事先</a:t>
            </a:r>
            <a:r>
              <a:rPr lang="en-US" altLang="zh-CN" sz="2400" smtClean="0"/>
              <a:t>open</a:t>
            </a:r>
            <a:r>
              <a:rPr lang="zh-CN" altLang="en-US" sz="2400" smtClean="0"/>
              <a:t>或者</a:t>
            </a:r>
            <a:r>
              <a:rPr lang="en-US" altLang="zh-CN" sz="2400" smtClean="0"/>
              <a:t>new</a:t>
            </a:r>
            <a:r>
              <a:rPr lang="zh-CN" altLang="en-US" sz="2400" smtClean="0"/>
              <a:t>一个</a:t>
            </a:r>
            <a:r>
              <a:rPr lang="en-US" altLang="zh-CN" sz="2400" smtClean="0"/>
              <a:t>library</a:t>
            </a:r>
          </a:p>
          <a:p>
            <a:r>
              <a:rPr lang="zh-CN" altLang="en-US" sz="2400" smtClean="0"/>
              <a:t>检索</a:t>
            </a:r>
            <a:r>
              <a:rPr lang="en-US" altLang="zh-CN" sz="2400" smtClean="0"/>
              <a:t>----</a:t>
            </a:r>
            <a:r>
              <a:rPr lang="zh-CN" altLang="en-US" sz="2400" smtClean="0"/>
              <a:t>选择</a:t>
            </a:r>
            <a:r>
              <a:rPr lang="en-US" altLang="zh-CN" sz="2400" smtClean="0"/>
              <a:t>-----</a:t>
            </a:r>
            <a:r>
              <a:rPr lang="zh-CN" altLang="en-US" sz="2400" smtClean="0"/>
              <a:t>导出</a:t>
            </a:r>
          </a:p>
          <a:p>
            <a:r>
              <a:rPr lang="zh-CN" altLang="en-US" sz="2400" smtClean="0"/>
              <a:t>数据库导入，只有题录信息，没有全文</a:t>
            </a:r>
          </a:p>
          <a:p>
            <a:r>
              <a:rPr lang="zh-CN" altLang="en-US" sz="2400" smtClean="0"/>
              <a:t>例外：</a:t>
            </a:r>
          </a:p>
          <a:p>
            <a:pPr lvl="1"/>
            <a:r>
              <a:rPr lang="zh-CN" altLang="en-US" sz="2400" smtClean="0"/>
              <a:t>  </a:t>
            </a:r>
            <a:r>
              <a:rPr lang="en-US" altLang="zh-CN" sz="2400" smtClean="0"/>
              <a:t>cnki</a:t>
            </a:r>
            <a:r>
              <a:rPr lang="zh-CN" altLang="en-US" sz="2400" smtClean="0"/>
              <a:t>，</a:t>
            </a:r>
            <a:r>
              <a:rPr lang="en-US" altLang="zh-CN" sz="2400" smtClean="0"/>
              <a:t>ww.cnki.net    </a:t>
            </a:r>
            <a:r>
              <a:rPr lang="zh-CN" altLang="en-US" sz="2400" smtClean="0"/>
              <a:t>先保存再导入</a:t>
            </a:r>
          </a:p>
          <a:p>
            <a:pPr lvl="1"/>
            <a:r>
              <a:rPr lang="zh-CN" altLang="en-US" sz="2400" smtClean="0"/>
              <a:t>  维普，先保存再导入</a:t>
            </a:r>
            <a:r>
              <a:rPr lang="en-US" altLang="zh-CN" sz="2400" smtClean="0"/>
              <a:t>/</a:t>
            </a:r>
            <a:endParaRPr lang="zh-CN" altLang="en-US" sz="2400" smtClean="0"/>
          </a:p>
          <a:p>
            <a:pPr lvl="1"/>
            <a:endParaRPr lang="zh-CN" altLang="en-US" sz="2000" smtClean="0"/>
          </a:p>
        </p:txBody>
      </p:sp>
      <p:sp>
        <p:nvSpPr>
          <p:cNvPr id="30723" name="文本占位符 5"/>
          <p:cNvSpPr>
            <a:spLocks noGrp="1"/>
          </p:cNvSpPr>
          <p:nvPr>
            <p:ph type="body" sz="half" idx="2"/>
          </p:nvPr>
        </p:nvSpPr>
        <p:spPr>
          <a:xfrm>
            <a:off x="1331913" y="1412875"/>
            <a:ext cx="719137" cy="38877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</p:spPr>
        <p:txBody>
          <a:bodyPr/>
          <a:lstStyle/>
          <a:p>
            <a:pPr algn="ctr"/>
            <a:endParaRPr lang="en-US" altLang="zh-CN" sz="2400" smtClean="0"/>
          </a:p>
          <a:p>
            <a:pPr algn="ctr"/>
            <a:r>
              <a:rPr lang="zh-CN" altLang="en-US" sz="2400" smtClean="0">
                <a:solidFill>
                  <a:schemeClr val="bg1"/>
                </a:solidFill>
              </a:rPr>
              <a:t>知识点解析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987675" y="5373688"/>
            <a:ext cx="5184775" cy="503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http://data.whlib.ac.cn:8080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-Google scholar</a:t>
            </a:r>
            <a:r>
              <a:rPr lang="zh-CN" altLang="en-US" dirty="0" smtClean="0"/>
              <a:t>导入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注意：</a:t>
            </a:r>
          </a:p>
          <a:p>
            <a:r>
              <a:rPr lang="en-US" altLang="zh-CN" smtClean="0"/>
              <a:t>1.</a:t>
            </a:r>
            <a:r>
              <a:rPr lang="zh-CN" altLang="en-US" smtClean="0"/>
              <a:t>学术搜索设置：文献管理软件 ，显示导入</a:t>
            </a:r>
            <a:r>
              <a:rPr lang="en-US" altLang="zh-CN" smtClean="0"/>
              <a:t>endnote</a:t>
            </a:r>
            <a:r>
              <a:rPr lang="zh-CN" altLang="en-US" smtClean="0"/>
              <a:t>的链接</a:t>
            </a:r>
          </a:p>
          <a:p>
            <a:r>
              <a:rPr lang="en-US" altLang="zh-CN" smtClean="0"/>
              <a:t>2</a:t>
            </a:r>
            <a:r>
              <a:rPr lang="zh-CN" altLang="en-US" smtClean="0"/>
              <a:t>、检索结果，导入</a:t>
            </a:r>
            <a:r>
              <a:rPr lang="en-US" altLang="zh-CN" smtClean="0"/>
              <a:t>EndNote </a:t>
            </a:r>
          </a:p>
        </p:txBody>
      </p:sp>
    </p:spTree>
    <p:extLst>
      <p:ext uri="{BB962C8B-B14F-4D97-AF65-F5344CB8AC3E}">
        <p14:creationId xmlns:p14="http://schemas.microsoft.com/office/powerpoint/2010/main" val="21965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21640" r="3125" b="21642"/>
          <a:stretch>
            <a:fillRect/>
          </a:stretch>
        </p:blipFill>
        <p:spPr bwMode="auto">
          <a:xfrm>
            <a:off x="395288" y="2636838"/>
            <a:ext cx="831691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7740650" y="2636838"/>
            <a:ext cx="792163" cy="2873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539750" y="1484313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Arial" charset="0"/>
                <a:ea typeface="华文仿宋" pitchFamily="2" charset="-122"/>
              </a:rPr>
              <a:t>需要进行相关设置</a:t>
            </a:r>
          </a:p>
        </p:txBody>
      </p:sp>
      <p:sp>
        <p:nvSpPr>
          <p:cNvPr id="23562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-Google scholar</a:t>
            </a:r>
            <a:r>
              <a:rPr lang="zh-CN" altLang="en-US" dirty="0" smtClean="0"/>
              <a:t>导入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712913"/>
            <a:ext cx="76485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2286000" y="5181600"/>
            <a:ext cx="2057400" cy="91281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3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  <p:bldP spid="16384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IISC\My Documents\My Pictures\Microsoft Clip Organizer\j0399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862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-Google scholar</a:t>
            </a:r>
            <a:r>
              <a:rPr lang="zh-CN" altLang="en-US" dirty="0" smtClean="0"/>
              <a:t>导入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8098" r="50000" b="9843"/>
          <a:stretch>
            <a:fillRect/>
          </a:stretch>
        </p:blipFill>
        <p:spPr bwMode="auto">
          <a:xfrm>
            <a:off x="647700" y="1628775"/>
            <a:ext cx="489585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698750" y="4437063"/>
            <a:ext cx="936625" cy="2873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2838" r="28596" b="29922"/>
          <a:stretch>
            <a:fillRect/>
          </a:stretch>
        </p:blipFill>
        <p:spPr bwMode="auto">
          <a:xfrm>
            <a:off x="4211638" y="1916113"/>
            <a:ext cx="41751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5913" y="3557588"/>
            <a:ext cx="2016125" cy="2873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5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-PDF/</a:t>
            </a:r>
            <a:r>
              <a:rPr lang="zh-CN" altLang="en-US" dirty="0" smtClean="0"/>
              <a:t>文件夹导入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mtClean="0">
                <a:latin typeface="宋体" charset="-122"/>
              </a:rPr>
              <a:t>必须满足三个条件：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latin typeface="宋体" charset="-122"/>
              </a:rPr>
              <a:t>1</a:t>
            </a:r>
            <a:r>
              <a:rPr lang="zh-CN" altLang="en-US" smtClean="0">
                <a:latin typeface="宋体" charset="-122"/>
              </a:rPr>
              <a:t>、有</a:t>
            </a:r>
            <a:r>
              <a:rPr lang="en-US" altLang="zh-CN" smtClean="0">
                <a:latin typeface="宋体" charset="-122"/>
              </a:rPr>
              <a:t>Digital Object identifiers (DOI) </a:t>
            </a:r>
            <a:r>
              <a:rPr lang="zh-CN" altLang="en-US" smtClean="0">
                <a:latin typeface="宋体" charset="-122"/>
              </a:rPr>
              <a:t>号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latin typeface="宋体" charset="-122"/>
              </a:rPr>
              <a:t>2</a:t>
            </a:r>
            <a:r>
              <a:rPr lang="zh-CN" altLang="en-US" smtClean="0">
                <a:latin typeface="宋体" charset="-122"/>
              </a:rPr>
              <a:t>、</a:t>
            </a:r>
            <a:r>
              <a:rPr lang="en-US" altLang="zh-CN" smtClean="0">
                <a:latin typeface="宋体" charset="-122"/>
              </a:rPr>
              <a:t>DOI</a:t>
            </a:r>
            <a:r>
              <a:rPr lang="zh-CN" altLang="en-US" smtClean="0">
                <a:latin typeface="宋体" charset="-122"/>
              </a:rPr>
              <a:t>号可读</a:t>
            </a:r>
          </a:p>
          <a:p>
            <a:pPr>
              <a:buFont typeface="Wingdings" pitchFamily="2" charset="2"/>
              <a:buNone/>
            </a:pPr>
            <a:r>
              <a:rPr lang="en-US" altLang="zh-CN" smtClean="0">
                <a:latin typeface="宋体" charset="-122"/>
              </a:rPr>
              <a:t>3</a:t>
            </a:r>
            <a:r>
              <a:rPr lang="zh-CN" altLang="en-US" smtClean="0">
                <a:latin typeface="宋体" charset="-122"/>
              </a:rPr>
              <a:t>、网络通畅：</a:t>
            </a:r>
            <a:r>
              <a:rPr lang="en-US" altLang="zh-CN" smtClean="0">
                <a:latin typeface="宋体" charset="-122"/>
              </a:rPr>
              <a:t>CrossRef (</a:t>
            </a:r>
            <a:r>
              <a:rPr lang="en-US" altLang="zh-CN" smtClean="0">
                <a:latin typeface="宋体" charset="-122"/>
                <a:hlinkClick r:id="rId3"/>
              </a:rPr>
              <a:t>www.CrossRef.org</a:t>
            </a:r>
            <a:r>
              <a:rPr lang="en-US" altLang="zh-CN" smtClean="0">
                <a:latin typeface="宋体" charset="-122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zh-CN" altLang="en-US" smtClean="0">
                <a:latin typeface="宋体" charset="-122"/>
              </a:rPr>
              <a:t>注意：导入后不能正确显示的文献信息，需要手动修改或在数据库中重新检索后导入</a:t>
            </a:r>
          </a:p>
        </p:txBody>
      </p:sp>
    </p:spTree>
    <p:extLst>
      <p:ext uri="{BB962C8B-B14F-4D97-AF65-F5344CB8AC3E}">
        <p14:creationId xmlns:p14="http://schemas.microsoft.com/office/powerpoint/2010/main" val="36247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导入文献</a:t>
            </a:r>
            <a:r>
              <a:rPr lang="en-US" altLang="zh-CN" dirty="0" smtClean="0"/>
              <a:t>-</a:t>
            </a:r>
            <a:r>
              <a:rPr lang="zh-CN" altLang="en-US" dirty="0" smtClean="0"/>
              <a:t>全文获取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关联</a:t>
            </a:r>
            <a:r>
              <a:rPr lang="en-US" altLang="zh-CN" dirty="0" smtClean="0"/>
              <a:t>pdf</a:t>
            </a:r>
            <a:r>
              <a:rPr lang="zh-CN" altLang="en-US" dirty="0" smtClean="0"/>
              <a:t>全文 </a:t>
            </a:r>
            <a:r>
              <a:rPr lang="en-US" altLang="zh-CN" dirty="0" smtClean="0"/>
              <a:t>attach file</a:t>
            </a:r>
          </a:p>
          <a:p>
            <a:r>
              <a:rPr lang="zh-CN" altLang="en-US" dirty="0" smtClean="0"/>
              <a:t>在线自动检索全文 </a:t>
            </a:r>
            <a:r>
              <a:rPr lang="en-US" altLang="zh-CN" dirty="0" smtClean="0"/>
              <a:t>find full text</a:t>
            </a:r>
          </a:p>
        </p:txBody>
      </p:sp>
    </p:spTree>
    <p:extLst>
      <p:ext uri="{BB962C8B-B14F-4D97-AF65-F5344CB8AC3E}">
        <p14:creationId xmlns:p14="http://schemas.microsoft.com/office/powerpoint/2010/main" val="28333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2915816" y="1916832"/>
          <a:ext cx="4464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文本占位符 5"/>
          <p:cNvSpPr>
            <a:spLocks noGrp="1"/>
          </p:cNvSpPr>
          <p:nvPr>
            <p:ph type="body" sz="half" idx="2"/>
          </p:nvPr>
        </p:nvSpPr>
        <p:spPr>
          <a:xfrm>
            <a:off x="1403350" y="1125538"/>
            <a:ext cx="865188" cy="4319587"/>
          </a:xfrm>
          <a:prstGeom prst="roundRect">
            <a:avLst>
              <a:gd name="adj" fmla="val 16667"/>
            </a:avLst>
          </a:prstGeom>
          <a:solidFill>
            <a:srgbClr val="660033"/>
          </a:solidFill>
        </p:spPr>
        <p:txBody>
          <a:bodyPr/>
          <a:lstStyle/>
          <a:p>
            <a:pPr algn="ctr"/>
            <a:endParaRPr lang="en-US" altLang="zh-CN" sz="2400" smtClean="0"/>
          </a:p>
          <a:p>
            <a:pPr algn="ctr"/>
            <a:endParaRPr lang="en-US" altLang="zh-CN" sz="240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smtClean="0">
                <a:solidFill>
                  <a:schemeClr val="bg1"/>
                </a:solidFill>
              </a:rPr>
              <a:t>知识点解析</a:t>
            </a: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2555875" y="1052513"/>
            <a:ext cx="61928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zh-CN" altLang="en-US" sz="2800" b="1" kern="0" dirty="0">
                <a:solidFill>
                  <a:srgbClr val="660033"/>
                </a:solidFill>
                <a:latin typeface="+mn-lt"/>
                <a:ea typeface="+mn-ea"/>
              </a:rPr>
              <a:t>轻松搞定</a:t>
            </a:r>
            <a:r>
              <a:rPr lang="en-US" altLang="zh-CN" sz="2800" b="1" kern="0" dirty="0" err="1">
                <a:solidFill>
                  <a:srgbClr val="660033"/>
                </a:solidFill>
                <a:latin typeface="+mn-lt"/>
                <a:ea typeface="+mn-ea"/>
              </a:rPr>
              <a:t>EndNote</a:t>
            </a:r>
            <a:r>
              <a:rPr lang="zh-CN" altLang="en-US" sz="2800" b="1" kern="0" dirty="0">
                <a:solidFill>
                  <a:srgbClr val="660033"/>
                </a:solidFill>
                <a:latin typeface="+mn-lt"/>
                <a:ea typeface="+mn-ea"/>
              </a:rPr>
              <a:t>的四步法</a:t>
            </a:r>
            <a:r>
              <a:rPr lang="en-US" altLang="zh-CN" sz="2800" b="1" kern="0" dirty="0">
                <a:solidFill>
                  <a:srgbClr val="660033"/>
                </a:solidFill>
                <a:latin typeface="+mn-lt"/>
                <a:ea typeface="+mn-ea"/>
              </a:rPr>
              <a:t>——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zh-CN" altLang="en-US" sz="2000" b="1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53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、分组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、编辑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、查重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检索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、共享</a:t>
            </a:r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、文献分析</a:t>
            </a:r>
          </a:p>
          <a:p>
            <a:r>
              <a:rPr lang="en-US" altLang="zh-CN" dirty="0" smtClean="0"/>
              <a:t>7</a:t>
            </a:r>
            <a:r>
              <a:rPr lang="zh-CN" altLang="en-US" dirty="0" smtClean="0"/>
              <a:t>、页面展示的调整</a:t>
            </a:r>
          </a:p>
        </p:txBody>
      </p:sp>
    </p:spTree>
    <p:extLst>
      <p:ext uri="{BB962C8B-B14F-4D97-AF65-F5344CB8AC3E}">
        <p14:creationId xmlns:p14="http://schemas.microsoft.com/office/powerpoint/2010/main" val="5297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分组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建立</a:t>
            </a:r>
            <a:r>
              <a:rPr lang="en-US" altLang="zh-CN" dirty="0" smtClean="0"/>
              <a:t>group set</a:t>
            </a:r>
          </a:p>
          <a:p>
            <a:r>
              <a:rPr lang="zh-CN" altLang="en-US" dirty="0" smtClean="0"/>
              <a:t>创建新组</a:t>
            </a:r>
          </a:p>
          <a:p>
            <a:r>
              <a:rPr lang="zh-CN" altLang="en-US" dirty="0" smtClean="0"/>
              <a:t>建立</a:t>
            </a:r>
            <a:r>
              <a:rPr lang="en-US" altLang="zh-CN" dirty="0" smtClean="0"/>
              <a:t>smart group</a:t>
            </a:r>
          </a:p>
          <a:p>
            <a:r>
              <a:rPr lang="zh-CN" altLang="en-US" dirty="0" smtClean="0"/>
              <a:t>合并</a:t>
            </a:r>
            <a:r>
              <a:rPr lang="en-US" altLang="zh-CN" dirty="0" smtClean="0"/>
              <a:t>group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500438"/>
            <a:ext cx="59309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编辑</a:t>
            </a:r>
          </a:p>
        </p:txBody>
      </p:sp>
      <p:pic>
        <p:nvPicPr>
          <p:cNvPr id="3074" name="Picture 2" descr="C:\Program Files\desktoolv25\Clipboard\PrtSrc-2013-09-09_23-28-5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077200" cy="52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查重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4098" name="Picture 2" descr="C:\Program Files\desktoolv25\Clipboard\PrtSrc-2013-09-09_23-29-2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48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 PDF</a:t>
            </a:r>
            <a:r>
              <a:rPr lang="zh-CN" altLang="en-US" dirty="0" smtClean="0"/>
              <a:t>检索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5122" name="Picture 2" descr="C:\Program Files\desktoolv25\Clipboard\PrtSrc-2013-09-09_23-31-5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34400" cy="54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共享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6146" name="Picture 2" descr="C:\Program Files\desktoolv25\Clipboard\PrtSrc-2013-09-09_23-32-3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848600" cy="48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文献信息的管理</a:t>
            </a:r>
            <a:br>
              <a:rPr lang="zh-CN" altLang="en-US" dirty="0"/>
            </a:br>
            <a:r>
              <a:rPr lang="en-US" altLang="zh-CN" dirty="0" smtClean="0"/>
              <a:t>Endnote &amp; Endnote Web</a:t>
            </a:r>
            <a:endParaRPr lang="zh-CN" altLang="en-US" dirty="0" smtClean="0"/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4427538" y="1268413"/>
            <a:ext cx="3816350" cy="936625"/>
          </a:xfrm>
          <a:prstGeom prst="horizontalScroll">
            <a:avLst>
              <a:gd name="adj" fmla="val 12500"/>
            </a:avLst>
          </a:prstGeom>
          <a:solidFill>
            <a:srgbClr val="6600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FFFF00"/>
                </a:solidFill>
              </a:rPr>
              <a:t>注册后，下载安装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394200" y="2205038"/>
            <a:ext cx="467995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dirty="0">
                <a:latin typeface="Arial" charset="0"/>
              </a:rPr>
              <a:t>下载地址：</a:t>
            </a:r>
            <a:r>
              <a:rPr lang="en-US" altLang="zh-CN" dirty="0">
                <a:latin typeface="Arial" charset="0"/>
                <a:hlinkClick r:id="rId2"/>
              </a:rPr>
              <a:t>http://www.las.ac.cn/endnote/endnote.jsp</a:t>
            </a:r>
            <a:r>
              <a:rPr lang="en-US" altLang="zh-CN" dirty="0">
                <a:latin typeface="Arial" charset="0"/>
              </a:rPr>
              <a:t> </a:t>
            </a:r>
            <a:br>
              <a:rPr lang="en-US" altLang="zh-CN" dirty="0">
                <a:latin typeface="Arial" charset="0"/>
              </a:rPr>
            </a:br>
            <a:r>
              <a:rPr lang="en-US" altLang="zh-CN" dirty="0">
                <a:latin typeface="Arial" charset="0"/>
              </a:rPr>
              <a:t/>
            </a:r>
            <a:br>
              <a:rPr lang="en-US" altLang="zh-CN" dirty="0">
                <a:latin typeface="Arial" charset="0"/>
              </a:rPr>
            </a:br>
            <a:r>
              <a:rPr lang="zh-CN" altLang="en-US" dirty="0">
                <a:latin typeface="Arial" charset="0"/>
              </a:rPr>
              <a:t>安装注意：</a:t>
            </a:r>
            <a:br>
              <a:rPr lang="zh-CN" altLang="en-US" dirty="0">
                <a:latin typeface="Arial" charset="0"/>
              </a:rPr>
            </a:br>
            <a:r>
              <a:rPr lang="zh-CN" altLang="en-US" dirty="0">
                <a:latin typeface="Arial" charset="0"/>
              </a:rPr>
              <a:t>下载后请务必完全解压到文件夹中，双击打开文件夹，点击执行</a:t>
            </a:r>
            <a:r>
              <a:rPr lang="en-US" altLang="zh-CN" dirty="0">
                <a:latin typeface="Arial" charset="0"/>
              </a:rPr>
              <a:t>.</a:t>
            </a:r>
            <a:r>
              <a:rPr lang="en-US" altLang="zh-CN" dirty="0" err="1">
                <a:latin typeface="Arial" charset="0"/>
              </a:rPr>
              <a:t>msi</a:t>
            </a:r>
            <a:r>
              <a:rPr lang="zh-CN" altLang="en-US" dirty="0">
                <a:latin typeface="Arial" charset="0"/>
              </a:rPr>
              <a:t>文件即可，不再需要其他操作。</a:t>
            </a:r>
            <a:endParaRPr lang="en-US" altLang="zh-CN" dirty="0">
              <a:latin typeface="Arial" charset="0"/>
            </a:endParaRPr>
          </a:p>
          <a:p>
            <a:endParaRPr lang="en-US" altLang="zh-CN" dirty="0">
              <a:latin typeface="Arial" charset="0"/>
            </a:endParaRPr>
          </a:p>
          <a:p>
            <a:endParaRPr lang="en-US" altLang="zh-CN" dirty="0">
              <a:latin typeface="Arial" charset="0"/>
            </a:endParaRPr>
          </a:p>
          <a:p>
            <a:r>
              <a:rPr lang="zh-CN" altLang="en-US" dirty="0">
                <a:latin typeface="Arial" charset="0"/>
              </a:rPr>
              <a:t/>
            </a:r>
            <a:br>
              <a:rPr lang="zh-CN" altLang="en-US" dirty="0">
                <a:latin typeface="Arial" charset="0"/>
              </a:rPr>
            </a:br>
            <a:r>
              <a:rPr lang="zh-CN" altLang="en-US" dirty="0">
                <a:latin typeface="Arial" charset="0"/>
              </a:rPr>
              <a:t/>
            </a:r>
            <a:br>
              <a:rPr lang="zh-CN" altLang="en-US" dirty="0">
                <a:latin typeface="Arial" charset="0"/>
              </a:rPr>
            </a:br>
            <a:r>
              <a:rPr lang="en-US" altLang="zh-CN" dirty="0">
                <a:latin typeface="Arial" charset="0"/>
              </a:rPr>
              <a:t>Endnote  </a:t>
            </a:r>
            <a:r>
              <a:rPr lang="zh-CN" altLang="en-US" dirty="0">
                <a:latin typeface="Arial" charset="0"/>
              </a:rPr>
              <a:t>版本更新：</a:t>
            </a:r>
            <a:br>
              <a:rPr lang="zh-CN" altLang="en-US" dirty="0">
                <a:latin typeface="Arial" charset="0"/>
              </a:rPr>
            </a:br>
            <a:r>
              <a:rPr lang="en-US" altLang="zh-CN" dirty="0">
                <a:latin typeface="Arial" charset="0"/>
                <a:hlinkClick r:id="rId3"/>
              </a:rPr>
              <a:t>http://www.endnote.com/</a:t>
            </a:r>
            <a:endParaRPr lang="en-US" altLang="zh-CN" dirty="0">
              <a:latin typeface="Arial" charset="0"/>
            </a:endParaRPr>
          </a:p>
        </p:txBody>
      </p:sp>
      <p:pic>
        <p:nvPicPr>
          <p:cNvPr id="2050" name="Picture 2" descr="C:\Program Files\desktoolv25\Clipboard\PrtSrc-2013-09-09_17-17-0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89098"/>
            <a:ext cx="3886201" cy="39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desktoolv25\Clipboard\PrtSrc-2013-09-09_23-16-2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46420"/>
            <a:ext cx="3186948" cy="11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文献分析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 smtClean="0"/>
          </a:p>
        </p:txBody>
      </p:sp>
      <p:pic>
        <p:nvPicPr>
          <p:cNvPr id="7170" name="Picture 2" descr="C:\Program Files\desktoolv25\Clipboard\PrtSrc-2013-09-09_23-33-0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7910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Program Files\desktoolv25\Clipboard\PrtSrc-2013-09-09_23-33-2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562350"/>
            <a:ext cx="40386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界面展示的调整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8194" name="Picture 2" descr="C:\Program Files\desktoolv25\Clipboard\PrtSrc-2013-09-09_23-34-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0625"/>
            <a:ext cx="6629400" cy="55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533400"/>
            <a:ext cx="5607050" cy="685800"/>
          </a:xfrm>
        </p:spPr>
        <p:txBody>
          <a:bodyPr/>
          <a:lstStyle/>
          <a:p>
            <a:r>
              <a:rPr lang="zh-CN" altLang="en-US" sz="2400" dirty="0" smtClean="0">
                <a:ea typeface="华文行楷" pitchFamily="2" charset="-122"/>
              </a:rPr>
              <a:t>使用</a:t>
            </a:r>
            <a:r>
              <a:rPr lang="zh-CN" altLang="en-US" sz="2400" dirty="0">
                <a:ea typeface="华文行楷" pitchFamily="2" charset="-122"/>
              </a:rPr>
              <a:t>偏好设置</a:t>
            </a:r>
          </a:p>
        </p:txBody>
      </p:sp>
      <p:sp>
        <p:nvSpPr>
          <p:cNvPr id="1076228" name="AutoShape 4"/>
          <p:cNvSpPr>
            <a:spLocks noChangeArrowheads="1"/>
          </p:cNvSpPr>
          <p:nvPr/>
        </p:nvSpPr>
        <p:spPr bwMode="auto">
          <a:xfrm>
            <a:off x="3581400" y="3276600"/>
            <a:ext cx="12192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76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35" y="1191408"/>
            <a:ext cx="294315" cy="543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6230" name="Text Box 6"/>
          <p:cNvSpPr txBox="1">
            <a:spLocks noChangeArrowheads="1"/>
          </p:cNvSpPr>
          <p:nvPr/>
        </p:nvSpPr>
        <p:spPr bwMode="auto">
          <a:xfrm>
            <a:off x="5257800" y="1119184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自动更改时不改动的部分</a:t>
            </a:r>
          </a:p>
        </p:txBody>
      </p:sp>
      <p:sp>
        <p:nvSpPr>
          <p:cNvPr id="1076231" name="Text Box 7"/>
          <p:cNvSpPr txBox="1">
            <a:spLocks noChangeArrowheads="1"/>
          </p:cNvSpPr>
          <p:nvPr/>
        </p:nvSpPr>
        <p:spPr bwMode="auto">
          <a:xfrm>
            <a:off x="5257800" y="1457320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文献显示窗口呈现的字段</a:t>
            </a:r>
          </a:p>
        </p:txBody>
      </p:sp>
      <p:sp>
        <p:nvSpPr>
          <p:cNvPr id="1076232" name="Text Box 8"/>
          <p:cNvSpPr txBox="1">
            <a:spLocks noChangeArrowheads="1"/>
          </p:cNvSpPr>
          <p:nvPr/>
        </p:nvSpPr>
        <p:spPr bwMode="auto">
          <a:xfrm>
            <a:off x="5257800" y="178116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文献库显示的字体字号</a:t>
            </a:r>
          </a:p>
        </p:txBody>
      </p:sp>
      <p:sp>
        <p:nvSpPr>
          <p:cNvPr id="1076233" name="Text Box 9"/>
          <p:cNvSpPr txBox="1">
            <a:spLocks noChangeArrowheads="1"/>
          </p:cNvSpPr>
          <p:nvPr/>
        </p:nvSpPr>
        <p:spPr bwMode="auto">
          <a:xfrm>
            <a:off x="5257800" y="2114544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文献查重原则</a:t>
            </a:r>
          </a:p>
        </p:txBody>
      </p:sp>
      <p:sp>
        <p:nvSpPr>
          <p:cNvPr id="1076234" name="Text Box 10"/>
          <p:cNvSpPr txBox="1">
            <a:spLocks noChangeArrowheads="1"/>
          </p:cNvSpPr>
          <p:nvPr/>
        </p:nvSpPr>
        <p:spPr bwMode="auto">
          <a:xfrm>
            <a:off x="5281612" y="5117306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链接</a:t>
            </a:r>
            <a:r>
              <a:rPr lang="en-US" altLang="zh-CN" dirty="0"/>
              <a:t>Endnote Web</a:t>
            </a:r>
            <a:r>
              <a:rPr lang="zh-CN" altLang="en-US" dirty="0"/>
              <a:t>版时的设置</a:t>
            </a:r>
          </a:p>
        </p:txBody>
      </p:sp>
      <p:sp>
        <p:nvSpPr>
          <p:cNvPr id="1076235" name="Text Box 11"/>
          <p:cNvSpPr txBox="1">
            <a:spLocks noChangeArrowheads="1"/>
          </p:cNvSpPr>
          <p:nvPr/>
        </p:nvSpPr>
        <p:spPr bwMode="auto">
          <a:xfrm>
            <a:off x="5257800" y="2438392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全文链接设置</a:t>
            </a:r>
          </a:p>
        </p:txBody>
      </p:sp>
      <p:sp>
        <p:nvSpPr>
          <p:cNvPr id="1076236" name="Text Box 12"/>
          <p:cNvSpPr txBox="1">
            <a:spLocks noChangeArrowheads="1"/>
          </p:cNvSpPr>
          <p:nvPr/>
        </p:nvSpPr>
        <p:spPr bwMode="auto">
          <a:xfrm>
            <a:off x="5257800" y="2781291"/>
            <a:ext cx="388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err="1"/>
              <a:t>Style,Filter,Connection</a:t>
            </a:r>
            <a:r>
              <a:rPr lang="zh-CN" altLang="en-US" dirty="0"/>
              <a:t>存放的文件夹</a:t>
            </a:r>
          </a:p>
        </p:txBody>
      </p:sp>
      <p:sp>
        <p:nvSpPr>
          <p:cNvPr id="1076237" name="Text Box 13"/>
          <p:cNvSpPr txBox="1">
            <a:spLocks noChangeArrowheads="1"/>
          </p:cNvSpPr>
          <p:nvPr/>
        </p:nvSpPr>
        <p:spPr bwMode="auto">
          <a:xfrm>
            <a:off x="5257800" y="3133714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改变文献输出格式时的设置</a:t>
            </a:r>
          </a:p>
        </p:txBody>
      </p:sp>
      <p:sp>
        <p:nvSpPr>
          <p:cNvPr id="1076238" name="Text Box 14"/>
          <p:cNvSpPr txBox="1">
            <a:spLocks noChangeArrowheads="1"/>
          </p:cNvSpPr>
          <p:nvPr/>
        </p:nvSpPr>
        <p:spPr bwMode="auto">
          <a:xfrm>
            <a:off x="5257800" y="34551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启动时打开文献库的设置</a:t>
            </a:r>
          </a:p>
        </p:txBody>
      </p:sp>
      <p:sp>
        <p:nvSpPr>
          <p:cNvPr id="1076239" name="Text Box 15"/>
          <p:cNvSpPr txBox="1">
            <a:spLocks noChangeArrowheads="1"/>
          </p:cNvSpPr>
          <p:nvPr/>
        </p:nvSpPr>
        <p:spPr bwMode="auto">
          <a:xfrm>
            <a:off x="5257800" y="4057640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参考文献类型设置</a:t>
            </a:r>
          </a:p>
        </p:txBody>
      </p:sp>
      <p:sp>
        <p:nvSpPr>
          <p:cNvPr id="1076240" name="Text Box 16"/>
          <p:cNvSpPr txBox="1">
            <a:spLocks noChangeArrowheads="1"/>
          </p:cNvSpPr>
          <p:nvPr/>
        </p:nvSpPr>
        <p:spPr bwMode="auto">
          <a:xfrm>
            <a:off x="5257800" y="4362440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分类时忽略的字符</a:t>
            </a:r>
          </a:p>
        </p:txBody>
      </p:sp>
      <p:sp>
        <p:nvSpPr>
          <p:cNvPr id="1076241" name="Text Box 17"/>
          <p:cNvSpPr txBox="1">
            <a:spLocks noChangeArrowheads="1"/>
          </p:cNvSpPr>
          <p:nvPr/>
        </p:nvSpPr>
        <p:spPr bwMode="auto">
          <a:xfrm>
            <a:off x="5257800" y="4729152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拼写检查设置</a:t>
            </a:r>
          </a:p>
        </p:txBody>
      </p:sp>
      <p:sp>
        <p:nvSpPr>
          <p:cNvPr id="1076242" name="Text Box 18"/>
          <p:cNvSpPr txBox="1">
            <a:spLocks noChangeArrowheads="1"/>
          </p:cNvSpPr>
          <p:nvPr/>
        </p:nvSpPr>
        <p:spPr bwMode="auto">
          <a:xfrm>
            <a:off x="5272087" y="5484018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临时引用的格式设置</a:t>
            </a:r>
          </a:p>
        </p:txBody>
      </p:sp>
      <p:sp>
        <p:nvSpPr>
          <p:cNvPr id="1076243" name="Text Box 19"/>
          <p:cNvSpPr txBox="1">
            <a:spLocks noChangeArrowheads="1"/>
          </p:cNvSpPr>
          <p:nvPr/>
        </p:nvSpPr>
        <p:spPr bwMode="auto">
          <a:xfrm>
            <a:off x="5281612" y="5822156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Terms List</a:t>
            </a:r>
            <a:r>
              <a:rPr lang="zh-CN" altLang="en-US" dirty="0"/>
              <a:t>的设置</a:t>
            </a:r>
          </a:p>
        </p:txBody>
      </p:sp>
      <p:sp>
        <p:nvSpPr>
          <p:cNvPr id="1076244" name="Text Box 20"/>
          <p:cNvSpPr txBox="1">
            <a:spLocks noChangeArrowheads="1"/>
          </p:cNvSpPr>
          <p:nvPr/>
        </p:nvSpPr>
        <p:spPr bwMode="auto">
          <a:xfrm>
            <a:off x="5267325" y="6165056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URL</a:t>
            </a:r>
            <a:r>
              <a:rPr lang="zh-CN" altLang="en-US" dirty="0"/>
              <a:t>路径设置</a:t>
            </a:r>
          </a:p>
        </p:txBody>
      </p:sp>
      <p:pic>
        <p:nvPicPr>
          <p:cNvPr id="9218" name="Picture 2" descr="C:\Program Files\desktoolv25\Clipboard\PrtSrc-2013-09-09_23-34-2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1408"/>
            <a:ext cx="2133600" cy="50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257800" y="3764748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PDF</a:t>
            </a:r>
            <a:r>
              <a:rPr lang="zh-CN" altLang="en-US" dirty="0"/>
              <a:t> </a:t>
            </a:r>
            <a:r>
              <a:rPr lang="zh-CN" altLang="en-US" dirty="0" smtClean="0"/>
              <a:t>保存时是否修改名称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68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2915816" y="1916832"/>
          <a:ext cx="4464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文本占位符 5"/>
          <p:cNvSpPr>
            <a:spLocks noGrp="1"/>
          </p:cNvSpPr>
          <p:nvPr>
            <p:ph type="body" sz="half" idx="2"/>
          </p:nvPr>
        </p:nvSpPr>
        <p:spPr>
          <a:xfrm>
            <a:off x="1403350" y="1125538"/>
            <a:ext cx="865188" cy="4319587"/>
          </a:xfrm>
          <a:prstGeom prst="roundRect">
            <a:avLst>
              <a:gd name="adj" fmla="val 16667"/>
            </a:avLst>
          </a:prstGeom>
          <a:solidFill>
            <a:srgbClr val="660033"/>
          </a:solidFill>
        </p:spPr>
        <p:txBody>
          <a:bodyPr/>
          <a:lstStyle/>
          <a:p>
            <a:pPr algn="ctr"/>
            <a:endParaRPr lang="en-US" altLang="zh-CN" sz="2400" smtClean="0"/>
          </a:p>
          <a:p>
            <a:pPr algn="ctr"/>
            <a:endParaRPr lang="en-US" altLang="zh-CN" sz="240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smtClean="0">
                <a:solidFill>
                  <a:schemeClr val="bg1"/>
                </a:solidFill>
              </a:rPr>
              <a:t>知识点解析</a:t>
            </a:r>
          </a:p>
        </p:txBody>
      </p:sp>
      <p:sp>
        <p:nvSpPr>
          <p:cNvPr id="8" name="内容占位符 4"/>
          <p:cNvSpPr txBox="1">
            <a:spLocks/>
          </p:cNvSpPr>
          <p:nvPr/>
        </p:nvSpPr>
        <p:spPr bwMode="auto">
          <a:xfrm>
            <a:off x="2555875" y="1052513"/>
            <a:ext cx="61928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r>
              <a:rPr lang="zh-CN" altLang="en-US" sz="2800" b="1" kern="0" dirty="0">
                <a:solidFill>
                  <a:srgbClr val="660033"/>
                </a:solidFill>
                <a:latin typeface="+mn-lt"/>
                <a:ea typeface="+mn-ea"/>
              </a:rPr>
              <a:t>轻松搞定</a:t>
            </a:r>
            <a:r>
              <a:rPr lang="en-US" altLang="zh-CN" sz="2800" b="1" kern="0" dirty="0" err="1">
                <a:solidFill>
                  <a:srgbClr val="660033"/>
                </a:solidFill>
                <a:latin typeface="+mn-lt"/>
                <a:ea typeface="+mn-ea"/>
              </a:rPr>
              <a:t>EndNote</a:t>
            </a:r>
            <a:r>
              <a:rPr lang="zh-CN" altLang="en-US" sz="2800" b="1" kern="0" dirty="0">
                <a:solidFill>
                  <a:srgbClr val="660033"/>
                </a:solidFill>
                <a:latin typeface="+mn-lt"/>
                <a:ea typeface="+mn-ea"/>
              </a:rPr>
              <a:t>的四步法</a:t>
            </a:r>
            <a:r>
              <a:rPr lang="en-US" altLang="zh-CN" sz="2800" b="1" kern="0" dirty="0">
                <a:solidFill>
                  <a:srgbClr val="660033"/>
                </a:solidFill>
                <a:latin typeface="+mn-lt"/>
                <a:ea typeface="+mn-ea"/>
              </a:rPr>
              <a:t>——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  <a:defRPr/>
            </a:pPr>
            <a:endParaRPr lang="zh-CN" altLang="en-US" sz="2000" b="1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58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写作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论文模板</a:t>
            </a:r>
          </a:p>
          <a:p>
            <a:r>
              <a:rPr lang="zh-CN" altLang="en-US" smtClean="0"/>
              <a:t>插入参考文献</a:t>
            </a:r>
          </a:p>
        </p:txBody>
      </p:sp>
      <p:pic>
        <p:nvPicPr>
          <p:cNvPr id="10242" name="Picture 2" descr="C:\Program Files\desktoolv25\Clipboard\PrtSrc-2013-09-09_23-39-4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62484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写作</a:t>
            </a:r>
            <a:r>
              <a:rPr lang="en-US" altLang="zh-CN" dirty="0" smtClean="0"/>
              <a:t>-</a:t>
            </a:r>
            <a:r>
              <a:rPr lang="zh-CN" altLang="en-US" dirty="0" smtClean="0"/>
              <a:t>插入参考文献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演示</a:t>
            </a:r>
            <a:endParaRPr lang="en-US" altLang="zh-CN" dirty="0" smtClean="0"/>
          </a:p>
          <a:p>
            <a:r>
              <a:rPr lang="zh-CN" altLang="en-US" dirty="0"/>
              <a:t>几种</a:t>
            </a:r>
            <a:r>
              <a:rPr lang="zh-CN" altLang="en-US" dirty="0" smtClean="0"/>
              <a:t>插入参考文献的方式</a:t>
            </a:r>
          </a:p>
        </p:txBody>
      </p:sp>
    </p:spTree>
    <p:extLst>
      <p:ext uri="{BB962C8B-B14F-4D97-AF65-F5344CB8AC3E}">
        <p14:creationId xmlns:p14="http://schemas.microsoft.com/office/powerpoint/2010/main" val="37571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6" descr="捕获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51117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469900"/>
            <a:ext cx="7989888" cy="649288"/>
          </a:xfrm>
        </p:spPr>
        <p:txBody>
          <a:bodyPr anchor="b"/>
          <a:lstStyle/>
          <a:p>
            <a:r>
              <a:rPr lang="zh-CN" altLang="en-US" sz="2800" dirty="0" smtClean="0"/>
              <a:t>写作</a:t>
            </a:r>
            <a:r>
              <a:rPr lang="en-US" altLang="zh-CN" sz="2800" dirty="0" smtClean="0"/>
              <a:t>-2003 word</a:t>
            </a:r>
            <a:r>
              <a:rPr lang="zh-CN" altLang="en-US" sz="2800" dirty="0" smtClean="0"/>
              <a:t>中</a:t>
            </a:r>
            <a:r>
              <a:rPr lang="en-US" altLang="zh-CN" sz="2800" dirty="0" smtClean="0"/>
              <a:t>Endnote </a:t>
            </a:r>
            <a:r>
              <a:rPr lang="zh-CN" altLang="en-US" sz="2800" dirty="0" smtClean="0"/>
              <a:t>工具条详解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46238" y="1698625"/>
            <a:ext cx="3240087" cy="2520950"/>
            <a:chOff x="431" y="572"/>
            <a:chExt cx="2041" cy="1588"/>
          </a:xfrm>
        </p:grpSpPr>
        <p:grpSp>
          <p:nvGrpSpPr>
            <p:cNvPr id="42053" name="Group 5"/>
            <p:cNvGrpSpPr>
              <a:grpSpLocks/>
            </p:cNvGrpSpPr>
            <p:nvPr/>
          </p:nvGrpSpPr>
          <p:grpSpPr bwMode="auto">
            <a:xfrm>
              <a:off x="431" y="709"/>
              <a:ext cx="725" cy="1451"/>
              <a:chOff x="431" y="709"/>
              <a:chExt cx="725" cy="1451"/>
            </a:xfrm>
          </p:grpSpPr>
          <p:sp>
            <p:nvSpPr>
              <p:cNvPr id="42055" name="Line 6"/>
              <p:cNvSpPr>
                <a:spLocks noChangeShapeType="1"/>
              </p:cNvSpPr>
              <p:nvPr/>
            </p:nvSpPr>
            <p:spPr bwMode="auto">
              <a:xfrm flipV="1">
                <a:off x="431" y="709"/>
                <a:ext cx="0" cy="145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6" name="Line 7"/>
              <p:cNvSpPr>
                <a:spLocks noChangeShapeType="1"/>
              </p:cNvSpPr>
              <p:nvPr/>
            </p:nvSpPr>
            <p:spPr bwMode="auto">
              <a:xfrm>
                <a:off x="431" y="709"/>
                <a:ext cx="72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54" name="Rectangle 8"/>
            <p:cNvSpPr>
              <a:spLocks noChangeArrowheads="1"/>
            </p:cNvSpPr>
            <p:nvPr/>
          </p:nvSpPr>
          <p:spPr bwMode="auto">
            <a:xfrm>
              <a:off x="1156" y="572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333333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05013" y="2132013"/>
            <a:ext cx="2881312" cy="2087562"/>
            <a:chOff x="657" y="845"/>
            <a:chExt cx="1815" cy="1315"/>
          </a:xfrm>
        </p:grpSpPr>
        <p:grpSp>
          <p:nvGrpSpPr>
            <p:cNvPr id="42049" name="Group 10"/>
            <p:cNvGrpSpPr>
              <a:grpSpLocks/>
            </p:cNvGrpSpPr>
            <p:nvPr/>
          </p:nvGrpSpPr>
          <p:grpSpPr bwMode="auto">
            <a:xfrm>
              <a:off x="657" y="981"/>
              <a:ext cx="499" cy="1179"/>
              <a:chOff x="657" y="981"/>
              <a:chExt cx="499" cy="1179"/>
            </a:xfrm>
          </p:grpSpPr>
          <p:sp>
            <p:nvSpPr>
              <p:cNvPr id="42051" name="Line 11"/>
              <p:cNvSpPr>
                <a:spLocks noChangeShapeType="1"/>
              </p:cNvSpPr>
              <p:nvPr/>
            </p:nvSpPr>
            <p:spPr bwMode="auto">
              <a:xfrm flipV="1">
                <a:off x="657" y="981"/>
                <a:ext cx="0" cy="11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2" name="Line 12"/>
              <p:cNvSpPr>
                <a:spLocks noChangeShapeType="1"/>
              </p:cNvSpPr>
              <p:nvPr/>
            </p:nvSpPr>
            <p:spPr bwMode="auto">
              <a:xfrm>
                <a:off x="657" y="981"/>
                <a:ext cx="49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50" name="Rectangle 13"/>
            <p:cNvSpPr>
              <a:spLocks noChangeArrowheads="1"/>
            </p:cNvSpPr>
            <p:nvPr/>
          </p:nvSpPr>
          <p:spPr bwMode="auto">
            <a:xfrm>
              <a:off x="1156" y="845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Verdana" pitchFamily="34" charset="0"/>
                  <a:ea typeface="黑体" pitchFamily="2" charset="-122"/>
                </a:rPr>
                <a:t>查找待引用文献</a:t>
              </a:r>
              <a:endParaRPr lang="zh-CN" altLang="en-US">
                <a:solidFill>
                  <a:srgbClr val="333333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365375" y="2563813"/>
            <a:ext cx="2520950" cy="1655762"/>
            <a:chOff x="884" y="1117"/>
            <a:chExt cx="1588" cy="1043"/>
          </a:xfrm>
        </p:grpSpPr>
        <p:grpSp>
          <p:nvGrpSpPr>
            <p:cNvPr id="42045" name="Group 15"/>
            <p:cNvGrpSpPr>
              <a:grpSpLocks/>
            </p:cNvGrpSpPr>
            <p:nvPr/>
          </p:nvGrpSpPr>
          <p:grpSpPr bwMode="auto">
            <a:xfrm>
              <a:off x="884" y="1253"/>
              <a:ext cx="272" cy="907"/>
              <a:chOff x="884" y="1253"/>
              <a:chExt cx="272" cy="907"/>
            </a:xfrm>
          </p:grpSpPr>
          <p:sp>
            <p:nvSpPr>
              <p:cNvPr id="42047" name="Line 16"/>
              <p:cNvSpPr>
                <a:spLocks noChangeShapeType="1"/>
              </p:cNvSpPr>
              <p:nvPr/>
            </p:nvSpPr>
            <p:spPr bwMode="auto">
              <a:xfrm flipV="1">
                <a:off x="884" y="1253"/>
                <a:ext cx="0" cy="90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8" name="Line 17"/>
              <p:cNvSpPr>
                <a:spLocks noChangeShapeType="1"/>
              </p:cNvSpPr>
              <p:nvPr/>
            </p:nvSpPr>
            <p:spPr bwMode="auto">
              <a:xfrm>
                <a:off x="884" y="1253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46" name="Rectangle 18"/>
            <p:cNvSpPr>
              <a:spLocks noChangeArrowheads="1"/>
            </p:cNvSpPr>
            <p:nvPr/>
          </p:nvSpPr>
          <p:spPr bwMode="auto">
            <a:xfrm>
              <a:off x="1156" y="1117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引用文献格式转换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654300" y="2995613"/>
            <a:ext cx="2232025" cy="1223962"/>
            <a:chOff x="1066" y="1389"/>
            <a:chExt cx="1406" cy="771"/>
          </a:xfrm>
        </p:grpSpPr>
        <p:grpSp>
          <p:nvGrpSpPr>
            <p:cNvPr id="42041" name="Group 20"/>
            <p:cNvGrpSpPr>
              <a:grpSpLocks/>
            </p:cNvGrpSpPr>
            <p:nvPr/>
          </p:nvGrpSpPr>
          <p:grpSpPr bwMode="auto">
            <a:xfrm>
              <a:off x="1066" y="1525"/>
              <a:ext cx="90" cy="635"/>
              <a:chOff x="1066" y="1525"/>
              <a:chExt cx="90" cy="635"/>
            </a:xfrm>
          </p:grpSpPr>
          <p:sp>
            <p:nvSpPr>
              <p:cNvPr id="42043" name="Line 21"/>
              <p:cNvSpPr>
                <a:spLocks noChangeShapeType="1"/>
              </p:cNvSpPr>
              <p:nvPr/>
            </p:nvSpPr>
            <p:spPr bwMode="auto">
              <a:xfrm flipV="1">
                <a:off x="1066" y="1525"/>
                <a:ext cx="0" cy="63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4" name="Line 22"/>
              <p:cNvSpPr>
                <a:spLocks noChangeShapeType="1"/>
              </p:cNvSpPr>
              <p:nvPr/>
            </p:nvSpPr>
            <p:spPr bwMode="auto">
              <a:xfrm>
                <a:off x="1066" y="1525"/>
                <a:ext cx="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42" name="Rectangle 23"/>
            <p:cNvSpPr>
              <a:spLocks noChangeArrowheads="1"/>
            </p:cNvSpPr>
            <p:nvPr/>
          </p:nvSpPr>
          <p:spPr bwMode="auto">
            <a:xfrm>
              <a:off x="1156" y="1389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插入选定文献</a:t>
              </a: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102225" y="2490788"/>
            <a:ext cx="3025775" cy="1728787"/>
            <a:chOff x="2608" y="1071"/>
            <a:chExt cx="1906" cy="1089"/>
          </a:xfrm>
        </p:grpSpPr>
        <p:grpSp>
          <p:nvGrpSpPr>
            <p:cNvPr id="42037" name="Group 25"/>
            <p:cNvGrpSpPr>
              <a:grpSpLocks/>
            </p:cNvGrpSpPr>
            <p:nvPr/>
          </p:nvGrpSpPr>
          <p:grpSpPr bwMode="auto">
            <a:xfrm>
              <a:off x="2608" y="1207"/>
              <a:ext cx="590" cy="953"/>
              <a:chOff x="2608" y="1207"/>
              <a:chExt cx="590" cy="953"/>
            </a:xfrm>
          </p:grpSpPr>
          <p:sp>
            <p:nvSpPr>
              <p:cNvPr id="42039" name="Line 26"/>
              <p:cNvSpPr>
                <a:spLocks noChangeShapeType="1"/>
              </p:cNvSpPr>
              <p:nvPr/>
            </p:nvSpPr>
            <p:spPr bwMode="auto">
              <a:xfrm flipV="1">
                <a:off x="2608" y="1207"/>
                <a:ext cx="0" cy="95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0" name="Line 27"/>
              <p:cNvSpPr>
                <a:spLocks noChangeShapeType="1"/>
              </p:cNvSpPr>
              <p:nvPr/>
            </p:nvSpPr>
            <p:spPr bwMode="auto">
              <a:xfrm>
                <a:off x="2608" y="1207"/>
                <a:ext cx="59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38" name="Rectangle 28"/>
            <p:cNvSpPr>
              <a:spLocks noChangeArrowheads="1"/>
            </p:cNvSpPr>
            <p:nvPr/>
          </p:nvSpPr>
          <p:spPr bwMode="auto">
            <a:xfrm>
              <a:off x="3198" y="1071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查找图片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5462588" y="2924175"/>
            <a:ext cx="2665412" cy="1295400"/>
            <a:chOff x="2835" y="1344"/>
            <a:chExt cx="1679" cy="816"/>
          </a:xfrm>
        </p:grpSpPr>
        <p:grpSp>
          <p:nvGrpSpPr>
            <p:cNvPr id="42033" name="Group 30"/>
            <p:cNvGrpSpPr>
              <a:grpSpLocks/>
            </p:cNvGrpSpPr>
            <p:nvPr/>
          </p:nvGrpSpPr>
          <p:grpSpPr bwMode="auto">
            <a:xfrm>
              <a:off x="2835" y="1480"/>
              <a:ext cx="363" cy="680"/>
              <a:chOff x="2835" y="1480"/>
              <a:chExt cx="363" cy="680"/>
            </a:xfrm>
          </p:grpSpPr>
          <p:sp>
            <p:nvSpPr>
              <p:cNvPr id="42035" name="Line 31"/>
              <p:cNvSpPr>
                <a:spLocks noChangeShapeType="1"/>
              </p:cNvSpPr>
              <p:nvPr/>
            </p:nvSpPr>
            <p:spPr bwMode="auto">
              <a:xfrm flipV="1">
                <a:off x="2835" y="1480"/>
                <a:ext cx="0" cy="68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6" name="Line 32"/>
              <p:cNvSpPr>
                <a:spLocks noChangeShapeType="1"/>
              </p:cNvSpPr>
              <p:nvPr/>
            </p:nvSpPr>
            <p:spPr bwMode="auto">
              <a:xfrm>
                <a:off x="2835" y="1480"/>
                <a:ext cx="36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34" name="Rectangle 33"/>
            <p:cNvSpPr>
              <a:spLocks noChangeArrowheads="1"/>
            </p:cNvSpPr>
            <p:nvPr/>
          </p:nvSpPr>
          <p:spPr bwMode="auto">
            <a:xfrm>
              <a:off x="3198" y="1344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生成图片列表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5821363" y="3355975"/>
            <a:ext cx="2306637" cy="863600"/>
            <a:chOff x="3061" y="1616"/>
            <a:chExt cx="1453" cy="544"/>
          </a:xfrm>
        </p:grpSpPr>
        <p:grpSp>
          <p:nvGrpSpPr>
            <p:cNvPr id="42029" name="Group 35"/>
            <p:cNvGrpSpPr>
              <a:grpSpLocks/>
            </p:cNvGrpSpPr>
            <p:nvPr/>
          </p:nvGrpSpPr>
          <p:grpSpPr bwMode="auto">
            <a:xfrm>
              <a:off x="3061" y="1752"/>
              <a:ext cx="137" cy="408"/>
              <a:chOff x="3061" y="1752"/>
              <a:chExt cx="137" cy="408"/>
            </a:xfrm>
          </p:grpSpPr>
          <p:sp>
            <p:nvSpPr>
              <p:cNvPr id="42031" name="Line 36"/>
              <p:cNvSpPr>
                <a:spLocks noChangeShapeType="1"/>
              </p:cNvSpPr>
              <p:nvPr/>
            </p:nvSpPr>
            <p:spPr bwMode="auto">
              <a:xfrm>
                <a:off x="3061" y="1752"/>
                <a:ext cx="0" cy="4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2" name="Line 37"/>
              <p:cNvSpPr>
                <a:spLocks noChangeShapeType="1"/>
              </p:cNvSpPr>
              <p:nvPr/>
            </p:nvSpPr>
            <p:spPr bwMode="auto">
              <a:xfrm>
                <a:off x="3061" y="1752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30" name="Rectangle 38"/>
            <p:cNvSpPr>
              <a:spLocks noChangeArrowheads="1"/>
            </p:cNvSpPr>
            <p:nvPr/>
          </p:nvSpPr>
          <p:spPr bwMode="auto">
            <a:xfrm>
              <a:off x="3198" y="1616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撰稿时引用设置</a:t>
              </a:r>
            </a:p>
          </p:txBody>
        </p:sp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4741863" y="4506913"/>
            <a:ext cx="2376487" cy="1009650"/>
            <a:chOff x="2381" y="2341"/>
            <a:chExt cx="1497" cy="636"/>
          </a:xfrm>
        </p:grpSpPr>
        <p:grpSp>
          <p:nvGrpSpPr>
            <p:cNvPr id="42025" name="Group 40"/>
            <p:cNvGrpSpPr>
              <a:grpSpLocks/>
            </p:cNvGrpSpPr>
            <p:nvPr/>
          </p:nvGrpSpPr>
          <p:grpSpPr bwMode="auto">
            <a:xfrm>
              <a:off x="2381" y="2341"/>
              <a:ext cx="181" cy="499"/>
              <a:chOff x="2381" y="2341"/>
              <a:chExt cx="181" cy="499"/>
            </a:xfrm>
          </p:grpSpPr>
          <p:sp>
            <p:nvSpPr>
              <p:cNvPr id="42027" name="Line 41"/>
              <p:cNvSpPr>
                <a:spLocks noChangeShapeType="1"/>
              </p:cNvSpPr>
              <p:nvPr/>
            </p:nvSpPr>
            <p:spPr bwMode="auto">
              <a:xfrm>
                <a:off x="2381" y="2341"/>
                <a:ext cx="0" cy="4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8" name="Line 42"/>
              <p:cNvSpPr>
                <a:spLocks noChangeShapeType="1"/>
              </p:cNvSpPr>
              <p:nvPr/>
            </p:nvSpPr>
            <p:spPr bwMode="auto">
              <a:xfrm>
                <a:off x="2381" y="2840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26" name="Rectangle 43"/>
            <p:cNvSpPr>
              <a:spLocks noChangeArrowheads="1"/>
            </p:cNvSpPr>
            <p:nvPr/>
          </p:nvSpPr>
          <p:spPr bwMode="auto">
            <a:xfrm>
              <a:off x="2562" y="2704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导出文档中文献信息</a:t>
              </a:r>
            </a:p>
          </p:txBody>
        </p:sp>
      </p:grpSp>
      <p:grpSp>
        <p:nvGrpSpPr>
          <p:cNvPr id="18" name="Group 44"/>
          <p:cNvGrpSpPr>
            <a:grpSpLocks/>
          </p:cNvGrpSpPr>
          <p:nvPr/>
        </p:nvGrpSpPr>
        <p:grpSpPr bwMode="auto">
          <a:xfrm>
            <a:off x="4381500" y="4506913"/>
            <a:ext cx="2736850" cy="1441450"/>
            <a:chOff x="2154" y="2341"/>
            <a:chExt cx="1724" cy="908"/>
          </a:xfrm>
        </p:grpSpPr>
        <p:grpSp>
          <p:nvGrpSpPr>
            <p:cNvPr id="42021" name="Group 45"/>
            <p:cNvGrpSpPr>
              <a:grpSpLocks/>
            </p:cNvGrpSpPr>
            <p:nvPr/>
          </p:nvGrpSpPr>
          <p:grpSpPr bwMode="auto">
            <a:xfrm>
              <a:off x="2154" y="2341"/>
              <a:ext cx="408" cy="772"/>
              <a:chOff x="2154" y="2341"/>
              <a:chExt cx="408" cy="772"/>
            </a:xfrm>
          </p:grpSpPr>
          <p:sp>
            <p:nvSpPr>
              <p:cNvPr id="42023" name="Line 46"/>
              <p:cNvSpPr>
                <a:spLocks noChangeShapeType="1"/>
              </p:cNvSpPr>
              <p:nvPr/>
            </p:nvSpPr>
            <p:spPr bwMode="auto">
              <a:xfrm>
                <a:off x="2154" y="2341"/>
                <a:ext cx="0" cy="7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4" name="Line 47"/>
              <p:cNvSpPr>
                <a:spLocks noChangeShapeType="1"/>
              </p:cNvSpPr>
              <p:nvPr/>
            </p:nvSpPr>
            <p:spPr bwMode="auto">
              <a:xfrm>
                <a:off x="2154" y="3113"/>
                <a:ext cx="40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22" name="Rectangle 48"/>
            <p:cNvSpPr>
              <a:spLocks noChangeArrowheads="1"/>
            </p:cNvSpPr>
            <p:nvPr/>
          </p:nvSpPr>
          <p:spPr bwMode="auto">
            <a:xfrm>
              <a:off x="2562" y="2976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latin typeface="黑体" pitchFamily="2" charset="-122"/>
                  <a:ea typeface="黑体" pitchFamily="2" charset="-122"/>
                </a:rPr>
                <a:t>去除</a:t>
              </a:r>
              <a:r>
                <a:rPr lang="en-US" altLang="zh-CN">
                  <a:ea typeface="黑体" pitchFamily="2" charset="-122"/>
                </a:rPr>
                <a:t>Endnote</a:t>
              </a:r>
              <a:r>
                <a:rPr lang="zh-CN" altLang="en-US">
                  <a:latin typeface="黑体" pitchFamily="2" charset="-122"/>
                  <a:ea typeface="黑体" pitchFamily="2" charset="-122"/>
                </a:rPr>
                <a:t>标记</a:t>
              </a:r>
            </a:p>
          </p:txBody>
        </p: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4021138" y="4506913"/>
            <a:ext cx="3097212" cy="1874837"/>
            <a:chOff x="1927" y="2341"/>
            <a:chExt cx="1951" cy="1181"/>
          </a:xfrm>
        </p:grpSpPr>
        <p:grpSp>
          <p:nvGrpSpPr>
            <p:cNvPr id="42017" name="Group 50"/>
            <p:cNvGrpSpPr>
              <a:grpSpLocks/>
            </p:cNvGrpSpPr>
            <p:nvPr/>
          </p:nvGrpSpPr>
          <p:grpSpPr bwMode="auto">
            <a:xfrm>
              <a:off x="1927" y="2341"/>
              <a:ext cx="635" cy="1044"/>
              <a:chOff x="1927" y="2341"/>
              <a:chExt cx="635" cy="1044"/>
            </a:xfrm>
          </p:grpSpPr>
          <p:sp>
            <p:nvSpPr>
              <p:cNvPr id="42019" name="Line 51"/>
              <p:cNvSpPr>
                <a:spLocks noChangeShapeType="1"/>
              </p:cNvSpPr>
              <p:nvPr/>
            </p:nvSpPr>
            <p:spPr bwMode="auto">
              <a:xfrm>
                <a:off x="1927" y="2341"/>
                <a:ext cx="0" cy="10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0" name="Line 52"/>
              <p:cNvSpPr>
                <a:spLocks noChangeShapeType="1"/>
              </p:cNvSpPr>
              <p:nvPr/>
            </p:nvSpPr>
            <p:spPr bwMode="auto">
              <a:xfrm>
                <a:off x="1927" y="3385"/>
                <a:ext cx="63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18" name="Rectangle 53"/>
            <p:cNvSpPr>
              <a:spLocks noChangeArrowheads="1"/>
            </p:cNvSpPr>
            <p:nvPr/>
          </p:nvSpPr>
          <p:spPr bwMode="auto">
            <a:xfrm>
              <a:off x="2562" y="3249"/>
              <a:ext cx="1316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latin typeface="黑体" pitchFamily="2" charset="-122"/>
                  <a:ea typeface="黑体" pitchFamily="2" charset="-122"/>
                </a:rPr>
                <a:t>取消自动格式转换</a:t>
              </a:r>
            </a:p>
          </p:txBody>
        </p:sp>
      </p:grp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1212850" y="4506913"/>
            <a:ext cx="1873250" cy="1009650"/>
            <a:chOff x="158" y="2341"/>
            <a:chExt cx="1180" cy="636"/>
          </a:xfrm>
        </p:grpSpPr>
        <p:grpSp>
          <p:nvGrpSpPr>
            <p:cNvPr id="42013" name="Group 55"/>
            <p:cNvGrpSpPr>
              <a:grpSpLocks/>
            </p:cNvGrpSpPr>
            <p:nvPr/>
          </p:nvGrpSpPr>
          <p:grpSpPr bwMode="auto">
            <a:xfrm>
              <a:off x="1202" y="2341"/>
              <a:ext cx="136" cy="499"/>
              <a:chOff x="1247" y="2341"/>
              <a:chExt cx="91" cy="499"/>
            </a:xfrm>
          </p:grpSpPr>
          <p:sp>
            <p:nvSpPr>
              <p:cNvPr id="42015" name="Line 56"/>
              <p:cNvSpPr>
                <a:spLocks noChangeShapeType="1"/>
              </p:cNvSpPr>
              <p:nvPr/>
            </p:nvSpPr>
            <p:spPr bwMode="auto">
              <a:xfrm>
                <a:off x="1338" y="2341"/>
                <a:ext cx="0" cy="4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6" name="Line 57"/>
              <p:cNvSpPr>
                <a:spLocks noChangeShapeType="1"/>
              </p:cNvSpPr>
              <p:nvPr/>
            </p:nvSpPr>
            <p:spPr bwMode="auto">
              <a:xfrm>
                <a:off x="1247" y="2840"/>
                <a:ext cx="9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14" name="Rectangle 58"/>
            <p:cNvSpPr>
              <a:spLocks noChangeArrowheads="1"/>
            </p:cNvSpPr>
            <p:nvPr/>
          </p:nvSpPr>
          <p:spPr bwMode="auto">
            <a:xfrm>
              <a:off x="158" y="2704"/>
              <a:ext cx="1044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编辑插入文献</a:t>
              </a:r>
            </a:p>
          </p:txBody>
        </p:sp>
      </p:grpSp>
      <p:grpSp>
        <p:nvGrpSpPr>
          <p:cNvPr id="24" name="Group 59"/>
          <p:cNvGrpSpPr>
            <a:grpSpLocks/>
          </p:cNvGrpSpPr>
          <p:nvPr/>
        </p:nvGrpSpPr>
        <p:grpSpPr bwMode="auto">
          <a:xfrm>
            <a:off x="1212850" y="4506913"/>
            <a:ext cx="2160588" cy="1441450"/>
            <a:chOff x="158" y="2341"/>
            <a:chExt cx="1361" cy="908"/>
          </a:xfrm>
        </p:grpSpPr>
        <p:grpSp>
          <p:nvGrpSpPr>
            <p:cNvPr id="42009" name="Group 60"/>
            <p:cNvGrpSpPr>
              <a:grpSpLocks/>
            </p:cNvGrpSpPr>
            <p:nvPr/>
          </p:nvGrpSpPr>
          <p:grpSpPr bwMode="auto">
            <a:xfrm>
              <a:off x="1202" y="2341"/>
              <a:ext cx="317" cy="772"/>
              <a:chOff x="1247" y="2341"/>
              <a:chExt cx="272" cy="772"/>
            </a:xfrm>
          </p:grpSpPr>
          <p:sp>
            <p:nvSpPr>
              <p:cNvPr id="42011" name="Line 61"/>
              <p:cNvSpPr>
                <a:spLocks noChangeShapeType="1"/>
              </p:cNvSpPr>
              <p:nvPr/>
            </p:nvSpPr>
            <p:spPr bwMode="auto">
              <a:xfrm>
                <a:off x="1519" y="2341"/>
                <a:ext cx="0" cy="7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2" name="Line 62"/>
              <p:cNvSpPr>
                <a:spLocks noChangeShapeType="1"/>
              </p:cNvSpPr>
              <p:nvPr/>
            </p:nvSpPr>
            <p:spPr bwMode="auto">
              <a:xfrm>
                <a:off x="1247" y="3113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10" name="Rectangle 63"/>
            <p:cNvSpPr>
              <a:spLocks noChangeArrowheads="1"/>
            </p:cNvSpPr>
            <p:nvPr/>
          </p:nvSpPr>
          <p:spPr bwMode="auto">
            <a:xfrm>
              <a:off x="158" y="2976"/>
              <a:ext cx="1044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插入备注</a:t>
              </a:r>
            </a:p>
          </p:txBody>
        </p:sp>
      </p:grpSp>
      <p:grpSp>
        <p:nvGrpSpPr>
          <p:cNvPr id="26" name="Group 64"/>
          <p:cNvGrpSpPr>
            <a:grpSpLocks/>
          </p:cNvGrpSpPr>
          <p:nvPr/>
        </p:nvGrpSpPr>
        <p:grpSpPr bwMode="auto">
          <a:xfrm>
            <a:off x="1212850" y="4506913"/>
            <a:ext cx="2520950" cy="1874837"/>
            <a:chOff x="158" y="2341"/>
            <a:chExt cx="1588" cy="1181"/>
          </a:xfrm>
        </p:grpSpPr>
        <p:grpSp>
          <p:nvGrpSpPr>
            <p:cNvPr id="42005" name="Group 65"/>
            <p:cNvGrpSpPr>
              <a:grpSpLocks/>
            </p:cNvGrpSpPr>
            <p:nvPr/>
          </p:nvGrpSpPr>
          <p:grpSpPr bwMode="auto">
            <a:xfrm>
              <a:off x="1202" y="2341"/>
              <a:ext cx="544" cy="1044"/>
              <a:chOff x="1247" y="2341"/>
              <a:chExt cx="499" cy="1044"/>
            </a:xfrm>
          </p:grpSpPr>
          <p:sp>
            <p:nvSpPr>
              <p:cNvPr id="42007" name="Line 66"/>
              <p:cNvSpPr>
                <a:spLocks noChangeShapeType="1"/>
              </p:cNvSpPr>
              <p:nvPr/>
            </p:nvSpPr>
            <p:spPr bwMode="auto">
              <a:xfrm>
                <a:off x="1746" y="2341"/>
                <a:ext cx="0" cy="10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8" name="Line 67"/>
              <p:cNvSpPr>
                <a:spLocks noChangeShapeType="1"/>
              </p:cNvSpPr>
              <p:nvPr/>
            </p:nvSpPr>
            <p:spPr bwMode="auto">
              <a:xfrm>
                <a:off x="1247" y="3385"/>
                <a:ext cx="49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006" name="Rectangle 68"/>
            <p:cNvSpPr>
              <a:spLocks noChangeArrowheads="1"/>
            </p:cNvSpPr>
            <p:nvPr/>
          </p:nvSpPr>
          <p:spPr bwMode="auto">
            <a:xfrm>
              <a:off x="158" y="3249"/>
              <a:ext cx="1044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编辑资料库数据</a:t>
              </a:r>
            </a:p>
          </p:txBody>
        </p:sp>
      </p:grpSp>
      <p:grpSp>
        <p:nvGrpSpPr>
          <p:cNvPr id="28" name="Group 69"/>
          <p:cNvGrpSpPr>
            <a:grpSpLocks/>
          </p:cNvGrpSpPr>
          <p:nvPr/>
        </p:nvGrpSpPr>
        <p:grpSpPr bwMode="auto">
          <a:xfrm>
            <a:off x="6254750" y="4148138"/>
            <a:ext cx="1871663" cy="433387"/>
            <a:chOff x="3334" y="2115"/>
            <a:chExt cx="1179" cy="273"/>
          </a:xfrm>
        </p:grpSpPr>
        <p:sp>
          <p:nvSpPr>
            <p:cNvPr id="42003" name="Line 70"/>
            <p:cNvSpPr>
              <a:spLocks noChangeShapeType="1"/>
            </p:cNvSpPr>
            <p:nvPr/>
          </p:nvSpPr>
          <p:spPr bwMode="auto">
            <a:xfrm>
              <a:off x="3334" y="2251"/>
              <a:ext cx="31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4" name="Rectangle 71"/>
            <p:cNvSpPr>
              <a:spLocks noChangeArrowheads="1"/>
            </p:cNvSpPr>
            <p:nvPr/>
          </p:nvSpPr>
          <p:spPr bwMode="auto">
            <a:xfrm>
              <a:off x="3651" y="2115"/>
              <a:ext cx="862" cy="2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>
                  <a:solidFill>
                    <a:srgbClr val="333333"/>
                  </a:solidFill>
                  <a:latin typeface="黑体" pitchFamily="2" charset="-122"/>
                  <a:ea typeface="黑体" pitchFamily="2" charset="-122"/>
                </a:rPr>
                <a:t>帮助信息</a:t>
              </a:r>
            </a:p>
          </p:txBody>
        </p:sp>
      </p:grpSp>
      <p:sp>
        <p:nvSpPr>
          <p:cNvPr id="42002" name="Rectangle 74"/>
          <p:cNvSpPr>
            <a:spLocks noChangeArrowheads="1"/>
          </p:cNvSpPr>
          <p:nvPr/>
        </p:nvSpPr>
        <p:spPr bwMode="auto">
          <a:xfrm>
            <a:off x="2843213" y="1773238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33"/>
                </a:solidFill>
                <a:latin typeface="黑体" pitchFamily="2" charset="-122"/>
                <a:ea typeface="黑体" pitchFamily="2" charset="-122"/>
              </a:rPr>
              <a:t>转</a:t>
            </a:r>
            <a:r>
              <a:rPr lang="en-US" altLang="zh-CN">
                <a:solidFill>
                  <a:srgbClr val="333333"/>
                </a:solidFill>
                <a:ea typeface="黑体" pitchFamily="2" charset="-122"/>
              </a:rPr>
              <a:t>Endnote</a:t>
            </a:r>
            <a:r>
              <a:rPr lang="zh-CN" altLang="en-US">
                <a:solidFill>
                  <a:srgbClr val="333333"/>
                </a:solidFill>
                <a:latin typeface="黑体" pitchFamily="2" charset="-122"/>
                <a:ea typeface="黑体" pitchFamily="2" charset="-122"/>
              </a:rPr>
              <a:t>界面</a:t>
            </a:r>
          </a:p>
        </p:txBody>
      </p:sp>
    </p:spTree>
    <p:extLst>
      <p:ext uri="{BB962C8B-B14F-4D97-AF65-F5344CB8AC3E}">
        <p14:creationId xmlns:p14="http://schemas.microsoft.com/office/powerpoint/2010/main" val="26520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 descr="捕获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0499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常用功能</a:t>
            </a:r>
            <a:r>
              <a:rPr lang="en-US" altLang="zh-CN" sz="2400" b="1">
                <a:latin typeface="Arial" charset="0"/>
              </a:rPr>
              <a:t>—</a:t>
            </a:r>
            <a:r>
              <a:rPr lang="zh-CN" altLang="en-US" sz="2400" b="1">
                <a:solidFill>
                  <a:srgbClr val="FF0000"/>
                </a:solidFill>
                <a:latin typeface="Arial" charset="0"/>
              </a:rPr>
              <a:t>整个文档：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464050"/>
            <a:ext cx="5191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071563" y="2716213"/>
            <a:ext cx="758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b="1">
                <a:cs typeface="Times New Roman" pitchFamily="18" charset="0"/>
              </a:rPr>
              <a:t>Unformat Citations; </a:t>
            </a:r>
            <a:r>
              <a:rPr lang="zh-CN" altLang="en-US" b="1">
                <a:cs typeface="Times New Roman" pitchFamily="18" charset="0"/>
              </a:rPr>
              <a:t>点击此图标，使文后的参考文献在书写文章时被屏蔽，文中的参考文献格式变成“文本”，相反的命令可以使用</a:t>
            </a:r>
            <a:endParaRPr lang="zh-CN" altLang="en-US" sz="3200" b="1">
              <a:latin typeface="Arial" charset="0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071563" y="3684588"/>
            <a:ext cx="74358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952500" algn="l"/>
              </a:tabLst>
            </a:pPr>
            <a:r>
              <a:rPr lang="en-US" altLang="zh-CN" b="1">
                <a:cs typeface="Times New Roman" pitchFamily="18" charset="0"/>
              </a:rPr>
              <a:t>Remove Field Codes</a:t>
            </a:r>
            <a:r>
              <a:rPr lang="zh-CN" altLang="en-US" b="1">
                <a:cs typeface="Times New Roman" pitchFamily="18" charset="0"/>
              </a:rPr>
              <a:t>；生成一个去除</a:t>
            </a:r>
            <a:r>
              <a:rPr lang="en-US" altLang="zh-CN" b="1">
                <a:cs typeface="Times New Roman" pitchFamily="18" charset="0"/>
              </a:rPr>
              <a:t>Endnote</a:t>
            </a:r>
            <a:r>
              <a:rPr lang="zh-CN" altLang="en-US" b="1">
                <a:cs typeface="Times New Roman" pitchFamily="18" charset="0"/>
              </a:rPr>
              <a:t>关联的</a:t>
            </a:r>
            <a:r>
              <a:rPr lang="en-US" altLang="zh-CN" b="1">
                <a:cs typeface="Times New Roman" pitchFamily="18" charset="0"/>
              </a:rPr>
              <a:t>word</a:t>
            </a:r>
            <a:r>
              <a:rPr lang="zh-CN" altLang="en-US" b="1">
                <a:cs typeface="Times New Roman" pitchFamily="18" charset="0"/>
              </a:rPr>
              <a:t>文件副本（即不含域代码），可以用于投稿。原有的与</a:t>
            </a:r>
            <a:r>
              <a:rPr lang="en-US" altLang="zh-CN" b="1">
                <a:cs typeface="Times New Roman" pitchFamily="18" charset="0"/>
              </a:rPr>
              <a:t>Endnote</a:t>
            </a:r>
            <a:r>
              <a:rPr lang="zh-CN" altLang="en-US" b="1">
                <a:cs typeface="Times New Roman" pitchFamily="18" charset="0"/>
              </a:rPr>
              <a:t>连接的文件仍存在。</a:t>
            </a:r>
            <a:endParaRPr lang="zh-CN" altLang="en-US" sz="1600" b="1">
              <a:latin typeface="Arial" charset="0"/>
            </a:endParaRPr>
          </a:p>
          <a:p>
            <a:pPr eaLnBrk="0" hangingPunct="0">
              <a:tabLst>
                <a:tab pos="952500" algn="l"/>
              </a:tabLst>
            </a:pPr>
            <a:endParaRPr lang="en-US" altLang="zh-CN" sz="3200" b="1">
              <a:latin typeface="Arial" charset="0"/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1071563" y="4575175"/>
            <a:ext cx="795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952500" algn="l"/>
              </a:tabLst>
            </a:pPr>
            <a:r>
              <a:rPr lang="en-US" altLang="zh-CN" b="1">
                <a:cs typeface="Times New Roman" pitchFamily="18" charset="0"/>
              </a:rPr>
              <a:t>Export Traveling Library</a:t>
            </a:r>
            <a:r>
              <a:rPr lang="zh-CN" altLang="en-US" b="1">
                <a:cs typeface="Times New Roman" pitchFamily="18" charset="0"/>
              </a:rPr>
              <a:t>；将插入文中的参考文献保存在一个新的</a:t>
            </a:r>
            <a:r>
              <a:rPr lang="en-US" altLang="zh-CN" b="1">
                <a:cs typeface="Times New Roman" pitchFamily="18" charset="0"/>
              </a:rPr>
              <a:t>Libray</a:t>
            </a:r>
            <a:r>
              <a:rPr lang="zh-CN" altLang="en-US" b="1">
                <a:cs typeface="Times New Roman" pitchFamily="18" charset="0"/>
              </a:rPr>
              <a:t>中。</a:t>
            </a:r>
            <a:endParaRPr lang="zh-CN" altLang="en-US" sz="3200" b="1">
              <a:latin typeface="Arial" charset="0"/>
            </a:endParaRPr>
          </a:p>
        </p:txBody>
      </p:sp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781300"/>
            <a:ext cx="447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46488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Rectangle 14"/>
          <p:cNvSpPr>
            <a:spLocks noChangeArrowheads="1"/>
          </p:cNvSpPr>
          <p:nvPr/>
        </p:nvSpPr>
        <p:spPr bwMode="auto">
          <a:xfrm>
            <a:off x="4498975" y="1341438"/>
            <a:ext cx="1081088" cy="4318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2000" b="1"/>
          </a:p>
        </p:txBody>
      </p:sp>
    </p:spTree>
    <p:extLst>
      <p:ext uri="{BB962C8B-B14F-4D97-AF65-F5344CB8AC3E}">
        <p14:creationId xmlns:p14="http://schemas.microsoft.com/office/powerpoint/2010/main" val="22586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 descr="捕获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0"/>
            <a:ext cx="56753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50825" y="2060575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关于图片的功能：</a:t>
            </a:r>
            <a:r>
              <a:rPr lang="zh-CN" altLang="en-US" sz="2400">
                <a:latin typeface="Arial" charset="0"/>
              </a:rPr>
              <a:t> 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952500" y="2805113"/>
            <a:ext cx="78676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952500" algn="l"/>
              </a:tabLst>
            </a:pPr>
            <a:r>
              <a:rPr lang="en-US" altLang="zh-CN" sz="1600" b="1">
                <a:cs typeface="Times New Roman" pitchFamily="18" charset="0"/>
              </a:rPr>
              <a:t>Find figures; </a:t>
            </a:r>
            <a:r>
              <a:rPr lang="zh-CN" altLang="en-US" sz="1600" b="1">
                <a:cs typeface="Times New Roman" pitchFamily="18" charset="0"/>
              </a:rPr>
              <a:t>到</a:t>
            </a:r>
            <a:r>
              <a:rPr lang="en-US" altLang="zh-CN" sz="1600" b="1">
                <a:cs typeface="Times New Roman" pitchFamily="18" charset="0"/>
              </a:rPr>
              <a:t>Endnote</a:t>
            </a:r>
            <a:r>
              <a:rPr lang="zh-CN" altLang="en-US" sz="1600" b="1">
                <a:cs typeface="Times New Roman" pitchFamily="18" charset="0"/>
              </a:rPr>
              <a:t>打开的</a:t>
            </a:r>
            <a:r>
              <a:rPr lang="en-US" altLang="zh-CN" sz="1600" b="1">
                <a:cs typeface="Times New Roman" pitchFamily="18" charset="0"/>
              </a:rPr>
              <a:t>Library</a:t>
            </a:r>
            <a:r>
              <a:rPr lang="zh-CN" altLang="en-US" sz="1600" b="1">
                <a:cs typeface="Times New Roman" pitchFamily="18" charset="0"/>
              </a:rPr>
              <a:t>中查找一个图片，插入到在光标处，该图片按照选择的文献类型排列在文章后或其他位置。</a:t>
            </a:r>
            <a:endParaRPr lang="zh-CN" altLang="en-US" sz="1400" b="1">
              <a:latin typeface="Arial" charset="0"/>
            </a:endParaRPr>
          </a:p>
          <a:p>
            <a:pPr eaLnBrk="0" hangingPunct="0">
              <a:tabLst>
                <a:tab pos="952500" algn="l"/>
              </a:tabLst>
            </a:pPr>
            <a:endParaRPr lang="en-US" altLang="zh-CN" sz="2800" b="1">
              <a:latin typeface="Arial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952500" y="3609975"/>
            <a:ext cx="7940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952500" algn="l"/>
              </a:tabLst>
            </a:pPr>
            <a:r>
              <a:rPr lang="en-US" altLang="zh-CN" sz="1600">
                <a:cs typeface="Times New Roman" pitchFamily="18" charset="0"/>
              </a:rPr>
              <a:t> </a:t>
            </a:r>
            <a:r>
              <a:rPr lang="en-US" altLang="zh-CN" sz="1600" b="1">
                <a:cs typeface="Times New Roman" pitchFamily="18" charset="0"/>
              </a:rPr>
              <a:t>Generate Figure List; </a:t>
            </a:r>
            <a:r>
              <a:rPr lang="zh-CN" altLang="en-US" sz="1600" b="1">
                <a:cs typeface="Times New Roman" pitchFamily="18" charset="0"/>
              </a:rPr>
              <a:t>自动将文中引用的图按照选中的期刊格式进行图片及说明的排列。</a:t>
            </a:r>
            <a:endParaRPr lang="zh-CN" altLang="en-US" sz="2800" b="1">
              <a:latin typeface="Arial" charset="0"/>
            </a:endParaRPr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466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8075"/>
            <a:ext cx="466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5580063" y="1268413"/>
            <a:ext cx="720725" cy="431800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2000" b="1"/>
          </a:p>
        </p:txBody>
      </p:sp>
    </p:spTree>
    <p:extLst>
      <p:ext uri="{BB962C8B-B14F-4D97-AF65-F5344CB8AC3E}">
        <p14:creationId xmlns:p14="http://schemas.microsoft.com/office/powerpoint/2010/main" val="24504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 descr="捕获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5888"/>
            <a:ext cx="5170488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 flipH="1">
            <a:off x="6227763" y="1268413"/>
            <a:ext cx="719137" cy="41751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Arial" charset="0"/>
              </a:rPr>
              <a:t>关于功能的设置与使用帮助：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52500" y="2892425"/>
            <a:ext cx="7518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952500" algn="l"/>
              </a:tabLst>
            </a:pPr>
            <a:r>
              <a:rPr lang="en-US" altLang="zh-CN">
                <a:cs typeface="Times New Roman" pitchFamily="18" charset="0"/>
              </a:rPr>
              <a:t> </a:t>
            </a:r>
            <a:r>
              <a:rPr lang="en-US" altLang="zh-CN" b="1">
                <a:cs typeface="Times New Roman" pitchFamily="18" charset="0"/>
              </a:rPr>
              <a:t>Cite While You Write Preferences</a:t>
            </a:r>
            <a:r>
              <a:rPr lang="zh-CN" altLang="en-US" b="1">
                <a:cs typeface="Times New Roman" pitchFamily="18" charset="0"/>
              </a:rPr>
              <a:t>；进行与</a:t>
            </a:r>
            <a:r>
              <a:rPr lang="en-US" altLang="zh-CN" b="1">
                <a:cs typeface="Times New Roman" pitchFamily="18" charset="0"/>
              </a:rPr>
              <a:t>word</a:t>
            </a:r>
            <a:r>
              <a:rPr lang="zh-CN" altLang="en-US" b="1">
                <a:cs typeface="Times New Roman" pitchFamily="18" charset="0"/>
              </a:rPr>
              <a:t>关联的书写的相关设置。</a:t>
            </a:r>
            <a:endParaRPr lang="zh-CN" altLang="en-US" sz="1600" b="1">
              <a:latin typeface="Arial" charset="0"/>
            </a:endParaRPr>
          </a:p>
          <a:p>
            <a:pPr eaLnBrk="0" hangingPunct="0">
              <a:tabLst>
                <a:tab pos="952500" algn="l"/>
              </a:tabLst>
            </a:pPr>
            <a:endParaRPr lang="en-US" altLang="zh-CN" sz="3200" b="1">
              <a:latin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550" y="3644900"/>
            <a:ext cx="305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952500" algn="l"/>
              </a:tabLst>
            </a:pPr>
            <a:r>
              <a:rPr lang="en-US" altLang="zh-CN">
                <a:cs typeface="Times New Roman" pitchFamily="18" charset="0"/>
              </a:rPr>
              <a:t> </a:t>
            </a:r>
            <a:r>
              <a:rPr lang="en-US" altLang="zh-CN" b="1">
                <a:cs typeface="Times New Roman" pitchFamily="18" charset="0"/>
              </a:rPr>
              <a:t>Help </a:t>
            </a:r>
            <a:r>
              <a:rPr lang="zh-CN" altLang="en-US" b="1">
                <a:cs typeface="Times New Roman" pitchFamily="18" charset="0"/>
              </a:rPr>
              <a:t>提供使用说明和帮助。</a:t>
            </a:r>
            <a:endParaRPr lang="zh-CN" altLang="en-US" sz="3200" b="1">
              <a:latin typeface="Arial" charset="0"/>
            </a:endParaRPr>
          </a:p>
        </p:txBody>
      </p:sp>
      <p:pic>
        <p:nvPicPr>
          <p:cNvPr id="450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485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6227763" y="1268413"/>
            <a:ext cx="720725" cy="4318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2000" b="1"/>
          </a:p>
        </p:txBody>
      </p:sp>
      <p:pic>
        <p:nvPicPr>
          <p:cNvPr id="4506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0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Program Files\desktoolv25\Clipboard\PrtSrc-2013-09-09_17-15-4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71"/>
            <a:ext cx="9144000" cy="68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页脚占位符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mtClean="0">
                <a:latin typeface="Arial" charset="0"/>
                <a:ea typeface="黑体" pitchFamily="2" charset="-122"/>
              </a:rPr>
              <a:t>采用视图页脚填写课件名称</a:t>
            </a:r>
          </a:p>
        </p:txBody>
      </p:sp>
      <p:pic>
        <p:nvPicPr>
          <p:cNvPr id="46083" name="Picture 1" descr="C:\Users\lenovo\AppData\Roaming\Tencent\Users\646045285\QQ\WinTemp\RichOle\ET9LMDV8N6_33`5HK)75}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05038"/>
            <a:ext cx="8512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468313" y="1119188"/>
            <a:ext cx="798988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/>
            <a:r>
              <a:rPr lang="zh-CN" altLang="en-US" sz="2800" b="1" dirty="0" smtClean="0">
                <a:solidFill>
                  <a:schemeClr val="tx2"/>
                </a:solidFill>
              </a:rPr>
              <a:t>写作</a:t>
            </a:r>
            <a:r>
              <a:rPr lang="en-US" altLang="zh-CN" sz="2800" b="1" dirty="0">
                <a:solidFill>
                  <a:schemeClr val="tx2"/>
                </a:solidFill>
              </a:rPr>
              <a:t>-2010  word</a:t>
            </a:r>
            <a:r>
              <a:rPr lang="zh-CN" altLang="en-US" sz="2800" b="1" dirty="0">
                <a:solidFill>
                  <a:schemeClr val="tx2"/>
                </a:solidFill>
              </a:rPr>
              <a:t>中</a:t>
            </a:r>
            <a:r>
              <a:rPr lang="en-US" altLang="zh-CN" sz="2800" b="1" dirty="0">
                <a:solidFill>
                  <a:schemeClr val="tx2"/>
                </a:solidFill>
              </a:rPr>
              <a:t>Endnote </a:t>
            </a:r>
            <a:r>
              <a:rPr lang="zh-CN" altLang="en-US" sz="2800" b="1" dirty="0">
                <a:solidFill>
                  <a:schemeClr val="tx2"/>
                </a:solidFill>
              </a:rPr>
              <a:t>工具条</a:t>
            </a:r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-133350"/>
            <a:ext cx="35988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CN" altLang="zh-CN" sz="800"/>
              <a:t>In discussing Cite While You Write below, we focus on tasks that use these commands:</a:t>
            </a:r>
          </a:p>
          <a:p>
            <a:pPr eaLnBrk="0" hangingPunct="0"/>
            <a:r>
              <a:rPr lang="zh-CN" altLang="zh-CN" sz="800"/>
              <a:t>  </a:t>
            </a:r>
            <a:r>
              <a:rPr lang="zh-CN" altLang="zh-CN" sz="3900"/>
              <a:t> </a:t>
            </a:r>
            <a:r>
              <a:rPr lang="zh-CN" altLang="zh-CN" sz="800"/>
              <a:t>             </a:t>
            </a:r>
          </a:p>
        </p:txBody>
      </p:sp>
      <p:pic>
        <p:nvPicPr>
          <p:cNvPr id="46086" name="Picture 3" descr="http://www.hsl.unc.edu/services/tutorials/endnote/2010_screenshots/cwyw/cwy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086225"/>
            <a:ext cx="781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http://www.hsl.unc.edu/services/tutorials/endnote/2010_screenshots/cwyw/cwyw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54500"/>
            <a:ext cx="34004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5" descr="http://www.hsl.unc.edu/services/tutorials/endnote/2009_screenshots/cwyw/find_f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3063"/>
            <a:ext cx="209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6" descr="http://www.hsl.unc.edu/services/tutorials/endnote/2009_screenshots/cwyw/conver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5064125"/>
            <a:ext cx="3733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7" descr="http://www.hsl.unc.edu/services/tutorials/endnote/2010_screenshots/cwyw/cwyw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643563"/>
            <a:ext cx="21828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desktoolv25\Clipboard\PrtSrc-2013-09-09_23-45-5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288"/>
            <a:ext cx="9144908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desktoolv25\Clipboard\PrtSrc-2013-09-09_23-49-4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657878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0713" y="485775"/>
            <a:ext cx="82184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dirty="0" smtClean="0"/>
              <a:t>写作</a:t>
            </a:r>
            <a:r>
              <a:rPr lang="en-US" altLang="zh-CN" dirty="0" smtClean="0"/>
              <a:t>-</a:t>
            </a:r>
            <a:r>
              <a:rPr lang="zh-CN" altLang="en-US" dirty="0" smtClean="0"/>
              <a:t>插入参考文献（修改和删除参考文献）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570038"/>
            <a:ext cx="3113087" cy="68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31" y="2538416"/>
            <a:ext cx="62198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33375"/>
            <a:ext cx="7010400" cy="1084263"/>
          </a:xfrm>
        </p:spPr>
        <p:txBody>
          <a:bodyPr/>
          <a:lstStyle/>
          <a:p>
            <a:r>
              <a:rPr lang="zh-CN" altLang="en-US" dirty="0" smtClean="0"/>
              <a:t>写作</a:t>
            </a:r>
            <a:r>
              <a:rPr lang="en-US" altLang="zh-CN" dirty="0" smtClean="0"/>
              <a:t>-</a:t>
            </a:r>
            <a:r>
              <a:rPr lang="zh-CN" altLang="en-US" dirty="0" smtClean="0"/>
              <a:t>插入参考文献（移除</a:t>
            </a:r>
            <a:r>
              <a:rPr lang="en-US" altLang="zh-CN" dirty="0" smtClean="0"/>
              <a:t>Endnote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field codes</a:t>
            </a:r>
            <a:r>
              <a:rPr lang="zh-CN" altLang="en-US" dirty="0" smtClean="0"/>
              <a:t>）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、首先保存原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A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</a:p>
          <a:p>
            <a:endParaRPr lang="zh-CN" altLang="en-US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、保存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B</a:t>
            </a:r>
            <a:r>
              <a:rPr lang="zh-CN" altLang="en-US" dirty="0" smtClean="0"/>
              <a:t>、修改后投稿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、如果需要再调整参考文献，请在文件</a:t>
            </a:r>
            <a:r>
              <a:rPr lang="en-US" altLang="zh-CN" dirty="0" smtClean="0"/>
              <a:t>A</a:t>
            </a:r>
            <a:r>
              <a:rPr lang="zh-CN" altLang="en-US" dirty="0" smtClean="0"/>
              <a:t>上修改</a:t>
            </a:r>
          </a:p>
          <a:p>
            <a:endParaRPr lang="en-US" altLang="zh-CN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20161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Program Files\desktoolv25\Clipboard\PrtSrc-2013-09-09_23-53-2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52400"/>
            <a:ext cx="9188691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desktoolv25\Clipboard\PrtSrc-2013-09-09_23-56-4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44780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Program Files\desktoolv25\Clipboard\PrtSrc-2013-09-09_23-55-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61925"/>
            <a:ext cx="92011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smtClean="0">
                <a:ea typeface="华文新魏" pitchFamily="2" charset="-122"/>
              </a:rPr>
              <a:t>总结</a:t>
            </a:r>
          </a:p>
        </p:txBody>
      </p:sp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2678113" y="2852738"/>
            <a:ext cx="1728787" cy="1223962"/>
          </a:xfrm>
          <a:prstGeom prst="hexagon">
            <a:avLst>
              <a:gd name="adj" fmla="val 35311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Endnote</a:t>
            </a:r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290513" y="2924175"/>
            <a:ext cx="1223962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文献</a:t>
            </a:r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>
            <a:off x="1563688" y="3213100"/>
            <a:ext cx="1081087" cy="503238"/>
          </a:xfrm>
          <a:prstGeom prst="right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1420813" y="2636838"/>
            <a:ext cx="1223962" cy="792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导入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3040063" y="4502150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文献管理</a:t>
            </a:r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3541713" y="4076700"/>
            <a:ext cx="0" cy="360363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3036888" y="1628775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文献分析</a:t>
            </a:r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V="1">
            <a:off x="3541713" y="2420938"/>
            <a:ext cx="0" cy="3603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51" name="AutoShape 11"/>
          <p:cNvSpPr>
            <a:spLocks noChangeArrowheads="1"/>
          </p:cNvSpPr>
          <p:nvPr/>
        </p:nvSpPr>
        <p:spPr bwMode="auto">
          <a:xfrm>
            <a:off x="4454525" y="3221038"/>
            <a:ext cx="2016125" cy="503237"/>
          </a:xfrm>
          <a:prstGeom prst="rightArrow">
            <a:avLst>
              <a:gd name="adj1" fmla="val 50000"/>
              <a:gd name="adj2" fmla="val 1001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 flipV="1">
            <a:off x="4157663" y="2565400"/>
            <a:ext cx="504825" cy="503238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4733925" y="1916113"/>
            <a:ext cx="14620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文献共享</a:t>
            </a:r>
            <a:r>
              <a:rPr lang="en-US" altLang="zh-CN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保存</a:t>
            </a:r>
          </a:p>
        </p:txBody>
      </p:sp>
      <p:sp>
        <p:nvSpPr>
          <p:cNvPr id="215054" name="Oval 14"/>
          <p:cNvSpPr>
            <a:spLocks noChangeArrowheads="1"/>
          </p:cNvSpPr>
          <p:nvPr/>
        </p:nvSpPr>
        <p:spPr bwMode="auto">
          <a:xfrm>
            <a:off x="6538913" y="2949575"/>
            <a:ext cx="1223962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写作</a:t>
            </a:r>
          </a:p>
        </p:txBody>
      </p:sp>
      <p:sp>
        <p:nvSpPr>
          <p:cNvPr id="215055" name="Oval 15"/>
          <p:cNvSpPr>
            <a:spLocks noChangeArrowheads="1"/>
          </p:cNvSpPr>
          <p:nvPr/>
        </p:nvSpPr>
        <p:spPr bwMode="auto">
          <a:xfrm>
            <a:off x="4670425" y="2717800"/>
            <a:ext cx="1223963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选定 </a:t>
            </a:r>
            <a:r>
              <a:rPr lang="en-US" altLang="zh-CN" b="1"/>
              <a:t>Style</a:t>
            </a:r>
          </a:p>
        </p:txBody>
      </p:sp>
      <p:sp>
        <p:nvSpPr>
          <p:cNvPr id="215056" name="AutoShape 16"/>
          <p:cNvSpPr>
            <a:spLocks noChangeArrowheads="1"/>
          </p:cNvSpPr>
          <p:nvPr/>
        </p:nvSpPr>
        <p:spPr bwMode="auto">
          <a:xfrm>
            <a:off x="6316663" y="4149725"/>
            <a:ext cx="503237" cy="647700"/>
          </a:xfrm>
          <a:prstGeom prst="down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15057" name="Oval 17"/>
          <p:cNvSpPr>
            <a:spLocks noChangeArrowheads="1"/>
          </p:cNvSpPr>
          <p:nvPr/>
        </p:nvSpPr>
        <p:spPr bwMode="auto">
          <a:xfrm>
            <a:off x="5907088" y="4868863"/>
            <a:ext cx="1223962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投稿</a:t>
            </a:r>
          </a:p>
        </p:txBody>
      </p:sp>
      <p:sp>
        <p:nvSpPr>
          <p:cNvPr id="215058" name="Oval 18"/>
          <p:cNvSpPr>
            <a:spLocks noChangeArrowheads="1"/>
          </p:cNvSpPr>
          <p:nvPr/>
        </p:nvSpPr>
        <p:spPr bwMode="auto">
          <a:xfrm>
            <a:off x="5335588" y="3998913"/>
            <a:ext cx="1223962" cy="792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移除代码</a:t>
            </a:r>
          </a:p>
        </p:txBody>
      </p:sp>
      <p:sp>
        <p:nvSpPr>
          <p:cNvPr id="215059" name="Oval 19"/>
          <p:cNvSpPr>
            <a:spLocks noChangeArrowheads="1"/>
          </p:cNvSpPr>
          <p:nvPr/>
        </p:nvSpPr>
        <p:spPr bwMode="auto">
          <a:xfrm>
            <a:off x="7740650" y="4005263"/>
            <a:ext cx="1223963" cy="792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0000"/>
                </a:solidFill>
                <a:ea typeface="黑体" pitchFamily="2" charset="-122"/>
              </a:rPr>
              <a:t>文档备份</a:t>
            </a:r>
          </a:p>
        </p:txBody>
      </p:sp>
      <p:sp>
        <p:nvSpPr>
          <p:cNvPr id="215060" name="AutoShape 20"/>
          <p:cNvSpPr>
            <a:spLocks noChangeArrowheads="1"/>
          </p:cNvSpPr>
          <p:nvPr/>
        </p:nvSpPr>
        <p:spPr bwMode="auto">
          <a:xfrm>
            <a:off x="7389813" y="4143375"/>
            <a:ext cx="503237" cy="647700"/>
          </a:xfrm>
          <a:prstGeom prst="down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15061" name="Oval 21"/>
          <p:cNvSpPr>
            <a:spLocks noChangeArrowheads="1"/>
          </p:cNvSpPr>
          <p:nvPr/>
        </p:nvSpPr>
        <p:spPr bwMode="auto">
          <a:xfrm>
            <a:off x="7180263" y="4821238"/>
            <a:ext cx="1223962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修改</a:t>
            </a:r>
          </a:p>
        </p:txBody>
      </p:sp>
    </p:spTree>
    <p:extLst>
      <p:ext uri="{BB962C8B-B14F-4D97-AF65-F5344CB8AC3E}">
        <p14:creationId xmlns:p14="http://schemas.microsoft.com/office/powerpoint/2010/main" val="40038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/>
      <p:bldP spid="215044" grpId="0" animBg="1"/>
      <p:bldP spid="215045" grpId="0" animBg="1"/>
      <p:bldP spid="215046" grpId="0"/>
      <p:bldP spid="215047" grpId="0" animBg="1"/>
      <p:bldP spid="215048" grpId="0" animBg="1"/>
      <p:bldP spid="215049" grpId="0" animBg="1"/>
      <p:bldP spid="215050" grpId="0" animBg="1"/>
      <p:bldP spid="215051" grpId="0" animBg="1"/>
      <p:bldP spid="215052" grpId="0" animBg="1"/>
      <p:bldP spid="215053" grpId="0" animBg="1"/>
      <p:bldP spid="215054" grpId="0" animBg="1"/>
      <p:bldP spid="215055" grpId="0"/>
      <p:bldP spid="215056" grpId="0" animBg="1"/>
      <p:bldP spid="215057" grpId="0" animBg="1"/>
      <p:bldP spid="215058" grpId="0"/>
      <p:bldP spid="215059" grpId="0"/>
      <p:bldP spid="215060" grpId="0" animBg="1"/>
      <p:bldP spid="21506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可参考的</a:t>
            </a:r>
            <a:r>
              <a:rPr lang="en-US" altLang="zh-CN" smtClean="0"/>
              <a:t>endnote</a:t>
            </a:r>
            <a:r>
              <a:rPr lang="zh-CN" altLang="en-US" smtClean="0"/>
              <a:t>使用资源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600200"/>
            <a:ext cx="8043862" cy="4525963"/>
          </a:xfrm>
        </p:spPr>
        <p:txBody>
          <a:bodyPr/>
          <a:lstStyle/>
          <a:p>
            <a:r>
              <a:rPr lang="zh-CN" altLang="en-US" dirty="0" smtClean="0">
                <a:latin typeface="Arial" charset="0"/>
              </a:rPr>
              <a:t>中科大生命科学实验中心论坛</a:t>
            </a:r>
            <a:r>
              <a:rPr lang="en-US" altLang="zh-CN" dirty="0">
                <a:latin typeface="Arial" charset="0"/>
                <a:hlinkClick r:id="rId3"/>
              </a:rPr>
              <a:t>http://</a:t>
            </a:r>
            <a:r>
              <a:rPr lang="en-US" altLang="zh-CN" dirty="0" smtClean="0">
                <a:latin typeface="Arial" charset="0"/>
                <a:hlinkClick r:id="rId3"/>
              </a:rPr>
              <a:t>biotech.ustc.edu.cn/forum/forum.php</a:t>
            </a:r>
            <a:endParaRPr lang="en-US" altLang="zh-CN" dirty="0" smtClean="0">
              <a:latin typeface="Arial" charset="0"/>
            </a:endParaRPr>
          </a:p>
          <a:p>
            <a:r>
              <a:rPr lang="zh-CN" altLang="en-US" dirty="0" smtClean="0">
                <a:latin typeface="Arial" charset="0"/>
              </a:rPr>
              <a:t>青秀玲老师的博客</a:t>
            </a:r>
          </a:p>
          <a:p>
            <a:pPr>
              <a:buFont typeface="Wingdings" pitchFamily="2" charset="2"/>
              <a:buNone/>
            </a:pPr>
            <a:r>
              <a:rPr lang="zh-CN" altLang="en-US" dirty="0" smtClean="0">
                <a:latin typeface="Arial" charset="0"/>
              </a:rPr>
              <a:t>    </a:t>
            </a:r>
            <a:r>
              <a:rPr lang="en-US" altLang="zh-CN" dirty="0" smtClean="0">
                <a:latin typeface="Arial" charset="0"/>
                <a:hlinkClick r:id="rId4"/>
              </a:rPr>
              <a:t>http://blog.sciencenet.cn/?266709</a:t>
            </a:r>
            <a:endParaRPr lang="en-US" altLang="zh-CN" dirty="0" smtClean="0">
              <a:latin typeface="Arial" charset="0"/>
            </a:endParaRPr>
          </a:p>
          <a:p>
            <a:r>
              <a:rPr lang="zh-CN" altLang="en-US" dirty="0" smtClean="0">
                <a:latin typeface="Arial" charset="0"/>
              </a:rPr>
              <a:t>官网（技术支持、使用说明）：  </a:t>
            </a:r>
            <a:r>
              <a:rPr lang="en-US" altLang="zh-CN" b="0" dirty="0" smtClean="0">
                <a:latin typeface="Arial" charset="0"/>
                <a:hlinkClick r:id="rId5"/>
              </a:rPr>
              <a:t>www.endnote.com</a:t>
            </a:r>
            <a:endParaRPr lang="en-US" altLang="zh-CN" dirty="0" smtClean="0">
              <a:latin typeface="Arial" charset="0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112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19138" y="762000"/>
            <a:ext cx="7740650" cy="5364163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6000" dirty="0" smtClean="0">
                <a:latin typeface="黑体" pitchFamily="2" charset="-122"/>
                <a:ea typeface="黑体" pitchFamily="2" charset="-122"/>
              </a:rPr>
              <a:t>谢 </a:t>
            </a:r>
            <a:r>
              <a:rPr lang="zh-CN" altLang="en-US" sz="6000" dirty="0">
                <a:latin typeface="黑体" pitchFamily="2" charset="-122"/>
                <a:ea typeface="黑体" pitchFamily="2" charset="-122"/>
              </a:rPr>
              <a:t>谢</a:t>
            </a:r>
          </a:p>
          <a:p>
            <a:pPr algn="ctr">
              <a:buFontTx/>
              <a:buNone/>
            </a:pPr>
            <a:endParaRPr lang="zh-CN" altLang="en-US" sz="3200" dirty="0">
              <a:latin typeface="黑体" pitchFamily="2" charset="-122"/>
              <a:ea typeface="黑体" pitchFamily="2" charset="-122"/>
            </a:endParaRPr>
          </a:p>
          <a:p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39925"/>
            <a:ext cx="66294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2000" y="1447800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联系方式</a:t>
            </a:r>
            <a:endParaRPr lang="en-US" altLang="zh-CN" sz="4000" b="1" dirty="0" smtClean="0"/>
          </a:p>
          <a:p>
            <a:pPr algn="ctr"/>
            <a:endParaRPr lang="en-US" altLang="zh-CN" sz="4000" b="1" dirty="0" smtClean="0"/>
          </a:p>
          <a:p>
            <a:pPr algn="ctr"/>
            <a:r>
              <a:rPr lang="zh-CN" altLang="en-US" sz="3200" dirty="0" smtClean="0"/>
              <a:t>学科馆员</a:t>
            </a:r>
            <a:r>
              <a:rPr lang="en-US" altLang="zh-CN" sz="3200" dirty="0" smtClean="0"/>
              <a:t>:</a:t>
            </a:r>
            <a:r>
              <a:rPr lang="zh-CN" altLang="en-US" sz="3200" dirty="0" smtClean="0"/>
              <a:t>赵慧敏</a:t>
            </a:r>
            <a:endParaRPr lang="en-US" altLang="zh-CN" sz="3200" dirty="0" smtClean="0"/>
          </a:p>
          <a:p>
            <a:pPr algn="ctr"/>
            <a:r>
              <a:rPr lang="zh-CN" altLang="en-US" sz="3200" dirty="0" smtClean="0"/>
              <a:t>电话：</a:t>
            </a:r>
            <a:r>
              <a:rPr lang="en-US" altLang="zh-CN" sz="3200" dirty="0" smtClean="0"/>
              <a:t>010-82626611-6152</a:t>
            </a:r>
          </a:p>
          <a:p>
            <a:pPr algn="ctr"/>
            <a:r>
              <a:rPr lang="en-US" altLang="zh-CN" sz="3200" dirty="0" smtClean="0"/>
              <a:t>QQ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2226881981</a:t>
            </a:r>
          </a:p>
          <a:p>
            <a:pPr algn="ctr"/>
            <a:r>
              <a:rPr lang="en-US" altLang="zh-CN" sz="3200" dirty="0" smtClean="0"/>
              <a:t>Email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zhaohuimin@mail.las.ac.cn</a:t>
            </a:r>
          </a:p>
        </p:txBody>
      </p:sp>
    </p:spTree>
    <p:extLst>
      <p:ext uri="{BB962C8B-B14F-4D97-AF65-F5344CB8AC3E}">
        <p14:creationId xmlns:p14="http://schemas.microsoft.com/office/powerpoint/2010/main" val="210175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Program Files\desktoolv25\Clipboard\PrtSrc-2013-09-09_17-19-1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\desktoolv25\Clipboard\PrtSrc-2013-09-09_17-19-3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7645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itchFamily="18" charset="0"/>
                <a:ea typeface="黑体" pitchFamily="2" charset="-122"/>
              </a:rPr>
              <a:t>EndnoteWeb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（无需安装）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ea typeface="黑体" pitchFamily="2" charset="-122"/>
              </a:rPr>
              <a:t>两种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注册途径：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ea typeface="黑体" pitchFamily="2" charset="-122"/>
              </a:rPr>
              <a:t>1 </a:t>
            </a:r>
            <a:r>
              <a:rPr lang="en-US" altLang="zh-CN" dirty="0">
                <a:latin typeface="Times New Roman" pitchFamily="18" charset="0"/>
                <a:ea typeface="黑体" pitchFamily="2" charset="-122"/>
                <a:hlinkClick r:id="rId2"/>
              </a:rPr>
              <a:t>www.las.ac.cn--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找数据库</a:t>
            </a:r>
            <a:r>
              <a:rPr lang="en-US" altLang="zh-CN" dirty="0">
                <a:latin typeface="Times New Roman" pitchFamily="18" charset="0"/>
                <a:ea typeface="黑体" pitchFamily="2" charset="-122"/>
              </a:rPr>
              <a:t>--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数据库名称，输入</a:t>
            </a:r>
            <a:r>
              <a:rPr lang="en-US" altLang="zh-CN" dirty="0">
                <a:latin typeface="Times New Roman" pitchFamily="18" charset="0"/>
                <a:ea typeface="黑体" pitchFamily="2" charset="-122"/>
              </a:rPr>
              <a:t>ISI--ISI Web Of Science-SCIE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免费注册</a:t>
            </a:r>
            <a:r>
              <a:rPr lang="en-US" altLang="zh-CN" dirty="0">
                <a:latin typeface="Times New Roman" pitchFamily="18" charset="0"/>
                <a:ea typeface="黑体" pitchFamily="2" charset="-122"/>
              </a:rPr>
              <a:t>--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我的</a:t>
            </a:r>
            <a:r>
              <a:rPr lang="en-US" altLang="zh-CN" dirty="0">
                <a:latin typeface="Times New Roman" pitchFamily="18" charset="0"/>
                <a:ea typeface="黑体" pitchFamily="2" charset="-122"/>
              </a:rPr>
              <a:t>Endnote Web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latin typeface="Times New Roman" pitchFamily="18" charset="0"/>
                <a:ea typeface="黑体" pitchFamily="2" charset="-122"/>
              </a:rPr>
              <a:t>2 </a:t>
            </a:r>
            <a:r>
              <a:rPr lang="zh-CN" altLang="en-US" dirty="0">
                <a:latin typeface="Times New Roman" pitchFamily="18" charset="0"/>
                <a:ea typeface="黑体" pitchFamily="2" charset="-122"/>
              </a:rPr>
              <a:t>安装单机版结束时，可以按提示注册网络版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3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5726"/>
          <a:stretch/>
        </p:blipFill>
        <p:spPr>
          <a:xfrm>
            <a:off x="323528" y="764705"/>
            <a:ext cx="8809360" cy="5788496"/>
          </a:xfrm>
          <a:prstGeom prst="rect">
            <a:avLst/>
          </a:prstGeom>
        </p:spPr>
      </p:pic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 smtClean="0"/>
              <a:t>中国科学院国家科学图书馆</a:t>
            </a:r>
            <a:endParaRPr lang="en-US" altLang="zh-CN" dirty="0"/>
          </a:p>
        </p:txBody>
      </p:sp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981075"/>
          </a:xfrm>
        </p:spPr>
        <p:txBody>
          <a:bodyPr/>
          <a:lstStyle/>
          <a:p>
            <a:r>
              <a:rPr lang="zh-CN" altLang="en-US" smtClean="0"/>
              <a:t>先看看</a:t>
            </a:r>
            <a:r>
              <a:rPr lang="en-US" altLang="zh-CN" smtClean="0"/>
              <a:t>EndNote</a:t>
            </a:r>
            <a:r>
              <a:rPr lang="zh-CN" altLang="en-US" smtClean="0"/>
              <a:t>打开的界面</a:t>
            </a:r>
          </a:p>
        </p:txBody>
      </p:sp>
      <p:sp>
        <p:nvSpPr>
          <p:cNvPr id="9221" name="圆角矩形 11"/>
          <p:cNvSpPr>
            <a:spLocks noChangeArrowheads="1"/>
          </p:cNvSpPr>
          <p:nvPr/>
        </p:nvSpPr>
        <p:spPr bwMode="auto">
          <a:xfrm>
            <a:off x="323850" y="981075"/>
            <a:ext cx="7777163" cy="431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2" name="圆角矩形 6"/>
          <p:cNvSpPr>
            <a:spLocks noChangeArrowheads="1"/>
          </p:cNvSpPr>
          <p:nvPr/>
        </p:nvSpPr>
        <p:spPr bwMode="auto">
          <a:xfrm>
            <a:off x="323850" y="1412776"/>
            <a:ext cx="1151806" cy="48958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3" name="圆角矩形 7"/>
          <p:cNvSpPr>
            <a:spLocks noChangeArrowheads="1"/>
          </p:cNvSpPr>
          <p:nvPr/>
        </p:nvSpPr>
        <p:spPr bwMode="auto">
          <a:xfrm>
            <a:off x="1548680" y="2060847"/>
            <a:ext cx="5039543" cy="41843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4" name="圆角矩形 5"/>
          <p:cNvSpPr>
            <a:spLocks noChangeArrowheads="1"/>
          </p:cNvSpPr>
          <p:nvPr/>
        </p:nvSpPr>
        <p:spPr bwMode="auto">
          <a:xfrm>
            <a:off x="1475656" y="1484313"/>
            <a:ext cx="5112568" cy="5762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5" name="圆角矩形 8"/>
          <p:cNvSpPr>
            <a:spLocks noChangeArrowheads="1"/>
          </p:cNvSpPr>
          <p:nvPr/>
        </p:nvSpPr>
        <p:spPr bwMode="auto">
          <a:xfrm>
            <a:off x="6629400" y="1477193"/>
            <a:ext cx="2400300" cy="492360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4"/>
          <p:cNvSpPr>
            <a:spLocks noGrp="1"/>
          </p:cNvSpPr>
          <p:nvPr>
            <p:ph idx="1"/>
          </p:nvPr>
        </p:nvSpPr>
        <p:spPr>
          <a:xfrm>
            <a:off x="2268538" y="1844675"/>
            <a:ext cx="6335712" cy="3024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660033"/>
                </a:solidFill>
              </a:rPr>
              <a:t>Endnote</a:t>
            </a:r>
            <a:r>
              <a:rPr lang="zh-CN" altLang="en-US" sz="2800" smtClean="0">
                <a:solidFill>
                  <a:srgbClr val="660033"/>
                </a:solidFill>
              </a:rPr>
              <a:t>学习的两个关键点</a:t>
            </a:r>
            <a:endParaRPr lang="en-US" altLang="zh-CN" sz="2400" smtClean="0"/>
          </a:p>
          <a:p>
            <a:r>
              <a:rPr lang="zh-CN" altLang="en-US" sz="2400" smtClean="0"/>
              <a:t>建立文献管理库：</a:t>
            </a:r>
          </a:p>
          <a:p>
            <a:pPr lvl="1"/>
            <a:r>
              <a:rPr lang="zh-CN" altLang="en-US" sz="2000" smtClean="0"/>
              <a:t>把零散的文章规范的导入到个人文献管理数据库（题录信息</a:t>
            </a:r>
            <a:r>
              <a:rPr lang="en-US" altLang="zh-CN" sz="2000" smtClean="0"/>
              <a:t>+pdf</a:t>
            </a:r>
            <a:r>
              <a:rPr lang="zh-CN" altLang="en-US" sz="2000" smtClean="0"/>
              <a:t>原文</a:t>
            </a:r>
            <a:r>
              <a:rPr lang="en-US" altLang="zh-CN" sz="2000" smtClean="0"/>
              <a:t>+</a:t>
            </a:r>
            <a:r>
              <a:rPr lang="zh-CN" altLang="en-US" sz="2000" smtClean="0"/>
              <a:t>各种附件）</a:t>
            </a:r>
          </a:p>
          <a:p>
            <a:r>
              <a:rPr lang="zh-CN" altLang="en-US" sz="2400" smtClean="0"/>
              <a:t>参考文献引用：</a:t>
            </a:r>
          </a:p>
          <a:p>
            <a:pPr lvl="1"/>
            <a:r>
              <a:rPr lang="zh-CN" altLang="en-US" sz="2000" smtClean="0"/>
              <a:t>方便的在文章中插入参考文献</a:t>
            </a:r>
          </a:p>
          <a:p>
            <a:pPr>
              <a:buFont typeface="Wingdings" pitchFamily="2" charset="2"/>
              <a:buNone/>
            </a:pPr>
            <a:endParaRPr lang="zh-CN" altLang="en-US" sz="2000" smtClean="0">
              <a:solidFill>
                <a:srgbClr val="660033"/>
              </a:solidFill>
            </a:endParaRPr>
          </a:p>
          <a:p>
            <a:pPr>
              <a:buFont typeface="Wingdings" pitchFamily="2" charset="2"/>
              <a:buNone/>
            </a:pPr>
            <a:endParaRPr lang="zh-CN" altLang="en-US" sz="2000" smtClean="0"/>
          </a:p>
        </p:txBody>
      </p:sp>
      <p:sp>
        <p:nvSpPr>
          <p:cNvPr id="15363" name="文本占位符 5"/>
          <p:cNvSpPr>
            <a:spLocks noGrp="1"/>
          </p:cNvSpPr>
          <p:nvPr>
            <p:ph type="body" sz="half" idx="2"/>
          </p:nvPr>
        </p:nvSpPr>
        <p:spPr>
          <a:xfrm>
            <a:off x="1331913" y="1412875"/>
            <a:ext cx="719137" cy="3887788"/>
          </a:xfrm>
          <a:prstGeom prst="roundRect">
            <a:avLst>
              <a:gd name="adj" fmla="val 16667"/>
            </a:avLst>
          </a:prstGeom>
          <a:solidFill>
            <a:srgbClr val="660033"/>
          </a:solidFill>
        </p:spPr>
        <p:txBody>
          <a:bodyPr/>
          <a:lstStyle/>
          <a:p>
            <a:pPr algn="ctr"/>
            <a:endParaRPr lang="en-US" altLang="zh-CN" sz="2400" smtClean="0"/>
          </a:p>
          <a:p>
            <a:pPr algn="ctr"/>
            <a:r>
              <a:rPr lang="zh-CN" altLang="en-US" sz="2400" smtClean="0">
                <a:solidFill>
                  <a:schemeClr val="bg1"/>
                </a:solidFill>
              </a:rPr>
              <a:t>知识点解析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55875" y="5084763"/>
            <a:ext cx="5976938" cy="511175"/>
          </a:xfrm>
          <a:prstGeom prst="round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学会这两点，就掌握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endnote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的核心操作了</a:t>
            </a:r>
          </a:p>
        </p:txBody>
      </p:sp>
    </p:spTree>
    <p:extLst>
      <p:ext uri="{BB962C8B-B14F-4D97-AF65-F5344CB8AC3E}">
        <p14:creationId xmlns:p14="http://schemas.microsoft.com/office/powerpoint/2010/main" val="10430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彩虹蓝色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9966FF"/>
      </a:accent2>
      <a:accent3>
        <a:srgbClr val="FFFFFF"/>
      </a:accent3>
      <a:accent4>
        <a:srgbClr val="000000"/>
      </a:accent4>
      <a:accent5>
        <a:srgbClr val="ADB8CA"/>
      </a:accent5>
      <a:accent6>
        <a:srgbClr val="8A5CE7"/>
      </a:accent6>
      <a:hlink>
        <a:srgbClr val="008000"/>
      </a:hlink>
      <a:folHlink>
        <a:srgbClr val="CC9900"/>
      </a:folHlink>
    </a:clrScheme>
    <a:fontScheme name="彩虹蓝色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彩虹蓝色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14">
        <a:dk1>
          <a:srgbClr val="000000"/>
        </a:dk1>
        <a:lt1>
          <a:srgbClr val="FFFFFF"/>
        </a:lt1>
        <a:dk2>
          <a:srgbClr val="000000"/>
        </a:dk2>
        <a:lt2>
          <a:srgbClr val="0066CC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16">
        <a:dk1>
          <a:srgbClr val="000000"/>
        </a:dk1>
        <a:lt1>
          <a:srgbClr val="FFFFFF"/>
        </a:lt1>
        <a:dk2>
          <a:srgbClr val="0099FF"/>
        </a:dk2>
        <a:lt2>
          <a:srgbClr val="808080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彩虹绛色模板">
  <a:themeElements>
    <a:clrScheme name="彩虹绛色模板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FF3300"/>
      </a:accent2>
      <a:accent3>
        <a:srgbClr val="FFFFFF"/>
      </a:accent3>
      <a:accent4>
        <a:srgbClr val="000000"/>
      </a:accent4>
      <a:accent5>
        <a:srgbClr val="CAE2FF"/>
      </a:accent5>
      <a:accent6>
        <a:srgbClr val="E72D00"/>
      </a:accent6>
      <a:hlink>
        <a:srgbClr val="3333CC"/>
      </a:hlink>
      <a:folHlink>
        <a:srgbClr val="009900"/>
      </a:folHlink>
    </a:clrScheme>
    <a:fontScheme name="彩虹绛色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彩虹绛色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2D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2D00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彩虹蓝色模板</Template>
  <TotalTime>5207</TotalTime>
  <Words>1551</Words>
  <Application>Microsoft Office PowerPoint</Application>
  <PresentationFormat>全屏显示(4:3)</PresentationFormat>
  <Paragraphs>312</Paragraphs>
  <Slides>59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黑体</vt:lpstr>
      <vt:lpstr>华文仿宋</vt:lpstr>
      <vt:lpstr>华文行楷</vt:lpstr>
      <vt:lpstr>华文新魏</vt:lpstr>
      <vt:lpstr>楷体_GB2312</vt:lpstr>
      <vt:lpstr>宋体</vt:lpstr>
      <vt:lpstr>Arial</vt:lpstr>
      <vt:lpstr>Times New Roman</vt:lpstr>
      <vt:lpstr>Verdana</vt:lpstr>
      <vt:lpstr>Wingdings</vt:lpstr>
      <vt:lpstr>彩虹蓝色模板</vt:lpstr>
      <vt:lpstr>彩虹绛色模板</vt:lpstr>
      <vt:lpstr>          EndNote介绍</vt:lpstr>
      <vt:lpstr>文献管理的重要性</vt:lpstr>
      <vt:lpstr>PowerPoint 演示文稿</vt:lpstr>
      <vt:lpstr>文献信息的管理 Endnote &amp; Endnote Web</vt:lpstr>
      <vt:lpstr>PowerPoint 演示文稿</vt:lpstr>
      <vt:lpstr>PowerPoint 演示文稿</vt:lpstr>
      <vt:lpstr>EndnoteWeb（无需安装）</vt:lpstr>
      <vt:lpstr>先看看EndNote打开的界面</vt:lpstr>
      <vt:lpstr>PowerPoint 演示文稿</vt:lpstr>
      <vt:lpstr>操作演示</vt:lpstr>
      <vt:lpstr>操作演示</vt:lpstr>
      <vt:lpstr>PowerPoint 演示文稿</vt:lpstr>
      <vt:lpstr>PowerPoint 演示文稿</vt:lpstr>
      <vt:lpstr>PowerPoint 演示文稿</vt:lpstr>
      <vt:lpstr>PowerPoint 演示文稿</vt:lpstr>
      <vt:lpstr>Endnote 的工作流程</vt:lpstr>
      <vt:lpstr>EndNote打开的界面</vt:lpstr>
      <vt:lpstr>导入文献</vt:lpstr>
      <vt:lpstr>导入文献-手动导入</vt:lpstr>
      <vt:lpstr>PowerPoint 演示文稿</vt:lpstr>
      <vt:lpstr>PowerPoint 演示文稿</vt:lpstr>
      <vt:lpstr>导入文献-在线检索</vt:lpstr>
      <vt:lpstr>导入文献-数据库导入</vt:lpstr>
      <vt:lpstr>导入文献-数据库导入</vt:lpstr>
      <vt:lpstr>CNKI数据库导入</vt:lpstr>
      <vt:lpstr>维普数据库的导入</vt:lpstr>
      <vt:lpstr>PowerPoint 演示文稿</vt:lpstr>
      <vt:lpstr>导入文献-Google scholar导入</vt:lpstr>
      <vt:lpstr>导入文献-Google scholar导入</vt:lpstr>
      <vt:lpstr>导入文献-Google scholar导入</vt:lpstr>
      <vt:lpstr>导入文献-PDF/文件夹导入</vt:lpstr>
      <vt:lpstr>导入文献-全文获取</vt:lpstr>
      <vt:lpstr>PowerPoint 演示文稿</vt:lpstr>
      <vt:lpstr>文献管理</vt:lpstr>
      <vt:lpstr>文献管理-分组</vt:lpstr>
      <vt:lpstr>文献管理-编辑</vt:lpstr>
      <vt:lpstr>文献管理-查重</vt:lpstr>
      <vt:lpstr>文献管理- PDF检索</vt:lpstr>
      <vt:lpstr>文献管理-共享</vt:lpstr>
      <vt:lpstr>文献管理-文献分析</vt:lpstr>
      <vt:lpstr>文献管理-界面展示的调整</vt:lpstr>
      <vt:lpstr>PowerPoint 演示文稿</vt:lpstr>
      <vt:lpstr>PowerPoint 演示文稿</vt:lpstr>
      <vt:lpstr>写作</vt:lpstr>
      <vt:lpstr>写作-插入参考文献</vt:lpstr>
      <vt:lpstr>写作-2003 word中Endnote 工具条详解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写作-插入参考文献（移除Endnote的field codes）</vt:lpstr>
      <vt:lpstr>PowerPoint 演示文稿</vt:lpstr>
      <vt:lpstr>PowerPoint 演示文稿</vt:lpstr>
      <vt:lpstr>总结</vt:lpstr>
      <vt:lpstr>可参考的endnote使用资源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</dc:creator>
  <cp:lastModifiedBy>user</cp:lastModifiedBy>
  <cp:revision>1694</cp:revision>
  <cp:lastPrinted>1601-01-01T00:00:00Z</cp:lastPrinted>
  <dcterms:created xsi:type="dcterms:W3CDTF">2009-11-26T02:42:54Z</dcterms:created>
  <dcterms:modified xsi:type="dcterms:W3CDTF">2013-09-28T14:59:41Z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