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tags/tag1.xml" ContentType="application/vnd.openxmlformats-officedocument.presentationml.tags+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ags/tag3.xml" ContentType="application/vnd.openxmlformats-officedocument.presentationml.tags+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2"/>
  </p:notesMasterIdLst>
  <p:sldIdLst>
    <p:sldId id="257" r:id="rId3"/>
    <p:sldId id="258" r:id="rId4"/>
    <p:sldId id="286" r:id="rId5"/>
    <p:sldId id="347" r:id="rId6"/>
    <p:sldId id="275" r:id="rId7"/>
    <p:sldId id="273" r:id="rId8"/>
    <p:sldId id="274" r:id="rId9"/>
    <p:sldId id="288" r:id="rId10"/>
    <p:sldId id="268" r:id="rId11"/>
    <p:sldId id="269" r:id="rId12"/>
    <p:sldId id="272" r:id="rId13"/>
    <p:sldId id="270" r:id="rId14"/>
    <p:sldId id="289" r:id="rId15"/>
    <p:sldId id="276" r:id="rId16"/>
    <p:sldId id="285" r:id="rId17"/>
    <p:sldId id="287" r:id="rId18"/>
    <p:sldId id="277" r:id="rId19"/>
    <p:sldId id="280" r:id="rId20"/>
    <p:sldId id="278" r:id="rId21"/>
    <p:sldId id="279" r:id="rId22"/>
    <p:sldId id="291" r:id="rId23"/>
    <p:sldId id="290" r:id="rId24"/>
    <p:sldId id="284" r:id="rId25"/>
    <p:sldId id="282" r:id="rId26"/>
    <p:sldId id="283" r:id="rId27"/>
    <p:sldId id="293" r:id="rId28"/>
    <p:sldId id="295" r:id="rId29"/>
    <p:sldId id="292" r:id="rId30"/>
    <p:sldId id="297" r:id="rId31"/>
    <p:sldId id="298" r:id="rId32"/>
    <p:sldId id="296" r:id="rId33"/>
    <p:sldId id="300" r:id="rId34"/>
    <p:sldId id="299" r:id="rId35"/>
    <p:sldId id="304" r:id="rId36"/>
    <p:sldId id="301" r:id="rId37"/>
    <p:sldId id="302" r:id="rId38"/>
    <p:sldId id="305" r:id="rId39"/>
    <p:sldId id="303" r:id="rId40"/>
    <p:sldId id="336" r:id="rId41"/>
    <p:sldId id="348" r:id="rId42"/>
    <p:sldId id="307" r:id="rId43"/>
    <p:sldId id="308" r:id="rId44"/>
    <p:sldId id="319" r:id="rId45"/>
    <p:sldId id="320" r:id="rId46"/>
    <p:sldId id="317" r:id="rId47"/>
    <p:sldId id="309" r:id="rId48"/>
    <p:sldId id="312" r:id="rId49"/>
    <p:sldId id="313" r:id="rId50"/>
    <p:sldId id="353" r:id="rId51"/>
    <p:sldId id="315" r:id="rId52"/>
    <p:sldId id="316" r:id="rId53"/>
    <p:sldId id="318" r:id="rId54"/>
    <p:sldId id="321" r:id="rId55"/>
    <p:sldId id="322" r:id="rId56"/>
    <p:sldId id="325" r:id="rId57"/>
    <p:sldId id="344" r:id="rId58"/>
    <p:sldId id="349" r:id="rId59"/>
    <p:sldId id="339" r:id="rId60"/>
    <p:sldId id="340" r:id="rId61"/>
    <p:sldId id="341" r:id="rId62"/>
    <p:sldId id="342" r:id="rId63"/>
    <p:sldId id="345" r:id="rId64"/>
    <p:sldId id="330" r:id="rId65"/>
    <p:sldId id="343" r:id="rId66"/>
    <p:sldId id="334" r:id="rId67"/>
    <p:sldId id="335" r:id="rId68"/>
    <p:sldId id="332" r:id="rId69"/>
    <p:sldId id="333" r:id="rId70"/>
    <p:sldId id="350" r:id="rId7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449" autoAdjust="0"/>
    <p:restoredTop sz="93226" autoAdjust="0"/>
  </p:normalViewPr>
  <p:slideViewPr>
    <p:cSldViewPr snapToGrid="0">
      <p:cViewPr>
        <p:scale>
          <a:sx n="75" d="100"/>
          <a:sy n="75" d="100"/>
        </p:scale>
        <p:origin x="-912" y="-510"/>
      </p:cViewPr>
      <p:guideLst>
        <p:guide orient="horz" pos="2160"/>
        <p:guide pos="2880"/>
      </p:guideLst>
    </p:cSldViewPr>
  </p:slideViewPr>
  <p:notesTextViewPr>
    <p:cViewPr>
      <p:scale>
        <a:sx n="1" d="1"/>
        <a:sy n="1" d="1"/>
      </p:scale>
      <p:origin x="0" y="0"/>
    </p:cViewPr>
  </p:notesTextViewPr>
  <p:sorterViewPr>
    <p:cViewPr>
      <p:scale>
        <a:sx n="66" d="100"/>
        <a:sy n="66" d="100"/>
      </p:scale>
      <p:origin x="0" y="33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E163A-D7FA-4E44-BFFC-54C93228B89F}" type="doc">
      <dgm:prSet loTypeId="urn:microsoft.com/office/officeart/2005/8/layout/default#1" loCatId="list" qsTypeId="urn:microsoft.com/office/officeart/2005/8/quickstyle/simple3" qsCatId="simple" csTypeId="urn:microsoft.com/office/officeart/2005/8/colors/colorful5" csCatId="colorful" phldr="1"/>
      <dgm:spPr/>
      <dgm:t>
        <a:bodyPr/>
        <a:lstStyle/>
        <a:p>
          <a:endParaRPr lang="zh-CN" altLang="en-US"/>
        </a:p>
      </dgm:t>
    </dgm:pt>
    <dgm:pt modelId="{96B6C74A-D6B8-424C-8C61-CB6C3B350F46}">
      <dgm:prSet phldrT="[文本]"/>
      <dgm:spPr/>
      <dgm:t>
        <a:bodyPr/>
        <a:lstStyle/>
        <a:p>
          <a:r>
            <a:rPr lang="zh-CN" altLang="en-US" dirty="0" smtClean="0">
              <a:latin typeface="黑体" panose="02010609060101010101" pitchFamily="49" charset="-122"/>
              <a:ea typeface="黑体" panose="02010609060101010101" pitchFamily="49" charset="-122"/>
            </a:rPr>
            <a:t>期刊论文</a:t>
          </a:r>
          <a:endParaRPr lang="en-US" altLang="zh-CN" dirty="0" smtClean="0">
            <a:latin typeface="黑体" panose="02010609060101010101" pitchFamily="49" charset="-122"/>
            <a:ea typeface="黑体" panose="02010609060101010101" pitchFamily="49" charset="-122"/>
          </a:endParaRPr>
        </a:p>
      </dgm:t>
    </dgm:pt>
    <dgm:pt modelId="{1E0BAC78-1708-49E5-AF1D-657C102F9D2D}" type="par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956DE735-BBED-4BA3-BB5B-15DD7DCB2BE3}" type="sib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764AB20A-7375-4C61-93EE-C252084495E1}">
      <dgm:prSet phldrT="[文本]"/>
      <dgm:spPr/>
      <dgm:t>
        <a:bodyPr/>
        <a:lstStyle/>
        <a:p>
          <a:r>
            <a:rPr lang="zh-CN" altLang="en-US" dirty="0" smtClean="0">
              <a:latin typeface="黑体" panose="02010609060101010101" pitchFamily="49" charset="-122"/>
              <a:ea typeface="黑体" panose="02010609060101010101" pitchFamily="49" charset="-122"/>
            </a:rPr>
            <a:t>会议论文</a:t>
          </a:r>
          <a:endParaRPr lang="zh-CN" altLang="en-US" dirty="0">
            <a:latin typeface="黑体" panose="02010609060101010101" pitchFamily="49" charset="-122"/>
            <a:ea typeface="黑体" panose="02010609060101010101" pitchFamily="49" charset="-122"/>
          </a:endParaRPr>
        </a:p>
      </dgm:t>
    </dgm:pt>
    <dgm:pt modelId="{6A5CDDA3-8804-4669-99A8-CEE96066C4DE}" type="par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D02EF9BA-3236-4B98-8741-B168FA68829E}" type="sib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7ED73358-0A1C-407E-8B28-A5363E7D5B31}">
      <dgm:prSet phldrT="[文本]"/>
      <dgm:spPr/>
      <dgm:t>
        <a:bodyPr/>
        <a:lstStyle/>
        <a:p>
          <a:r>
            <a:rPr lang="zh-CN" altLang="en-US" dirty="0" smtClean="0">
              <a:latin typeface="黑体" panose="02010609060101010101" pitchFamily="49" charset="-122"/>
              <a:ea typeface="黑体" panose="02010609060101010101" pitchFamily="49" charset="-122"/>
            </a:rPr>
            <a:t>学位论文</a:t>
          </a:r>
          <a:endParaRPr lang="zh-CN" altLang="en-US" dirty="0">
            <a:latin typeface="黑体" panose="02010609060101010101" pitchFamily="49" charset="-122"/>
            <a:ea typeface="黑体" panose="02010609060101010101" pitchFamily="49" charset="-122"/>
          </a:endParaRPr>
        </a:p>
      </dgm:t>
    </dgm:pt>
    <dgm:pt modelId="{F7424E9F-3368-4708-A0F3-FD93A6834229}" type="par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5408D90F-57D2-4D77-BEBB-9A8E241A51BA}" type="sib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1193D1F7-1A54-475B-AF2B-70ACD3C05327}">
      <dgm:prSet phldrT="[文本]"/>
      <dgm:spPr/>
      <dgm:t>
        <a:bodyPr/>
        <a:lstStyle/>
        <a:p>
          <a:r>
            <a:rPr lang="zh-CN" altLang="en-US" dirty="0" smtClean="0">
              <a:latin typeface="黑体" panose="02010609060101010101" pitchFamily="49" charset="-122"/>
              <a:ea typeface="黑体" panose="02010609060101010101" pitchFamily="49" charset="-122"/>
            </a:rPr>
            <a:t>专利</a:t>
          </a:r>
          <a:endParaRPr lang="zh-CN" altLang="en-US" dirty="0">
            <a:latin typeface="黑体" panose="02010609060101010101" pitchFamily="49" charset="-122"/>
            <a:ea typeface="黑体" panose="02010609060101010101" pitchFamily="49" charset="-122"/>
          </a:endParaRPr>
        </a:p>
      </dgm:t>
    </dgm:pt>
    <dgm:pt modelId="{2F51B06F-4A1D-4112-A599-03012B21A4FE}" type="par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EB6E444-D098-446D-B375-DAE11344F4F3}" type="sib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FB03B86-032E-404F-ACD9-59860DB24C0F}">
      <dgm:prSet/>
      <dgm:spPr/>
      <dgm:t>
        <a:bodyPr/>
        <a:lstStyle/>
        <a:p>
          <a:r>
            <a:rPr lang="zh-CN" altLang="en-US" dirty="0" smtClean="0">
              <a:latin typeface="黑体" panose="02010609060101010101" pitchFamily="49" charset="-122"/>
              <a:ea typeface="黑体" panose="02010609060101010101" pitchFamily="49" charset="-122"/>
            </a:rPr>
            <a:t>科技报告</a:t>
          </a:r>
          <a:endParaRPr lang="zh-CN" altLang="en-US" dirty="0">
            <a:latin typeface="黑体" panose="02010609060101010101" pitchFamily="49" charset="-122"/>
            <a:ea typeface="黑体" panose="02010609060101010101" pitchFamily="49" charset="-122"/>
          </a:endParaRPr>
        </a:p>
      </dgm:t>
    </dgm:pt>
    <dgm:pt modelId="{32849F5E-B002-4511-82BC-BF54EC3923EC}" type="par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86E1A93A-B3DC-4EB3-810F-021B39517564}" type="sib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A18D76B3-51F1-4708-9349-DA5A5EC5457A}">
      <dgm:prSet/>
      <dgm:spPr/>
      <dgm:t>
        <a:bodyPr/>
        <a:lstStyle/>
        <a:p>
          <a:r>
            <a:rPr lang="zh-CN" altLang="en-US" dirty="0" smtClean="0">
              <a:latin typeface="黑体" panose="02010609060101010101" pitchFamily="49" charset="-122"/>
              <a:ea typeface="黑体" panose="02010609060101010101" pitchFamily="49" charset="-122"/>
            </a:rPr>
            <a:t>视频</a:t>
          </a:r>
          <a:endParaRPr lang="zh-CN" altLang="en-US" dirty="0">
            <a:latin typeface="黑体" panose="02010609060101010101" pitchFamily="49" charset="-122"/>
            <a:ea typeface="黑体" panose="02010609060101010101" pitchFamily="49" charset="-122"/>
          </a:endParaRPr>
        </a:p>
      </dgm:t>
    </dgm:pt>
    <dgm:pt modelId="{EEAF62CD-4E76-4AF5-93CF-8297FEDD4118}" type="par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FF7C770A-460F-49C1-9C55-BD0BA86E7D54}" type="sib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4FBE6424-9F58-426D-9501-B5DB5763C3B2}">
      <dgm:prSet/>
      <dgm:spPr/>
      <dgm:t>
        <a:bodyPr/>
        <a:lstStyle/>
        <a:p>
          <a:r>
            <a:rPr lang="en-US"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dgm:t>
    </dgm:pt>
    <dgm:pt modelId="{50BB3D8D-ABF6-48A9-BE39-EE1F0A65E0EE}" type="par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9C154AED-4C1B-4CA4-99CD-F014698C882D}" type="sib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7B50946B-12CE-4C41-AFA4-023FDD272A65}">
      <dgm:prSet/>
      <dgm:spPr/>
      <dgm:t>
        <a:bodyPr/>
        <a:lstStyle/>
        <a:p>
          <a:r>
            <a:rPr lang="zh-CN" altLang="en-US" dirty="0" smtClean="0">
              <a:latin typeface="黑体" panose="02010609060101010101" pitchFamily="49" charset="-122"/>
              <a:ea typeface="黑体" panose="02010609060101010101" pitchFamily="49" charset="-122"/>
            </a:rPr>
            <a:t>产品样本</a:t>
          </a:r>
          <a:endParaRPr lang="zh-CN" altLang="en-US" dirty="0">
            <a:latin typeface="黑体" panose="02010609060101010101" pitchFamily="49" charset="-122"/>
            <a:ea typeface="黑体" panose="02010609060101010101" pitchFamily="49" charset="-122"/>
          </a:endParaRPr>
        </a:p>
      </dgm:t>
    </dgm:pt>
    <dgm:pt modelId="{15F6717E-F576-4E32-AD43-F309AFB51797}" type="par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58D3D7A3-8351-4767-BEF6-9CE5A297A5B5}" type="sib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7A728E57-30F8-40AB-B8A8-2444D3FFCD6C}">
      <dgm:prSet/>
      <dgm:spPr/>
      <dgm:t>
        <a:bodyPr/>
        <a:lstStyle/>
        <a:p>
          <a:r>
            <a:rPr lang="zh-CN" altLang="en-US" dirty="0" smtClean="0">
              <a:latin typeface="黑体" panose="02010609060101010101" pitchFamily="49" charset="-122"/>
              <a:ea typeface="黑体" panose="02010609060101010101" pitchFamily="49" charset="-122"/>
            </a:rPr>
            <a:t>电子书</a:t>
          </a:r>
          <a:endParaRPr lang="zh-CN" altLang="en-US" dirty="0">
            <a:latin typeface="黑体" panose="02010609060101010101" pitchFamily="49" charset="-122"/>
            <a:ea typeface="黑体" panose="02010609060101010101" pitchFamily="49" charset="-122"/>
          </a:endParaRPr>
        </a:p>
      </dgm:t>
    </dgm:pt>
    <dgm:pt modelId="{D5B3B8AE-B221-4023-BCB0-407716B80B59}" type="par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DF271466-6307-4205-AEF3-1FCC451AD1F2}" type="sib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904C65CE-96CE-4208-B4E1-E9E3F57804C2}">
      <dgm:prSet/>
      <dgm:spPr/>
      <dgm:t>
        <a:bodyPr/>
        <a:lstStyle/>
        <a:p>
          <a:r>
            <a:rPr lang="zh-CN" altLang="en-US" dirty="0" smtClean="0">
              <a:latin typeface="黑体" panose="02010609060101010101" pitchFamily="49" charset="-122"/>
              <a:ea typeface="黑体" panose="02010609060101010101" pitchFamily="49" charset="-122"/>
            </a:rPr>
            <a:t>标准</a:t>
          </a:r>
          <a:endParaRPr lang="zh-CN" altLang="en-US" dirty="0">
            <a:latin typeface="黑体" panose="02010609060101010101" pitchFamily="49" charset="-122"/>
            <a:ea typeface="黑体" panose="02010609060101010101" pitchFamily="49" charset="-122"/>
          </a:endParaRPr>
        </a:p>
      </dgm:t>
    </dgm:pt>
    <dgm:pt modelId="{4E94C0DD-2DBB-4C7F-8FC1-8253BDC5CD39}" type="par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2D1E0215-4E90-400A-BE17-439918A62867}" type="sib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DE32FC88-3B4A-4536-B2F7-A694909FDAF4}">
      <dgm:prSet/>
      <dgm:spPr/>
      <dgm:t>
        <a:bodyPr/>
        <a:lstStyle/>
        <a:p>
          <a:r>
            <a:rPr lang="zh-CN" altLang="en-US" dirty="0" smtClean="0">
              <a:latin typeface="黑体" panose="02010609060101010101" pitchFamily="49" charset="-122"/>
              <a:ea typeface="黑体" panose="02010609060101010101" pitchFamily="49" charset="-122"/>
            </a:rPr>
            <a:t>数值型</a:t>
          </a:r>
          <a:endParaRPr lang="zh-CN" altLang="en-US" dirty="0">
            <a:latin typeface="黑体" panose="02010609060101010101" pitchFamily="49" charset="-122"/>
            <a:ea typeface="黑体" panose="02010609060101010101" pitchFamily="49" charset="-122"/>
          </a:endParaRPr>
        </a:p>
      </dgm:t>
    </dgm:pt>
    <dgm:pt modelId="{AC0CB08B-787C-4264-A847-2E803AA2B16B}" type="par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F920252-D286-47C4-B1EC-B159C0B91C36}" type="sib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8F5CC7D-47CB-469C-A9F7-3BD49E21FFF7}">
      <dgm:prSet/>
      <dgm:spPr/>
      <dgm:t>
        <a:bodyPr/>
        <a:lstStyle/>
        <a:p>
          <a:r>
            <a:rPr lang="zh-CN" altLang="en-US" dirty="0" smtClean="0">
              <a:latin typeface="黑体" panose="02010609060101010101" pitchFamily="49" charset="-122"/>
              <a:ea typeface="黑体" panose="02010609060101010101" pitchFamily="49" charset="-122"/>
            </a:rPr>
            <a:t>百科全书</a:t>
          </a:r>
          <a:endParaRPr lang="zh-CN" altLang="en-US" dirty="0">
            <a:latin typeface="黑体" panose="02010609060101010101" pitchFamily="49" charset="-122"/>
            <a:ea typeface="黑体" panose="02010609060101010101" pitchFamily="49" charset="-122"/>
          </a:endParaRPr>
        </a:p>
      </dgm:t>
    </dgm:pt>
    <dgm:pt modelId="{07DD1FD8-4B8F-4857-813E-7817F1DFFCB9}" type="par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24DC9B40-AE05-4DE2-B4A9-063CF2D0B534}" type="sib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60C96E5F-4906-4A9A-AE53-F0970D6BA779}" type="pres">
      <dgm:prSet presAssocID="{427E163A-D7FA-4E44-BFFC-54C93228B89F}" presName="diagram" presStyleCnt="0">
        <dgm:presLayoutVars>
          <dgm:dir/>
          <dgm:resizeHandles val="exact"/>
        </dgm:presLayoutVars>
      </dgm:prSet>
      <dgm:spPr/>
      <dgm:t>
        <a:bodyPr/>
        <a:lstStyle/>
        <a:p>
          <a:endParaRPr lang="zh-CN" altLang="en-US"/>
        </a:p>
      </dgm:t>
    </dgm:pt>
    <dgm:pt modelId="{4781DEC2-28C8-4F4D-AD49-C32D08089B51}" type="pres">
      <dgm:prSet presAssocID="{7A728E57-30F8-40AB-B8A8-2444D3FFCD6C}" presName="node" presStyleLbl="node1" presStyleIdx="0" presStyleCnt="12">
        <dgm:presLayoutVars>
          <dgm:bulletEnabled val="1"/>
        </dgm:presLayoutVars>
      </dgm:prSet>
      <dgm:spPr/>
      <dgm:t>
        <a:bodyPr/>
        <a:lstStyle/>
        <a:p>
          <a:endParaRPr lang="zh-CN" altLang="en-US"/>
        </a:p>
      </dgm:t>
    </dgm:pt>
    <dgm:pt modelId="{154DDBB7-A895-4EA2-9F9B-729363A7B6FA}" type="pres">
      <dgm:prSet presAssocID="{DF271466-6307-4205-AEF3-1FCC451AD1F2}" presName="sibTrans" presStyleCnt="0"/>
      <dgm:spPr/>
    </dgm:pt>
    <dgm:pt modelId="{14A8CD62-287A-4147-B631-B8CBE7AC07E1}" type="pres">
      <dgm:prSet presAssocID="{96B6C74A-D6B8-424C-8C61-CB6C3B350F46}" presName="node" presStyleLbl="node1" presStyleIdx="1" presStyleCnt="12">
        <dgm:presLayoutVars>
          <dgm:bulletEnabled val="1"/>
        </dgm:presLayoutVars>
      </dgm:prSet>
      <dgm:spPr/>
      <dgm:t>
        <a:bodyPr/>
        <a:lstStyle/>
        <a:p>
          <a:endParaRPr lang="zh-CN" altLang="en-US"/>
        </a:p>
      </dgm:t>
    </dgm:pt>
    <dgm:pt modelId="{AD434D07-DEA6-4C9D-94B4-095F86F1A3CC}" type="pres">
      <dgm:prSet presAssocID="{956DE735-BBED-4BA3-BB5B-15DD7DCB2BE3}" presName="sibTrans" presStyleCnt="0"/>
      <dgm:spPr/>
    </dgm:pt>
    <dgm:pt modelId="{4742A253-F9A4-421D-8098-BB56C8A62DB4}" type="pres">
      <dgm:prSet presAssocID="{764AB20A-7375-4C61-93EE-C252084495E1}" presName="node" presStyleLbl="node1" presStyleIdx="2" presStyleCnt="12">
        <dgm:presLayoutVars>
          <dgm:bulletEnabled val="1"/>
        </dgm:presLayoutVars>
      </dgm:prSet>
      <dgm:spPr/>
      <dgm:t>
        <a:bodyPr/>
        <a:lstStyle/>
        <a:p>
          <a:endParaRPr lang="zh-CN" altLang="en-US"/>
        </a:p>
      </dgm:t>
    </dgm:pt>
    <dgm:pt modelId="{D9B55C03-25A4-4CDA-A2FC-78BE5B923385}" type="pres">
      <dgm:prSet presAssocID="{D02EF9BA-3236-4B98-8741-B168FA68829E}" presName="sibTrans" presStyleCnt="0"/>
      <dgm:spPr/>
    </dgm:pt>
    <dgm:pt modelId="{A7BE305A-2275-4D8B-9BF4-4B60461DA5D8}" type="pres">
      <dgm:prSet presAssocID="{7ED73358-0A1C-407E-8B28-A5363E7D5B31}" presName="node" presStyleLbl="node1" presStyleIdx="3" presStyleCnt="12">
        <dgm:presLayoutVars>
          <dgm:bulletEnabled val="1"/>
        </dgm:presLayoutVars>
      </dgm:prSet>
      <dgm:spPr/>
      <dgm:t>
        <a:bodyPr/>
        <a:lstStyle/>
        <a:p>
          <a:endParaRPr lang="zh-CN" altLang="en-US"/>
        </a:p>
      </dgm:t>
    </dgm:pt>
    <dgm:pt modelId="{35CEAE64-E733-43F9-8A12-7564725D7365}" type="pres">
      <dgm:prSet presAssocID="{5408D90F-57D2-4D77-BEBB-9A8E241A51BA}" presName="sibTrans" presStyleCnt="0"/>
      <dgm:spPr/>
    </dgm:pt>
    <dgm:pt modelId="{774FC98B-CB89-4F0F-B744-6977495485E0}" type="pres">
      <dgm:prSet presAssocID="{1193D1F7-1A54-475B-AF2B-70ACD3C05327}" presName="node" presStyleLbl="node1" presStyleIdx="4" presStyleCnt="12">
        <dgm:presLayoutVars>
          <dgm:bulletEnabled val="1"/>
        </dgm:presLayoutVars>
      </dgm:prSet>
      <dgm:spPr/>
      <dgm:t>
        <a:bodyPr/>
        <a:lstStyle/>
        <a:p>
          <a:endParaRPr lang="zh-CN" altLang="en-US"/>
        </a:p>
      </dgm:t>
    </dgm:pt>
    <dgm:pt modelId="{3E2ABEF0-75CF-4E75-8CA8-DF560A884AF2}" type="pres">
      <dgm:prSet presAssocID="{EEB6E444-D098-446D-B375-DAE11344F4F3}" presName="sibTrans" presStyleCnt="0"/>
      <dgm:spPr/>
    </dgm:pt>
    <dgm:pt modelId="{1C7BDD0C-0874-49D7-BE71-5C20CBA65A89}" type="pres">
      <dgm:prSet presAssocID="{904C65CE-96CE-4208-B4E1-E9E3F57804C2}" presName="node" presStyleLbl="node1" presStyleIdx="5" presStyleCnt="12">
        <dgm:presLayoutVars>
          <dgm:bulletEnabled val="1"/>
        </dgm:presLayoutVars>
      </dgm:prSet>
      <dgm:spPr/>
      <dgm:t>
        <a:bodyPr/>
        <a:lstStyle/>
        <a:p>
          <a:endParaRPr lang="zh-CN" altLang="en-US"/>
        </a:p>
      </dgm:t>
    </dgm:pt>
    <dgm:pt modelId="{15AE3F0E-E7E7-4570-B30E-7E315215AD34}" type="pres">
      <dgm:prSet presAssocID="{2D1E0215-4E90-400A-BE17-439918A62867}" presName="sibTrans" presStyleCnt="0"/>
      <dgm:spPr/>
    </dgm:pt>
    <dgm:pt modelId="{792FBE32-63CD-4AB8-8C34-0C0D0E7F4109}" type="pres">
      <dgm:prSet presAssocID="{EFB03B86-032E-404F-ACD9-59860DB24C0F}" presName="node" presStyleLbl="node1" presStyleIdx="6" presStyleCnt="12">
        <dgm:presLayoutVars>
          <dgm:bulletEnabled val="1"/>
        </dgm:presLayoutVars>
      </dgm:prSet>
      <dgm:spPr/>
      <dgm:t>
        <a:bodyPr/>
        <a:lstStyle/>
        <a:p>
          <a:endParaRPr lang="zh-CN" altLang="en-US"/>
        </a:p>
      </dgm:t>
    </dgm:pt>
    <dgm:pt modelId="{A5D10B26-43E5-417D-AD5D-32F7AD404D03}" type="pres">
      <dgm:prSet presAssocID="{86E1A93A-B3DC-4EB3-810F-021B39517564}" presName="sibTrans" presStyleCnt="0"/>
      <dgm:spPr/>
    </dgm:pt>
    <dgm:pt modelId="{11148D4F-862D-4F38-B485-5A92A5D5A582}" type="pres">
      <dgm:prSet presAssocID="{88F5CC7D-47CB-469C-A9F7-3BD49E21FFF7}" presName="node" presStyleLbl="node1" presStyleIdx="7" presStyleCnt="12">
        <dgm:presLayoutVars>
          <dgm:bulletEnabled val="1"/>
        </dgm:presLayoutVars>
      </dgm:prSet>
      <dgm:spPr/>
      <dgm:t>
        <a:bodyPr/>
        <a:lstStyle/>
        <a:p>
          <a:endParaRPr lang="zh-CN" altLang="en-US"/>
        </a:p>
      </dgm:t>
    </dgm:pt>
    <dgm:pt modelId="{BCD8A9C0-C3D6-4FA6-8A63-6C87C6F6653B}" type="pres">
      <dgm:prSet presAssocID="{24DC9B40-AE05-4DE2-B4A9-063CF2D0B534}" presName="sibTrans" presStyleCnt="0"/>
      <dgm:spPr/>
    </dgm:pt>
    <dgm:pt modelId="{9BC40863-4F4E-4D2A-8EE2-125A2AD06817}" type="pres">
      <dgm:prSet presAssocID="{DE32FC88-3B4A-4536-B2F7-A694909FDAF4}" presName="node" presStyleLbl="node1" presStyleIdx="8" presStyleCnt="12">
        <dgm:presLayoutVars>
          <dgm:bulletEnabled val="1"/>
        </dgm:presLayoutVars>
      </dgm:prSet>
      <dgm:spPr/>
      <dgm:t>
        <a:bodyPr/>
        <a:lstStyle/>
        <a:p>
          <a:endParaRPr lang="zh-CN" altLang="en-US"/>
        </a:p>
      </dgm:t>
    </dgm:pt>
    <dgm:pt modelId="{D5CCB290-18DF-4FDC-A514-F66A5BFF8E9C}" type="pres">
      <dgm:prSet presAssocID="{8F920252-D286-47C4-B1EC-B159C0B91C36}" presName="sibTrans" presStyleCnt="0"/>
      <dgm:spPr/>
    </dgm:pt>
    <dgm:pt modelId="{016D2B5D-5F0C-4F1D-AC7C-20AB42D11EFC}" type="pres">
      <dgm:prSet presAssocID="{7B50946B-12CE-4C41-AFA4-023FDD272A65}" presName="node" presStyleLbl="node1" presStyleIdx="9" presStyleCnt="12">
        <dgm:presLayoutVars>
          <dgm:bulletEnabled val="1"/>
        </dgm:presLayoutVars>
      </dgm:prSet>
      <dgm:spPr/>
      <dgm:t>
        <a:bodyPr/>
        <a:lstStyle/>
        <a:p>
          <a:endParaRPr lang="zh-CN" altLang="en-US"/>
        </a:p>
      </dgm:t>
    </dgm:pt>
    <dgm:pt modelId="{DFC1B057-A37B-4EF4-8A1D-19CD43ED83B5}" type="pres">
      <dgm:prSet presAssocID="{58D3D7A3-8351-4767-BEF6-9CE5A297A5B5}" presName="sibTrans" presStyleCnt="0"/>
      <dgm:spPr/>
    </dgm:pt>
    <dgm:pt modelId="{7452B264-8426-4B6C-90BC-E5BF421C220F}" type="pres">
      <dgm:prSet presAssocID="{A18D76B3-51F1-4708-9349-DA5A5EC5457A}" presName="node" presStyleLbl="node1" presStyleIdx="10" presStyleCnt="12">
        <dgm:presLayoutVars>
          <dgm:bulletEnabled val="1"/>
        </dgm:presLayoutVars>
      </dgm:prSet>
      <dgm:spPr/>
      <dgm:t>
        <a:bodyPr/>
        <a:lstStyle/>
        <a:p>
          <a:endParaRPr lang="zh-CN" altLang="en-US"/>
        </a:p>
      </dgm:t>
    </dgm:pt>
    <dgm:pt modelId="{C33181CE-BCF6-486D-9D3F-84FD85F68907}" type="pres">
      <dgm:prSet presAssocID="{FF7C770A-460F-49C1-9C55-BD0BA86E7D54}" presName="sibTrans" presStyleCnt="0"/>
      <dgm:spPr/>
    </dgm:pt>
    <dgm:pt modelId="{C9A97BF3-7EA4-482D-85B9-C81496743F47}" type="pres">
      <dgm:prSet presAssocID="{4FBE6424-9F58-426D-9501-B5DB5763C3B2}" presName="node" presStyleLbl="node1" presStyleIdx="11" presStyleCnt="12">
        <dgm:presLayoutVars>
          <dgm:bulletEnabled val="1"/>
        </dgm:presLayoutVars>
      </dgm:prSet>
      <dgm:spPr/>
      <dgm:t>
        <a:bodyPr/>
        <a:lstStyle/>
        <a:p>
          <a:endParaRPr lang="zh-CN" altLang="en-US"/>
        </a:p>
      </dgm:t>
    </dgm:pt>
  </dgm:ptLst>
  <dgm:cxnLst>
    <dgm:cxn modelId="{58C046B4-73C0-470A-9C48-D2F5CB862A4E}" type="presOf" srcId="{4FBE6424-9F58-426D-9501-B5DB5763C3B2}" destId="{C9A97BF3-7EA4-482D-85B9-C81496743F47}" srcOrd="0" destOrd="0" presId="urn:microsoft.com/office/officeart/2005/8/layout/default#1"/>
    <dgm:cxn modelId="{675B424D-40AB-4D50-AD93-1DF22DBC967C}" type="presOf" srcId="{7ED73358-0A1C-407E-8B28-A5363E7D5B31}" destId="{A7BE305A-2275-4D8B-9BF4-4B60461DA5D8}" srcOrd="0" destOrd="0" presId="urn:microsoft.com/office/officeart/2005/8/layout/default#1"/>
    <dgm:cxn modelId="{38C4BAA0-676B-4DA2-A58E-8DF55F442AAC}" type="presOf" srcId="{96B6C74A-D6B8-424C-8C61-CB6C3B350F46}" destId="{14A8CD62-287A-4147-B631-B8CBE7AC07E1}" srcOrd="0" destOrd="0" presId="urn:microsoft.com/office/officeart/2005/8/layout/default#1"/>
    <dgm:cxn modelId="{72ABFDF3-15CE-4EF5-A4B3-4B547D6330E6}" type="presOf" srcId="{DE32FC88-3B4A-4536-B2F7-A694909FDAF4}" destId="{9BC40863-4F4E-4D2A-8EE2-125A2AD06817}" srcOrd="0" destOrd="0" presId="urn:microsoft.com/office/officeart/2005/8/layout/default#1"/>
    <dgm:cxn modelId="{34CFB859-23A6-4677-9574-8658EE535AEA}" srcId="{427E163A-D7FA-4E44-BFFC-54C93228B89F}" destId="{EFB03B86-032E-404F-ACD9-59860DB24C0F}" srcOrd="6" destOrd="0" parTransId="{32849F5E-B002-4511-82BC-BF54EC3923EC}" sibTransId="{86E1A93A-B3DC-4EB3-810F-021B39517564}"/>
    <dgm:cxn modelId="{C2DBB90D-8F4C-4630-BD5C-95C4B7A54F4B}" srcId="{427E163A-D7FA-4E44-BFFC-54C93228B89F}" destId="{7B50946B-12CE-4C41-AFA4-023FDD272A65}" srcOrd="9" destOrd="0" parTransId="{15F6717E-F576-4E32-AD43-F309AFB51797}" sibTransId="{58D3D7A3-8351-4767-BEF6-9CE5A297A5B5}"/>
    <dgm:cxn modelId="{CE2DE3C4-B20A-41FC-AAF2-3876C9007501}" srcId="{427E163A-D7FA-4E44-BFFC-54C93228B89F}" destId="{1193D1F7-1A54-475B-AF2B-70ACD3C05327}" srcOrd="4" destOrd="0" parTransId="{2F51B06F-4A1D-4112-A599-03012B21A4FE}" sibTransId="{EEB6E444-D098-446D-B375-DAE11344F4F3}"/>
    <dgm:cxn modelId="{83F12E32-A0B7-4E68-9F0E-826082E48CDD}" srcId="{427E163A-D7FA-4E44-BFFC-54C93228B89F}" destId="{88F5CC7D-47CB-469C-A9F7-3BD49E21FFF7}" srcOrd="7" destOrd="0" parTransId="{07DD1FD8-4B8F-4857-813E-7817F1DFFCB9}" sibTransId="{24DC9B40-AE05-4DE2-B4A9-063CF2D0B534}"/>
    <dgm:cxn modelId="{66A1A142-6BC7-40BA-8D55-B039ABB45296}" type="presOf" srcId="{EFB03B86-032E-404F-ACD9-59860DB24C0F}" destId="{792FBE32-63CD-4AB8-8C34-0C0D0E7F4109}" srcOrd="0" destOrd="0" presId="urn:microsoft.com/office/officeart/2005/8/layout/default#1"/>
    <dgm:cxn modelId="{C5694194-9D1E-4379-B451-5832B9CC10E1}" type="presOf" srcId="{A18D76B3-51F1-4708-9349-DA5A5EC5457A}" destId="{7452B264-8426-4B6C-90BC-E5BF421C220F}" srcOrd="0" destOrd="0" presId="urn:microsoft.com/office/officeart/2005/8/layout/default#1"/>
    <dgm:cxn modelId="{C98EB301-A719-4513-9A13-BAE14CD3CC30}" type="presOf" srcId="{1193D1F7-1A54-475B-AF2B-70ACD3C05327}" destId="{774FC98B-CB89-4F0F-B744-6977495485E0}" srcOrd="0" destOrd="0" presId="urn:microsoft.com/office/officeart/2005/8/layout/default#1"/>
    <dgm:cxn modelId="{D509E49D-3191-4659-8707-476D1A25CED6}" srcId="{427E163A-D7FA-4E44-BFFC-54C93228B89F}" destId="{96B6C74A-D6B8-424C-8C61-CB6C3B350F46}" srcOrd="1" destOrd="0" parTransId="{1E0BAC78-1708-49E5-AF1D-657C102F9D2D}" sibTransId="{956DE735-BBED-4BA3-BB5B-15DD7DCB2BE3}"/>
    <dgm:cxn modelId="{4A1318E1-A018-4108-98D5-909880D96D89}" type="presOf" srcId="{7B50946B-12CE-4C41-AFA4-023FDD272A65}" destId="{016D2B5D-5F0C-4F1D-AC7C-20AB42D11EFC}" srcOrd="0" destOrd="0" presId="urn:microsoft.com/office/officeart/2005/8/layout/default#1"/>
    <dgm:cxn modelId="{80A6A2D9-9DD7-4E88-8AFE-985581FF2B1F}" srcId="{427E163A-D7FA-4E44-BFFC-54C93228B89F}" destId="{904C65CE-96CE-4208-B4E1-E9E3F57804C2}" srcOrd="5" destOrd="0" parTransId="{4E94C0DD-2DBB-4C7F-8FC1-8253BDC5CD39}" sibTransId="{2D1E0215-4E90-400A-BE17-439918A62867}"/>
    <dgm:cxn modelId="{0A76E17E-487E-4BF3-A610-0A82EA9D86B9}" srcId="{427E163A-D7FA-4E44-BFFC-54C93228B89F}" destId="{DE32FC88-3B4A-4536-B2F7-A694909FDAF4}" srcOrd="8" destOrd="0" parTransId="{AC0CB08B-787C-4264-A847-2E803AA2B16B}" sibTransId="{8F920252-D286-47C4-B1EC-B159C0B91C36}"/>
    <dgm:cxn modelId="{DA25179C-46ED-41E9-BA29-EDDD87ADA642}" srcId="{427E163A-D7FA-4E44-BFFC-54C93228B89F}" destId="{764AB20A-7375-4C61-93EE-C252084495E1}" srcOrd="2" destOrd="0" parTransId="{6A5CDDA3-8804-4669-99A8-CEE96066C4DE}" sibTransId="{D02EF9BA-3236-4B98-8741-B168FA68829E}"/>
    <dgm:cxn modelId="{5B759E36-04D7-4880-BFC8-2DE3EA7D23B1}" srcId="{427E163A-D7FA-4E44-BFFC-54C93228B89F}" destId="{A18D76B3-51F1-4708-9349-DA5A5EC5457A}" srcOrd="10" destOrd="0" parTransId="{EEAF62CD-4E76-4AF5-93CF-8297FEDD4118}" sibTransId="{FF7C770A-460F-49C1-9C55-BD0BA86E7D54}"/>
    <dgm:cxn modelId="{5BE6B9AA-449B-4D7C-A1F1-A8F6F6FEFD99}" type="presOf" srcId="{88F5CC7D-47CB-469C-A9F7-3BD49E21FFF7}" destId="{11148D4F-862D-4F38-B485-5A92A5D5A582}" srcOrd="0" destOrd="0" presId="urn:microsoft.com/office/officeart/2005/8/layout/default#1"/>
    <dgm:cxn modelId="{7B6449A7-FCF7-4BBF-8176-F84DC457625E}" srcId="{427E163A-D7FA-4E44-BFFC-54C93228B89F}" destId="{4FBE6424-9F58-426D-9501-B5DB5763C3B2}" srcOrd="11" destOrd="0" parTransId="{50BB3D8D-ABF6-48A9-BE39-EE1F0A65E0EE}" sibTransId="{9C154AED-4C1B-4CA4-99CD-F014698C882D}"/>
    <dgm:cxn modelId="{C4014887-F0D3-4E83-BD45-63D540F04205}" type="presOf" srcId="{764AB20A-7375-4C61-93EE-C252084495E1}" destId="{4742A253-F9A4-421D-8098-BB56C8A62DB4}" srcOrd="0" destOrd="0" presId="urn:microsoft.com/office/officeart/2005/8/layout/default#1"/>
    <dgm:cxn modelId="{63227C00-6E39-4251-8C3D-C0D891AC076B}" type="presOf" srcId="{7A728E57-30F8-40AB-B8A8-2444D3FFCD6C}" destId="{4781DEC2-28C8-4F4D-AD49-C32D08089B51}" srcOrd="0" destOrd="0" presId="urn:microsoft.com/office/officeart/2005/8/layout/default#1"/>
    <dgm:cxn modelId="{864BF99F-7691-4444-A25C-031B7AE47A43}" srcId="{427E163A-D7FA-4E44-BFFC-54C93228B89F}" destId="{7A728E57-30F8-40AB-B8A8-2444D3FFCD6C}" srcOrd="0" destOrd="0" parTransId="{D5B3B8AE-B221-4023-BCB0-407716B80B59}" sibTransId="{DF271466-6307-4205-AEF3-1FCC451AD1F2}"/>
    <dgm:cxn modelId="{75C8C46B-0C8A-44CE-A939-FF3564386689}" type="presOf" srcId="{427E163A-D7FA-4E44-BFFC-54C93228B89F}" destId="{60C96E5F-4906-4A9A-AE53-F0970D6BA779}" srcOrd="0" destOrd="0" presId="urn:microsoft.com/office/officeart/2005/8/layout/default#1"/>
    <dgm:cxn modelId="{2E3BA5EF-024F-42F1-8925-2F635097164E}" type="presOf" srcId="{904C65CE-96CE-4208-B4E1-E9E3F57804C2}" destId="{1C7BDD0C-0874-49D7-BE71-5C20CBA65A89}" srcOrd="0" destOrd="0" presId="urn:microsoft.com/office/officeart/2005/8/layout/default#1"/>
    <dgm:cxn modelId="{55124CDC-1EC9-429D-8BC2-93F0180BD462}" srcId="{427E163A-D7FA-4E44-BFFC-54C93228B89F}" destId="{7ED73358-0A1C-407E-8B28-A5363E7D5B31}" srcOrd="3" destOrd="0" parTransId="{F7424E9F-3368-4708-A0F3-FD93A6834229}" sibTransId="{5408D90F-57D2-4D77-BEBB-9A8E241A51BA}"/>
    <dgm:cxn modelId="{6DF2ED3B-890D-424B-A713-17B6226A9F78}" type="presParOf" srcId="{60C96E5F-4906-4A9A-AE53-F0970D6BA779}" destId="{4781DEC2-28C8-4F4D-AD49-C32D08089B51}" srcOrd="0" destOrd="0" presId="urn:microsoft.com/office/officeart/2005/8/layout/default#1"/>
    <dgm:cxn modelId="{F67F73CA-65D1-4D8C-81EB-D2078D9A2C65}" type="presParOf" srcId="{60C96E5F-4906-4A9A-AE53-F0970D6BA779}" destId="{154DDBB7-A895-4EA2-9F9B-729363A7B6FA}" srcOrd="1" destOrd="0" presId="urn:microsoft.com/office/officeart/2005/8/layout/default#1"/>
    <dgm:cxn modelId="{0A451403-D9A0-492B-BBBB-5C250444DF96}" type="presParOf" srcId="{60C96E5F-4906-4A9A-AE53-F0970D6BA779}" destId="{14A8CD62-287A-4147-B631-B8CBE7AC07E1}" srcOrd="2" destOrd="0" presId="urn:microsoft.com/office/officeart/2005/8/layout/default#1"/>
    <dgm:cxn modelId="{FAE4E9C7-712A-458E-A1D4-C7317F483B7A}" type="presParOf" srcId="{60C96E5F-4906-4A9A-AE53-F0970D6BA779}" destId="{AD434D07-DEA6-4C9D-94B4-095F86F1A3CC}" srcOrd="3" destOrd="0" presId="urn:microsoft.com/office/officeart/2005/8/layout/default#1"/>
    <dgm:cxn modelId="{F6F466C1-E1D9-4098-9F45-6D88D09C2DD0}" type="presParOf" srcId="{60C96E5F-4906-4A9A-AE53-F0970D6BA779}" destId="{4742A253-F9A4-421D-8098-BB56C8A62DB4}" srcOrd="4" destOrd="0" presId="urn:microsoft.com/office/officeart/2005/8/layout/default#1"/>
    <dgm:cxn modelId="{BD821090-D79C-4CB4-8DDA-1FB80CCC9512}" type="presParOf" srcId="{60C96E5F-4906-4A9A-AE53-F0970D6BA779}" destId="{D9B55C03-25A4-4CDA-A2FC-78BE5B923385}" srcOrd="5" destOrd="0" presId="urn:microsoft.com/office/officeart/2005/8/layout/default#1"/>
    <dgm:cxn modelId="{C6336C5D-50D0-4656-A865-06571E7C168A}" type="presParOf" srcId="{60C96E5F-4906-4A9A-AE53-F0970D6BA779}" destId="{A7BE305A-2275-4D8B-9BF4-4B60461DA5D8}" srcOrd="6" destOrd="0" presId="urn:microsoft.com/office/officeart/2005/8/layout/default#1"/>
    <dgm:cxn modelId="{F6EF4999-592A-4B27-892B-0066898101E7}" type="presParOf" srcId="{60C96E5F-4906-4A9A-AE53-F0970D6BA779}" destId="{35CEAE64-E733-43F9-8A12-7564725D7365}" srcOrd="7" destOrd="0" presId="urn:microsoft.com/office/officeart/2005/8/layout/default#1"/>
    <dgm:cxn modelId="{3FA1C915-14DA-43FE-9F9A-A63C695BAA91}" type="presParOf" srcId="{60C96E5F-4906-4A9A-AE53-F0970D6BA779}" destId="{774FC98B-CB89-4F0F-B744-6977495485E0}" srcOrd="8" destOrd="0" presId="urn:microsoft.com/office/officeart/2005/8/layout/default#1"/>
    <dgm:cxn modelId="{D1223372-A13B-4D93-B30C-7C6FF38A61D4}" type="presParOf" srcId="{60C96E5F-4906-4A9A-AE53-F0970D6BA779}" destId="{3E2ABEF0-75CF-4E75-8CA8-DF560A884AF2}" srcOrd="9" destOrd="0" presId="urn:microsoft.com/office/officeart/2005/8/layout/default#1"/>
    <dgm:cxn modelId="{A31C2509-94EA-4435-9B4A-9BA48197D9A0}" type="presParOf" srcId="{60C96E5F-4906-4A9A-AE53-F0970D6BA779}" destId="{1C7BDD0C-0874-49D7-BE71-5C20CBA65A89}" srcOrd="10" destOrd="0" presId="urn:microsoft.com/office/officeart/2005/8/layout/default#1"/>
    <dgm:cxn modelId="{1F661AE7-A4E6-44F0-BF72-4E45D79855DD}" type="presParOf" srcId="{60C96E5F-4906-4A9A-AE53-F0970D6BA779}" destId="{15AE3F0E-E7E7-4570-B30E-7E315215AD34}" srcOrd="11" destOrd="0" presId="urn:microsoft.com/office/officeart/2005/8/layout/default#1"/>
    <dgm:cxn modelId="{2305EDD8-AF27-41BD-B5B8-6F97FF1D8B88}" type="presParOf" srcId="{60C96E5F-4906-4A9A-AE53-F0970D6BA779}" destId="{792FBE32-63CD-4AB8-8C34-0C0D0E7F4109}" srcOrd="12" destOrd="0" presId="urn:microsoft.com/office/officeart/2005/8/layout/default#1"/>
    <dgm:cxn modelId="{FAE697E7-FAB8-4369-82E8-7F9BB55DC351}" type="presParOf" srcId="{60C96E5F-4906-4A9A-AE53-F0970D6BA779}" destId="{A5D10B26-43E5-417D-AD5D-32F7AD404D03}" srcOrd="13" destOrd="0" presId="urn:microsoft.com/office/officeart/2005/8/layout/default#1"/>
    <dgm:cxn modelId="{03A15A81-3E22-4FAE-8952-0A02B292BFD0}" type="presParOf" srcId="{60C96E5F-4906-4A9A-AE53-F0970D6BA779}" destId="{11148D4F-862D-4F38-B485-5A92A5D5A582}" srcOrd="14" destOrd="0" presId="urn:microsoft.com/office/officeart/2005/8/layout/default#1"/>
    <dgm:cxn modelId="{1F1F59EB-3222-4848-967D-99F237D1B30A}" type="presParOf" srcId="{60C96E5F-4906-4A9A-AE53-F0970D6BA779}" destId="{BCD8A9C0-C3D6-4FA6-8A63-6C87C6F6653B}" srcOrd="15" destOrd="0" presId="urn:microsoft.com/office/officeart/2005/8/layout/default#1"/>
    <dgm:cxn modelId="{2B3EE851-27B1-4197-8280-EF03605663DE}" type="presParOf" srcId="{60C96E5F-4906-4A9A-AE53-F0970D6BA779}" destId="{9BC40863-4F4E-4D2A-8EE2-125A2AD06817}" srcOrd="16" destOrd="0" presId="urn:microsoft.com/office/officeart/2005/8/layout/default#1"/>
    <dgm:cxn modelId="{7CAF7DB3-2E5D-430B-9320-62B7C73CD90B}" type="presParOf" srcId="{60C96E5F-4906-4A9A-AE53-F0970D6BA779}" destId="{D5CCB290-18DF-4FDC-A514-F66A5BFF8E9C}" srcOrd="17" destOrd="0" presId="urn:microsoft.com/office/officeart/2005/8/layout/default#1"/>
    <dgm:cxn modelId="{2AEEB1FF-F113-432C-9592-7254E6435369}" type="presParOf" srcId="{60C96E5F-4906-4A9A-AE53-F0970D6BA779}" destId="{016D2B5D-5F0C-4F1D-AC7C-20AB42D11EFC}" srcOrd="18" destOrd="0" presId="urn:microsoft.com/office/officeart/2005/8/layout/default#1"/>
    <dgm:cxn modelId="{58EB11FC-E3B3-4BD3-BB8A-B994FBF1FC2B}" type="presParOf" srcId="{60C96E5F-4906-4A9A-AE53-F0970D6BA779}" destId="{DFC1B057-A37B-4EF4-8A1D-19CD43ED83B5}" srcOrd="19" destOrd="0" presId="urn:microsoft.com/office/officeart/2005/8/layout/default#1"/>
    <dgm:cxn modelId="{EE644736-600B-4A13-AE8A-4B7CCD877550}" type="presParOf" srcId="{60C96E5F-4906-4A9A-AE53-F0970D6BA779}" destId="{7452B264-8426-4B6C-90BC-E5BF421C220F}" srcOrd="20" destOrd="0" presId="urn:microsoft.com/office/officeart/2005/8/layout/default#1"/>
    <dgm:cxn modelId="{5A205B58-D5FA-4DC6-A1A0-51E656CA6A81}" type="presParOf" srcId="{60C96E5F-4906-4A9A-AE53-F0970D6BA779}" destId="{C33181CE-BCF6-486D-9D3F-84FD85F68907}" srcOrd="21" destOrd="0" presId="urn:microsoft.com/office/officeart/2005/8/layout/default#1"/>
    <dgm:cxn modelId="{DE306B34-3CD7-448E-A028-0A3C9F88D285}" type="presParOf" srcId="{60C96E5F-4906-4A9A-AE53-F0970D6BA779}" destId="{C9A97BF3-7EA4-482D-85B9-C81496743F47}" srcOrd="2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74CDF6-6D95-4FB2-B73A-B4190FBDF853}" type="doc">
      <dgm:prSet loTypeId="urn:microsoft.com/office/officeart/2005/8/layout/process3" loCatId="process" qsTypeId="urn:microsoft.com/office/officeart/2005/8/quickstyle/3d2" qsCatId="3D" csTypeId="urn:microsoft.com/office/officeart/2005/8/colors/accent1_2" csCatId="accent1" phldr="1"/>
      <dgm:spPr/>
      <dgm:t>
        <a:bodyPr/>
        <a:lstStyle/>
        <a:p>
          <a:endParaRPr lang="zh-CN" altLang="en-US"/>
        </a:p>
      </dgm:t>
    </dgm:pt>
    <dgm:pt modelId="{ECFE4913-5274-4ADA-BD9F-C9C74DD46679}">
      <dgm:prSet phldrT="[文本]" custT="1"/>
      <dgm:spPr/>
      <dgm:t>
        <a:bodyPr/>
        <a:lstStyle/>
        <a:p>
          <a:r>
            <a:rPr lang="zh-CN" altLang="en-US" sz="3200" b="1" dirty="0" smtClean="0">
              <a:solidFill>
                <a:schemeClr val="tx1"/>
              </a:solidFill>
            </a:rPr>
            <a:t>调研</a:t>
          </a:r>
          <a:endParaRPr lang="zh-CN" altLang="en-US" sz="3200" b="1" dirty="0">
            <a:solidFill>
              <a:schemeClr val="tx1"/>
            </a:solidFill>
          </a:endParaRPr>
        </a:p>
      </dgm:t>
    </dgm:pt>
    <dgm:pt modelId="{DE581A8C-CA22-4CF8-A099-D25691648C27}" type="parTrans" cxnId="{2F4B14C6-7EBB-47AB-BDFC-5E10E9718D7C}">
      <dgm:prSet/>
      <dgm:spPr/>
      <dgm:t>
        <a:bodyPr/>
        <a:lstStyle/>
        <a:p>
          <a:endParaRPr lang="zh-CN" altLang="en-US"/>
        </a:p>
      </dgm:t>
    </dgm:pt>
    <dgm:pt modelId="{8658F8ED-49C2-4047-A0CF-9F4950747841}" type="sibTrans" cxnId="{2F4B14C6-7EBB-47AB-BDFC-5E10E9718D7C}">
      <dgm:prSet/>
      <dgm:spPr/>
      <dgm:t>
        <a:bodyPr/>
        <a:lstStyle/>
        <a:p>
          <a:endParaRPr lang="zh-CN" altLang="en-US"/>
        </a:p>
      </dgm:t>
    </dgm:pt>
    <dgm:pt modelId="{77182F3A-5C5E-4D4C-8245-1E4B8F5164CC}">
      <dgm:prSet phldrT="[文本]" custT="1"/>
      <dgm:spPr/>
      <dgm:t>
        <a:bodyPr/>
        <a:lstStyle/>
        <a:p>
          <a:endParaRPr lang="zh-CN" altLang="en-US" sz="1800" dirty="0">
            <a:solidFill>
              <a:schemeClr val="tx1"/>
            </a:solidFill>
          </a:endParaRPr>
        </a:p>
      </dgm:t>
    </dgm:pt>
    <dgm:pt modelId="{D0A89AEA-F575-4DDD-9A96-7BD6600E85DC}" type="parTrans" cxnId="{1D4B4D1B-1E87-4929-837B-5D8CFEBBA114}">
      <dgm:prSet/>
      <dgm:spPr/>
      <dgm:t>
        <a:bodyPr/>
        <a:lstStyle/>
        <a:p>
          <a:endParaRPr lang="zh-CN" altLang="en-US"/>
        </a:p>
      </dgm:t>
    </dgm:pt>
    <dgm:pt modelId="{A2324D8E-C6F0-4F18-874A-D284B5C4EA62}" type="sibTrans" cxnId="{1D4B4D1B-1E87-4929-837B-5D8CFEBBA114}">
      <dgm:prSet/>
      <dgm:spPr/>
      <dgm:t>
        <a:bodyPr/>
        <a:lstStyle/>
        <a:p>
          <a:endParaRPr lang="zh-CN" altLang="en-US"/>
        </a:p>
      </dgm:t>
    </dgm:pt>
    <dgm:pt modelId="{B72EDAEE-5B62-4481-A8FF-AD0B45343C2A}">
      <dgm:prSet phldrT="[文本]" custT="1"/>
      <dgm:spPr/>
      <dgm:t>
        <a:bodyPr/>
        <a:lstStyle/>
        <a:p>
          <a:r>
            <a:rPr lang="zh-CN" altLang="en-US" sz="3200" b="1" dirty="0" smtClean="0">
              <a:solidFill>
                <a:schemeClr val="tx1"/>
              </a:solidFill>
            </a:rPr>
            <a:t>研究</a:t>
          </a:r>
          <a:endParaRPr lang="zh-CN" altLang="en-US" sz="3200" b="1" dirty="0">
            <a:solidFill>
              <a:schemeClr val="tx1"/>
            </a:solidFill>
          </a:endParaRPr>
        </a:p>
      </dgm:t>
    </dgm:pt>
    <dgm:pt modelId="{2493C1AE-9F51-4508-88CD-0AD04B99BBB3}" type="parTrans" cxnId="{D1DE45B6-9795-4752-82FD-7D85D1F8E877}">
      <dgm:prSet/>
      <dgm:spPr/>
      <dgm:t>
        <a:bodyPr/>
        <a:lstStyle/>
        <a:p>
          <a:endParaRPr lang="zh-CN" altLang="en-US"/>
        </a:p>
      </dgm:t>
    </dgm:pt>
    <dgm:pt modelId="{DE73A706-DE75-421A-B5CF-13A969521BB7}" type="sibTrans" cxnId="{D1DE45B6-9795-4752-82FD-7D85D1F8E877}">
      <dgm:prSet/>
      <dgm:spPr/>
      <dgm:t>
        <a:bodyPr/>
        <a:lstStyle/>
        <a:p>
          <a:endParaRPr lang="zh-CN" altLang="en-US"/>
        </a:p>
      </dgm:t>
    </dgm:pt>
    <dgm:pt modelId="{38BE432E-04FA-403F-B2F5-BB247F8A70BE}">
      <dgm:prSet phldrT="[文本]" custT="1"/>
      <dgm:spPr/>
      <dgm:t>
        <a:bodyPr/>
        <a:lstStyle/>
        <a:p>
          <a:endParaRPr lang="zh-CN" altLang="en-US" sz="1800" dirty="0">
            <a:solidFill>
              <a:schemeClr val="tx1"/>
            </a:solidFill>
          </a:endParaRPr>
        </a:p>
      </dgm:t>
    </dgm:pt>
    <dgm:pt modelId="{74FF4DF1-3F90-4039-B8E2-6231809DF834}" type="parTrans" cxnId="{56E75005-E84E-4FB8-91E1-F0D434882C1A}">
      <dgm:prSet/>
      <dgm:spPr/>
      <dgm:t>
        <a:bodyPr/>
        <a:lstStyle/>
        <a:p>
          <a:endParaRPr lang="zh-CN" altLang="en-US"/>
        </a:p>
      </dgm:t>
    </dgm:pt>
    <dgm:pt modelId="{41D04EBF-463E-46AC-9188-0C7134193725}" type="sibTrans" cxnId="{56E75005-E84E-4FB8-91E1-F0D434882C1A}">
      <dgm:prSet/>
      <dgm:spPr/>
      <dgm:t>
        <a:bodyPr/>
        <a:lstStyle/>
        <a:p>
          <a:endParaRPr lang="zh-CN" altLang="en-US"/>
        </a:p>
      </dgm:t>
    </dgm:pt>
    <dgm:pt modelId="{5FA72156-5C96-4968-9CE0-1BEFE5E155FF}">
      <dgm:prSet phldrT="[文本]" custT="1"/>
      <dgm:spPr/>
      <dgm:t>
        <a:bodyPr/>
        <a:lstStyle/>
        <a:p>
          <a:r>
            <a:rPr lang="zh-CN" altLang="en-US" sz="3200" b="1" dirty="0" smtClean="0">
              <a:solidFill>
                <a:schemeClr val="tx1"/>
              </a:solidFill>
            </a:rPr>
            <a:t>成果</a:t>
          </a:r>
          <a:endParaRPr lang="zh-CN" altLang="en-US" sz="3200" b="1" dirty="0">
            <a:solidFill>
              <a:schemeClr val="tx1"/>
            </a:solidFill>
          </a:endParaRPr>
        </a:p>
      </dgm:t>
    </dgm:pt>
    <dgm:pt modelId="{F0F30F0F-ECE1-40A1-8CEB-17E22B20C281}" type="parTrans" cxnId="{CDDBB1B1-FD0B-456D-8161-E99E06C27829}">
      <dgm:prSet/>
      <dgm:spPr/>
      <dgm:t>
        <a:bodyPr/>
        <a:lstStyle/>
        <a:p>
          <a:endParaRPr lang="zh-CN" altLang="en-US"/>
        </a:p>
      </dgm:t>
    </dgm:pt>
    <dgm:pt modelId="{1D111604-D00A-45FD-9580-AEB6A556B29C}" type="sibTrans" cxnId="{CDDBB1B1-FD0B-456D-8161-E99E06C27829}">
      <dgm:prSet/>
      <dgm:spPr/>
      <dgm:t>
        <a:bodyPr/>
        <a:lstStyle/>
        <a:p>
          <a:endParaRPr lang="zh-CN" altLang="en-US"/>
        </a:p>
      </dgm:t>
    </dgm:pt>
    <dgm:pt modelId="{AA90C84E-156E-47B6-992F-D0CCA77E468B}">
      <dgm:prSet phldrT="[文本]" custT="1"/>
      <dgm:spPr/>
      <dgm:t>
        <a:bodyPr/>
        <a:lstStyle/>
        <a:p>
          <a:endParaRPr lang="zh-CN" altLang="en-US" sz="1800" dirty="0"/>
        </a:p>
      </dgm:t>
    </dgm:pt>
    <dgm:pt modelId="{558BCAD9-8BA6-4FAF-A929-C7FD4AA60600}" type="parTrans" cxnId="{5218D516-358C-4A7C-AB04-EC2691365019}">
      <dgm:prSet/>
      <dgm:spPr/>
      <dgm:t>
        <a:bodyPr/>
        <a:lstStyle/>
        <a:p>
          <a:endParaRPr lang="zh-CN" altLang="en-US"/>
        </a:p>
      </dgm:t>
    </dgm:pt>
    <dgm:pt modelId="{9F93F376-38F4-40A8-96B6-BED30DB0FBC1}" type="sibTrans" cxnId="{5218D516-358C-4A7C-AB04-EC2691365019}">
      <dgm:prSet/>
      <dgm:spPr/>
      <dgm:t>
        <a:bodyPr/>
        <a:lstStyle/>
        <a:p>
          <a:endParaRPr lang="zh-CN" altLang="en-US"/>
        </a:p>
      </dgm:t>
    </dgm:pt>
    <dgm:pt modelId="{6310BD26-8081-4636-AB24-DEBE4698218D}">
      <dgm:prSet custT="1"/>
      <dgm:spPr/>
      <dgm:t>
        <a:bodyPr/>
        <a:lstStyle/>
        <a:p>
          <a:endParaRPr lang="zh-CN" altLang="en-US" sz="1800" dirty="0"/>
        </a:p>
      </dgm:t>
    </dgm:pt>
    <dgm:pt modelId="{42604BE4-B755-4CE9-ABFD-9C3C7577A9A7}" type="parTrans" cxnId="{80535A0F-37B5-418D-A8E2-8CD6DBB9321F}">
      <dgm:prSet/>
      <dgm:spPr/>
      <dgm:t>
        <a:bodyPr/>
        <a:lstStyle/>
        <a:p>
          <a:endParaRPr lang="zh-CN" altLang="en-US"/>
        </a:p>
      </dgm:t>
    </dgm:pt>
    <dgm:pt modelId="{3AAD9BA6-7988-42EF-B972-1F0BA9D6B605}" type="sibTrans" cxnId="{80535A0F-37B5-418D-A8E2-8CD6DBB9321F}">
      <dgm:prSet/>
      <dgm:spPr/>
      <dgm:t>
        <a:bodyPr/>
        <a:lstStyle/>
        <a:p>
          <a:endParaRPr lang="zh-CN" altLang="en-US"/>
        </a:p>
      </dgm:t>
    </dgm:pt>
    <dgm:pt modelId="{7A91C797-0790-48B6-8488-70D92C0B8BD7}">
      <dgm:prSet custT="1"/>
      <dgm:spPr/>
      <dgm:t>
        <a:bodyPr/>
        <a:lstStyle/>
        <a:p>
          <a:endParaRPr lang="zh-CN" altLang="en-US" sz="1800" dirty="0"/>
        </a:p>
      </dgm:t>
    </dgm:pt>
    <dgm:pt modelId="{852CFDF5-2991-4D08-BAFD-0B66514493A3}" type="parTrans" cxnId="{D8CC369A-CBA2-489A-AD47-EFFFCF9B9FDA}">
      <dgm:prSet/>
      <dgm:spPr/>
      <dgm:t>
        <a:bodyPr/>
        <a:lstStyle/>
        <a:p>
          <a:endParaRPr lang="zh-CN" altLang="en-US"/>
        </a:p>
      </dgm:t>
    </dgm:pt>
    <dgm:pt modelId="{7B8FA7FB-4490-4AFA-8AAF-88C5E49D8C24}" type="sibTrans" cxnId="{D8CC369A-CBA2-489A-AD47-EFFFCF9B9FDA}">
      <dgm:prSet/>
      <dgm:spPr/>
      <dgm:t>
        <a:bodyPr/>
        <a:lstStyle/>
        <a:p>
          <a:endParaRPr lang="zh-CN" altLang="en-US"/>
        </a:p>
      </dgm:t>
    </dgm:pt>
    <dgm:pt modelId="{721DDF75-E04F-46F9-8F52-C69B70322335}" type="pres">
      <dgm:prSet presAssocID="{FA74CDF6-6D95-4FB2-B73A-B4190FBDF853}" presName="linearFlow" presStyleCnt="0">
        <dgm:presLayoutVars>
          <dgm:dir/>
          <dgm:animLvl val="lvl"/>
          <dgm:resizeHandles val="exact"/>
        </dgm:presLayoutVars>
      </dgm:prSet>
      <dgm:spPr/>
      <dgm:t>
        <a:bodyPr/>
        <a:lstStyle/>
        <a:p>
          <a:endParaRPr lang="zh-CN" altLang="en-US"/>
        </a:p>
      </dgm:t>
    </dgm:pt>
    <dgm:pt modelId="{29AD6EBF-6733-40D2-9ECC-BE27B8E74BC9}" type="pres">
      <dgm:prSet presAssocID="{ECFE4913-5274-4ADA-BD9F-C9C74DD46679}" presName="composite" presStyleCnt="0"/>
      <dgm:spPr/>
    </dgm:pt>
    <dgm:pt modelId="{D1AB0BA4-61A0-4EB2-AD9E-7B18B967D839}" type="pres">
      <dgm:prSet presAssocID="{ECFE4913-5274-4ADA-BD9F-C9C74DD46679}" presName="parTx" presStyleLbl="node1" presStyleIdx="0" presStyleCnt="3">
        <dgm:presLayoutVars>
          <dgm:chMax val="0"/>
          <dgm:chPref val="0"/>
          <dgm:bulletEnabled val="1"/>
        </dgm:presLayoutVars>
      </dgm:prSet>
      <dgm:spPr/>
      <dgm:t>
        <a:bodyPr/>
        <a:lstStyle/>
        <a:p>
          <a:endParaRPr lang="zh-CN" altLang="en-US"/>
        </a:p>
      </dgm:t>
    </dgm:pt>
    <dgm:pt modelId="{1A221CBF-98F0-433E-A408-0737CD46BDE7}" type="pres">
      <dgm:prSet presAssocID="{ECFE4913-5274-4ADA-BD9F-C9C74DD46679}" presName="parSh" presStyleLbl="node1" presStyleIdx="0" presStyleCnt="3" custLinFactNeighborY="-70981"/>
      <dgm:spPr/>
      <dgm:t>
        <a:bodyPr/>
        <a:lstStyle/>
        <a:p>
          <a:endParaRPr lang="zh-CN" altLang="en-US"/>
        </a:p>
      </dgm:t>
    </dgm:pt>
    <dgm:pt modelId="{807FD44F-26F4-423C-A918-67C8910BA174}" type="pres">
      <dgm:prSet presAssocID="{ECFE4913-5274-4ADA-BD9F-C9C74DD46679}" presName="desTx" presStyleLbl="fgAcc1" presStyleIdx="0" presStyleCnt="3" custScaleX="101089" custScaleY="100087" custLinFactNeighborX="-4202" custLinFactNeighborY="-14841">
        <dgm:presLayoutVars>
          <dgm:bulletEnabled val="1"/>
        </dgm:presLayoutVars>
      </dgm:prSet>
      <dgm:spPr/>
      <dgm:t>
        <a:bodyPr/>
        <a:lstStyle/>
        <a:p>
          <a:endParaRPr lang="zh-CN" altLang="en-US"/>
        </a:p>
      </dgm:t>
    </dgm:pt>
    <dgm:pt modelId="{C88240FC-2EE4-4F37-BDBF-9FC0EDAC4EBB}" type="pres">
      <dgm:prSet presAssocID="{8658F8ED-49C2-4047-A0CF-9F4950747841}" presName="sibTrans" presStyleLbl="sibTrans2D1" presStyleIdx="0" presStyleCnt="2"/>
      <dgm:spPr/>
      <dgm:t>
        <a:bodyPr/>
        <a:lstStyle/>
        <a:p>
          <a:endParaRPr lang="zh-CN" altLang="en-US"/>
        </a:p>
      </dgm:t>
    </dgm:pt>
    <dgm:pt modelId="{E6F7B03B-0964-4311-88B9-B4E4C22EF687}" type="pres">
      <dgm:prSet presAssocID="{8658F8ED-49C2-4047-A0CF-9F4950747841}" presName="connTx" presStyleLbl="sibTrans2D1" presStyleIdx="0" presStyleCnt="2"/>
      <dgm:spPr/>
      <dgm:t>
        <a:bodyPr/>
        <a:lstStyle/>
        <a:p>
          <a:endParaRPr lang="zh-CN" altLang="en-US"/>
        </a:p>
      </dgm:t>
    </dgm:pt>
    <dgm:pt modelId="{D10B49B4-44C7-4216-B08D-57B4A9AF26FE}" type="pres">
      <dgm:prSet presAssocID="{B72EDAEE-5B62-4481-A8FF-AD0B45343C2A}" presName="composite" presStyleCnt="0"/>
      <dgm:spPr/>
    </dgm:pt>
    <dgm:pt modelId="{5A84980A-4902-42EE-8C50-CB48DB8790B5}" type="pres">
      <dgm:prSet presAssocID="{B72EDAEE-5B62-4481-A8FF-AD0B45343C2A}" presName="parTx" presStyleLbl="node1" presStyleIdx="0" presStyleCnt="3">
        <dgm:presLayoutVars>
          <dgm:chMax val="0"/>
          <dgm:chPref val="0"/>
          <dgm:bulletEnabled val="1"/>
        </dgm:presLayoutVars>
      </dgm:prSet>
      <dgm:spPr/>
      <dgm:t>
        <a:bodyPr/>
        <a:lstStyle/>
        <a:p>
          <a:endParaRPr lang="zh-CN" altLang="en-US"/>
        </a:p>
      </dgm:t>
    </dgm:pt>
    <dgm:pt modelId="{EAE98FDA-6290-420D-B8C1-EC1766D8EDCB}" type="pres">
      <dgm:prSet presAssocID="{B72EDAEE-5B62-4481-A8FF-AD0B45343C2A}" presName="parSh" presStyleLbl="node1" presStyleIdx="1" presStyleCnt="3" custLinFactNeighborY="-70981"/>
      <dgm:spPr/>
      <dgm:t>
        <a:bodyPr/>
        <a:lstStyle/>
        <a:p>
          <a:endParaRPr lang="zh-CN" altLang="en-US"/>
        </a:p>
      </dgm:t>
    </dgm:pt>
    <dgm:pt modelId="{F1AFD99D-3624-4C3F-B187-CD9A38175DB8}" type="pres">
      <dgm:prSet presAssocID="{B72EDAEE-5B62-4481-A8FF-AD0B45343C2A}" presName="desTx" presStyleLbl="fgAcc1" presStyleIdx="1" presStyleCnt="3" custScaleX="91841" custScaleY="100087" custLinFactNeighborX="-17161" custLinFactNeighborY="-14865">
        <dgm:presLayoutVars>
          <dgm:bulletEnabled val="1"/>
        </dgm:presLayoutVars>
      </dgm:prSet>
      <dgm:spPr/>
      <dgm:t>
        <a:bodyPr/>
        <a:lstStyle/>
        <a:p>
          <a:endParaRPr lang="zh-CN" altLang="en-US"/>
        </a:p>
      </dgm:t>
    </dgm:pt>
    <dgm:pt modelId="{B864BA29-648E-4D52-A535-7B5AB1C617F2}" type="pres">
      <dgm:prSet presAssocID="{DE73A706-DE75-421A-B5CF-13A969521BB7}" presName="sibTrans" presStyleLbl="sibTrans2D1" presStyleIdx="1" presStyleCnt="2"/>
      <dgm:spPr/>
      <dgm:t>
        <a:bodyPr/>
        <a:lstStyle/>
        <a:p>
          <a:endParaRPr lang="zh-CN" altLang="en-US"/>
        </a:p>
      </dgm:t>
    </dgm:pt>
    <dgm:pt modelId="{3AD1DED5-06F3-4E5A-9D86-FA024D0FFF7A}" type="pres">
      <dgm:prSet presAssocID="{DE73A706-DE75-421A-B5CF-13A969521BB7}" presName="connTx" presStyleLbl="sibTrans2D1" presStyleIdx="1" presStyleCnt="2"/>
      <dgm:spPr/>
      <dgm:t>
        <a:bodyPr/>
        <a:lstStyle/>
        <a:p>
          <a:endParaRPr lang="zh-CN" altLang="en-US"/>
        </a:p>
      </dgm:t>
    </dgm:pt>
    <dgm:pt modelId="{65649521-5AC6-4E51-8A19-96B881E27EAF}" type="pres">
      <dgm:prSet presAssocID="{5FA72156-5C96-4968-9CE0-1BEFE5E155FF}" presName="composite" presStyleCnt="0"/>
      <dgm:spPr/>
    </dgm:pt>
    <dgm:pt modelId="{35EC21B1-C4FF-4F79-BCC3-105A8E37148E}" type="pres">
      <dgm:prSet presAssocID="{5FA72156-5C96-4968-9CE0-1BEFE5E155FF}" presName="parTx" presStyleLbl="node1" presStyleIdx="1" presStyleCnt="3">
        <dgm:presLayoutVars>
          <dgm:chMax val="0"/>
          <dgm:chPref val="0"/>
          <dgm:bulletEnabled val="1"/>
        </dgm:presLayoutVars>
      </dgm:prSet>
      <dgm:spPr/>
      <dgm:t>
        <a:bodyPr/>
        <a:lstStyle/>
        <a:p>
          <a:endParaRPr lang="zh-CN" altLang="en-US"/>
        </a:p>
      </dgm:t>
    </dgm:pt>
    <dgm:pt modelId="{2ACA8E5F-B0E2-4713-BF7E-E57FA5853F1A}" type="pres">
      <dgm:prSet presAssocID="{5FA72156-5C96-4968-9CE0-1BEFE5E155FF}" presName="parSh" presStyleLbl="node1" presStyleIdx="2" presStyleCnt="3" custLinFactNeighborY="-70981"/>
      <dgm:spPr/>
      <dgm:t>
        <a:bodyPr/>
        <a:lstStyle/>
        <a:p>
          <a:endParaRPr lang="zh-CN" altLang="en-US"/>
        </a:p>
      </dgm:t>
    </dgm:pt>
    <dgm:pt modelId="{111D1EE6-43E2-4121-BD89-87600B88461F}" type="pres">
      <dgm:prSet presAssocID="{5FA72156-5C96-4968-9CE0-1BEFE5E155FF}" presName="desTx" presStyleLbl="fgAcc1" presStyleIdx="2" presStyleCnt="3" custScaleX="93236" custScaleY="100087" custLinFactNeighborX="-17209" custLinFactNeighborY="-14865">
        <dgm:presLayoutVars>
          <dgm:bulletEnabled val="1"/>
        </dgm:presLayoutVars>
      </dgm:prSet>
      <dgm:spPr/>
      <dgm:t>
        <a:bodyPr/>
        <a:lstStyle/>
        <a:p>
          <a:endParaRPr lang="zh-CN" altLang="en-US"/>
        </a:p>
      </dgm:t>
    </dgm:pt>
  </dgm:ptLst>
  <dgm:cxnLst>
    <dgm:cxn modelId="{5218D516-358C-4A7C-AB04-EC2691365019}" srcId="{5FA72156-5C96-4968-9CE0-1BEFE5E155FF}" destId="{AA90C84E-156E-47B6-992F-D0CCA77E468B}" srcOrd="0" destOrd="0" parTransId="{558BCAD9-8BA6-4FAF-A929-C7FD4AA60600}" sibTransId="{9F93F376-38F4-40A8-96B6-BED30DB0FBC1}"/>
    <dgm:cxn modelId="{44E96C29-C0AC-480D-BACC-1549D9271976}" type="presOf" srcId="{DE73A706-DE75-421A-B5CF-13A969521BB7}" destId="{3AD1DED5-06F3-4E5A-9D86-FA024D0FFF7A}" srcOrd="1" destOrd="0" presId="urn:microsoft.com/office/officeart/2005/8/layout/process3"/>
    <dgm:cxn modelId="{D1DE45B6-9795-4752-82FD-7D85D1F8E877}" srcId="{FA74CDF6-6D95-4FB2-B73A-B4190FBDF853}" destId="{B72EDAEE-5B62-4481-A8FF-AD0B45343C2A}" srcOrd="1" destOrd="0" parTransId="{2493C1AE-9F51-4508-88CD-0AD04B99BBB3}" sibTransId="{DE73A706-DE75-421A-B5CF-13A969521BB7}"/>
    <dgm:cxn modelId="{8BFFE2D1-E933-4572-9F6A-164232EF5B34}" type="presOf" srcId="{5FA72156-5C96-4968-9CE0-1BEFE5E155FF}" destId="{35EC21B1-C4FF-4F79-BCC3-105A8E37148E}" srcOrd="0" destOrd="0" presId="urn:microsoft.com/office/officeart/2005/8/layout/process3"/>
    <dgm:cxn modelId="{DBADBCFD-71B2-4151-871B-E00538174AA7}" type="presOf" srcId="{AA90C84E-156E-47B6-992F-D0CCA77E468B}" destId="{111D1EE6-43E2-4121-BD89-87600B88461F}" srcOrd="0" destOrd="0" presId="urn:microsoft.com/office/officeart/2005/8/layout/process3"/>
    <dgm:cxn modelId="{47F849A8-B73C-4714-85DC-C4CC0993BF8E}" type="presOf" srcId="{ECFE4913-5274-4ADA-BD9F-C9C74DD46679}" destId="{1A221CBF-98F0-433E-A408-0737CD46BDE7}" srcOrd="1" destOrd="0" presId="urn:microsoft.com/office/officeart/2005/8/layout/process3"/>
    <dgm:cxn modelId="{56E75005-E84E-4FB8-91E1-F0D434882C1A}" srcId="{B72EDAEE-5B62-4481-A8FF-AD0B45343C2A}" destId="{38BE432E-04FA-403F-B2F5-BB247F8A70BE}" srcOrd="0" destOrd="0" parTransId="{74FF4DF1-3F90-4039-B8E2-6231809DF834}" sibTransId="{41D04EBF-463E-46AC-9188-0C7134193725}"/>
    <dgm:cxn modelId="{07626F20-F662-4497-B8B6-9CBD096E3983}" type="presOf" srcId="{77182F3A-5C5E-4D4C-8245-1E4B8F5164CC}" destId="{807FD44F-26F4-423C-A918-67C8910BA174}" srcOrd="0" destOrd="0" presId="urn:microsoft.com/office/officeart/2005/8/layout/process3"/>
    <dgm:cxn modelId="{CDDBB1B1-FD0B-456D-8161-E99E06C27829}" srcId="{FA74CDF6-6D95-4FB2-B73A-B4190FBDF853}" destId="{5FA72156-5C96-4968-9CE0-1BEFE5E155FF}" srcOrd="2" destOrd="0" parTransId="{F0F30F0F-ECE1-40A1-8CEB-17E22B20C281}" sibTransId="{1D111604-D00A-45FD-9580-AEB6A556B29C}"/>
    <dgm:cxn modelId="{62982CA1-FA92-4C68-8E6F-32ED3EFD41D5}" type="presOf" srcId="{6310BD26-8081-4636-AB24-DEBE4698218D}" destId="{111D1EE6-43E2-4121-BD89-87600B88461F}" srcOrd="0" destOrd="2" presId="urn:microsoft.com/office/officeart/2005/8/layout/process3"/>
    <dgm:cxn modelId="{3068E844-BBFE-4039-9952-1C5D68178E55}" type="presOf" srcId="{B72EDAEE-5B62-4481-A8FF-AD0B45343C2A}" destId="{EAE98FDA-6290-420D-B8C1-EC1766D8EDCB}" srcOrd="1" destOrd="0" presId="urn:microsoft.com/office/officeart/2005/8/layout/process3"/>
    <dgm:cxn modelId="{CBF7E1D3-26E8-482F-95FE-36613D4EF588}" type="presOf" srcId="{FA74CDF6-6D95-4FB2-B73A-B4190FBDF853}" destId="{721DDF75-E04F-46F9-8F52-C69B70322335}" srcOrd="0" destOrd="0" presId="urn:microsoft.com/office/officeart/2005/8/layout/process3"/>
    <dgm:cxn modelId="{1D4B4D1B-1E87-4929-837B-5D8CFEBBA114}" srcId="{ECFE4913-5274-4ADA-BD9F-C9C74DD46679}" destId="{77182F3A-5C5E-4D4C-8245-1E4B8F5164CC}" srcOrd="0" destOrd="0" parTransId="{D0A89AEA-F575-4DDD-9A96-7BD6600E85DC}" sibTransId="{A2324D8E-C6F0-4F18-874A-D284B5C4EA62}"/>
    <dgm:cxn modelId="{80535A0F-37B5-418D-A8E2-8CD6DBB9321F}" srcId="{5FA72156-5C96-4968-9CE0-1BEFE5E155FF}" destId="{6310BD26-8081-4636-AB24-DEBE4698218D}" srcOrd="2" destOrd="0" parTransId="{42604BE4-B755-4CE9-ABFD-9C3C7577A9A7}" sibTransId="{3AAD9BA6-7988-42EF-B972-1F0BA9D6B605}"/>
    <dgm:cxn modelId="{D8CC369A-CBA2-489A-AD47-EFFFCF9B9FDA}" srcId="{5FA72156-5C96-4968-9CE0-1BEFE5E155FF}" destId="{7A91C797-0790-48B6-8488-70D92C0B8BD7}" srcOrd="1" destOrd="0" parTransId="{852CFDF5-2991-4D08-BAFD-0B66514493A3}" sibTransId="{7B8FA7FB-4490-4AFA-8AAF-88C5E49D8C24}"/>
    <dgm:cxn modelId="{5A67B840-62E7-4E3A-AE77-A41F93A22F3B}" type="presOf" srcId="{5FA72156-5C96-4968-9CE0-1BEFE5E155FF}" destId="{2ACA8E5F-B0E2-4713-BF7E-E57FA5853F1A}" srcOrd="1" destOrd="0" presId="urn:microsoft.com/office/officeart/2005/8/layout/process3"/>
    <dgm:cxn modelId="{6E0FB863-3422-43C3-863B-BE4CCD6B7E37}" type="presOf" srcId="{B72EDAEE-5B62-4481-A8FF-AD0B45343C2A}" destId="{5A84980A-4902-42EE-8C50-CB48DB8790B5}" srcOrd="0" destOrd="0" presId="urn:microsoft.com/office/officeart/2005/8/layout/process3"/>
    <dgm:cxn modelId="{5C226604-C9E1-4151-9ED2-349662C5C83C}" type="presOf" srcId="{DE73A706-DE75-421A-B5CF-13A969521BB7}" destId="{B864BA29-648E-4D52-A535-7B5AB1C617F2}" srcOrd="0" destOrd="0" presId="urn:microsoft.com/office/officeart/2005/8/layout/process3"/>
    <dgm:cxn modelId="{2D277825-24B9-4136-9FB0-5C32BCD04472}" type="presOf" srcId="{ECFE4913-5274-4ADA-BD9F-C9C74DD46679}" destId="{D1AB0BA4-61A0-4EB2-AD9E-7B18B967D839}" srcOrd="0" destOrd="0" presId="urn:microsoft.com/office/officeart/2005/8/layout/process3"/>
    <dgm:cxn modelId="{9545409D-6531-4358-8F7A-514DD51BECFE}" type="presOf" srcId="{38BE432E-04FA-403F-B2F5-BB247F8A70BE}" destId="{F1AFD99D-3624-4C3F-B187-CD9A38175DB8}" srcOrd="0" destOrd="0" presId="urn:microsoft.com/office/officeart/2005/8/layout/process3"/>
    <dgm:cxn modelId="{EEA0F1A4-FCDE-4224-8993-AD4D05C35A63}" type="presOf" srcId="{8658F8ED-49C2-4047-A0CF-9F4950747841}" destId="{E6F7B03B-0964-4311-88B9-B4E4C22EF687}" srcOrd="1" destOrd="0" presId="urn:microsoft.com/office/officeart/2005/8/layout/process3"/>
    <dgm:cxn modelId="{FFAFE333-7472-4F4A-8204-80396C8FA32A}" type="presOf" srcId="{7A91C797-0790-48B6-8488-70D92C0B8BD7}" destId="{111D1EE6-43E2-4121-BD89-87600B88461F}" srcOrd="0" destOrd="1" presId="urn:microsoft.com/office/officeart/2005/8/layout/process3"/>
    <dgm:cxn modelId="{CC043426-7A02-48BB-A664-745D42D6A0B0}" type="presOf" srcId="{8658F8ED-49C2-4047-A0CF-9F4950747841}" destId="{C88240FC-2EE4-4F37-BDBF-9FC0EDAC4EBB}" srcOrd="0" destOrd="0" presId="urn:microsoft.com/office/officeart/2005/8/layout/process3"/>
    <dgm:cxn modelId="{2F4B14C6-7EBB-47AB-BDFC-5E10E9718D7C}" srcId="{FA74CDF6-6D95-4FB2-B73A-B4190FBDF853}" destId="{ECFE4913-5274-4ADA-BD9F-C9C74DD46679}" srcOrd="0" destOrd="0" parTransId="{DE581A8C-CA22-4CF8-A099-D25691648C27}" sibTransId="{8658F8ED-49C2-4047-A0CF-9F4950747841}"/>
    <dgm:cxn modelId="{A3FF54D2-8BA1-4F83-B460-9E537277F12F}" type="presParOf" srcId="{721DDF75-E04F-46F9-8F52-C69B70322335}" destId="{29AD6EBF-6733-40D2-9ECC-BE27B8E74BC9}" srcOrd="0" destOrd="0" presId="urn:microsoft.com/office/officeart/2005/8/layout/process3"/>
    <dgm:cxn modelId="{778DE953-8B5B-46E3-8891-99C1464EA471}" type="presParOf" srcId="{29AD6EBF-6733-40D2-9ECC-BE27B8E74BC9}" destId="{D1AB0BA4-61A0-4EB2-AD9E-7B18B967D839}" srcOrd="0" destOrd="0" presId="urn:microsoft.com/office/officeart/2005/8/layout/process3"/>
    <dgm:cxn modelId="{0FBC96F8-56C0-423C-9BC4-9C15585F9355}" type="presParOf" srcId="{29AD6EBF-6733-40D2-9ECC-BE27B8E74BC9}" destId="{1A221CBF-98F0-433E-A408-0737CD46BDE7}" srcOrd="1" destOrd="0" presId="urn:microsoft.com/office/officeart/2005/8/layout/process3"/>
    <dgm:cxn modelId="{43FFA0A4-89CE-41C3-B9E5-47A58E988D89}" type="presParOf" srcId="{29AD6EBF-6733-40D2-9ECC-BE27B8E74BC9}" destId="{807FD44F-26F4-423C-A918-67C8910BA174}" srcOrd="2" destOrd="0" presId="urn:microsoft.com/office/officeart/2005/8/layout/process3"/>
    <dgm:cxn modelId="{CDBA8FCF-5055-4ACF-92FB-028C4E795AFC}" type="presParOf" srcId="{721DDF75-E04F-46F9-8F52-C69B70322335}" destId="{C88240FC-2EE4-4F37-BDBF-9FC0EDAC4EBB}" srcOrd="1" destOrd="0" presId="urn:microsoft.com/office/officeart/2005/8/layout/process3"/>
    <dgm:cxn modelId="{F713BFC9-BDFF-479C-AF1A-1EFA82B858F2}" type="presParOf" srcId="{C88240FC-2EE4-4F37-BDBF-9FC0EDAC4EBB}" destId="{E6F7B03B-0964-4311-88B9-B4E4C22EF687}" srcOrd="0" destOrd="0" presId="urn:microsoft.com/office/officeart/2005/8/layout/process3"/>
    <dgm:cxn modelId="{E4027508-CA61-4C5C-AC20-7F67026A6303}" type="presParOf" srcId="{721DDF75-E04F-46F9-8F52-C69B70322335}" destId="{D10B49B4-44C7-4216-B08D-57B4A9AF26FE}" srcOrd="2" destOrd="0" presId="urn:microsoft.com/office/officeart/2005/8/layout/process3"/>
    <dgm:cxn modelId="{EFBA7BAD-9F05-4A25-97EA-1F1FDE755A63}" type="presParOf" srcId="{D10B49B4-44C7-4216-B08D-57B4A9AF26FE}" destId="{5A84980A-4902-42EE-8C50-CB48DB8790B5}" srcOrd="0" destOrd="0" presId="urn:microsoft.com/office/officeart/2005/8/layout/process3"/>
    <dgm:cxn modelId="{ACB435F8-7AA2-483C-8D4F-6E51D0AC765D}" type="presParOf" srcId="{D10B49B4-44C7-4216-B08D-57B4A9AF26FE}" destId="{EAE98FDA-6290-420D-B8C1-EC1766D8EDCB}" srcOrd="1" destOrd="0" presId="urn:microsoft.com/office/officeart/2005/8/layout/process3"/>
    <dgm:cxn modelId="{D09F4C19-9373-4109-A2F2-C4FA2A939A4F}" type="presParOf" srcId="{D10B49B4-44C7-4216-B08D-57B4A9AF26FE}" destId="{F1AFD99D-3624-4C3F-B187-CD9A38175DB8}" srcOrd="2" destOrd="0" presId="urn:microsoft.com/office/officeart/2005/8/layout/process3"/>
    <dgm:cxn modelId="{5719CDF5-9921-430F-B9C0-869C7FFBF771}" type="presParOf" srcId="{721DDF75-E04F-46F9-8F52-C69B70322335}" destId="{B864BA29-648E-4D52-A535-7B5AB1C617F2}" srcOrd="3" destOrd="0" presId="urn:microsoft.com/office/officeart/2005/8/layout/process3"/>
    <dgm:cxn modelId="{A31E0C95-3230-41BB-BC30-8B8409E47AEB}" type="presParOf" srcId="{B864BA29-648E-4D52-A535-7B5AB1C617F2}" destId="{3AD1DED5-06F3-4E5A-9D86-FA024D0FFF7A}" srcOrd="0" destOrd="0" presId="urn:microsoft.com/office/officeart/2005/8/layout/process3"/>
    <dgm:cxn modelId="{191ECB63-E9DF-411D-ADBC-31298B97C222}" type="presParOf" srcId="{721DDF75-E04F-46F9-8F52-C69B70322335}" destId="{65649521-5AC6-4E51-8A19-96B881E27EAF}" srcOrd="4" destOrd="0" presId="urn:microsoft.com/office/officeart/2005/8/layout/process3"/>
    <dgm:cxn modelId="{3C47B257-CA64-45BE-BC12-704290223D07}" type="presParOf" srcId="{65649521-5AC6-4E51-8A19-96B881E27EAF}" destId="{35EC21B1-C4FF-4F79-BCC3-105A8E37148E}" srcOrd="0" destOrd="0" presId="urn:microsoft.com/office/officeart/2005/8/layout/process3"/>
    <dgm:cxn modelId="{2C9AB055-7193-43CB-9758-6E1A155CE32B}" type="presParOf" srcId="{65649521-5AC6-4E51-8A19-96B881E27EAF}" destId="{2ACA8E5F-B0E2-4713-BF7E-E57FA5853F1A}" srcOrd="1" destOrd="0" presId="urn:microsoft.com/office/officeart/2005/8/layout/process3"/>
    <dgm:cxn modelId="{8EAA9AD9-B186-40FF-971D-71B2A6F54016}" type="presParOf" srcId="{65649521-5AC6-4E51-8A19-96B881E27EAF}" destId="{111D1EE6-43E2-4121-BD89-87600B88461F}"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832831-E970-48E9-AE3A-346E4A9B874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zh-CN" altLang="en-US"/>
        </a:p>
      </dgm:t>
    </dgm:pt>
    <dgm:pt modelId="{CACA3F80-6A76-42A2-9136-00341D54F158}">
      <dgm:prSet custT="1"/>
      <dgm:spPr/>
      <dgm:t>
        <a:bodyPr/>
        <a:lstStyle/>
        <a:p>
          <a:pPr rtl="0"/>
          <a:r>
            <a:rPr lang="zh-CN" sz="1800" b="1" dirty="0" smtClean="0">
              <a:solidFill>
                <a:schemeClr val="tx1"/>
              </a:solidFill>
            </a:rPr>
            <a:t>中文综述</a:t>
          </a:r>
          <a:endParaRPr lang="en-US" altLang="zh-CN" sz="1800" b="1" dirty="0" smtClean="0">
            <a:solidFill>
              <a:schemeClr val="tx1"/>
            </a:solidFill>
          </a:endParaRPr>
        </a:p>
        <a:p>
          <a:pPr rtl="0"/>
          <a:r>
            <a:rPr lang="zh-CN" sz="1800" b="1" dirty="0" smtClean="0">
              <a:solidFill>
                <a:schemeClr val="tx1"/>
              </a:solidFill>
            </a:rPr>
            <a:t>中文期刊</a:t>
          </a:r>
          <a:r>
            <a:rPr lang="zh-CN" altLang="en-US" sz="1800" b="1" dirty="0" smtClean="0">
              <a:solidFill>
                <a:schemeClr val="tx1"/>
              </a:solidFill>
            </a:rPr>
            <a:t>、</a:t>
          </a:r>
          <a:r>
            <a:rPr lang="zh-CN" sz="1800" b="1" dirty="0" smtClean="0">
              <a:solidFill>
                <a:schemeClr val="tx1"/>
              </a:solidFill>
            </a:rPr>
            <a:t>会议</a:t>
          </a:r>
          <a:endParaRPr lang="zh-CN" sz="1800" b="1" dirty="0">
            <a:solidFill>
              <a:schemeClr val="tx1"/>
            </a:solidFill>
          </a:endParaRPr>
        </a:p>
      </dgm:t>
    </dgm:pt>
    <dgm:pt modelId="{46D0C710-7B8E-4D4F-9C36-1E0057C1B803}" type="parTrans" cxnId="{E9782A00-814E-4B19-906E-FFBE422D7124}">
      <dgm:prSet/>
      <dgm:spPr/>
      <dgm:t>
        <a:bodyPr/>
        <a:lstStyle/>
        <a:p>
          <a:endParaRPr lang="zh-CN" altLang="en-US" b="1">
            <a:solidFill>
              <a:schemeClr val="tx1"/>
            </a:solidFill>
          </a:endParaRPr>
        </a:p>
      </dgm:t>
    </dgm:pt>
    <dgm:pt modelId="{9545AF0A-BB7A-4EF6-BBD1-08D416E786AF}" type="sibTrans" cxnId="{E9782A00-814E-4B19-906E-FFBE422D7124}">
      <dgm:prSet/>
      <dgm:spPr/>
      <dgm:t>
        <a:bodyPr/>
        <a:lstStyle/>
        <a:p>
          <a:endParaRPr lang="zh-CN" altLang="en-US" b="1">
            <a:solidFill>
              <a:schemeClr val="tx1"/>
            </a:solidFill>
          </a:endParaRPr>
        </a:p>
      </dgm:t>
    </dgm:pt>
    <dgm:pt modelId="{7E5BB291-C01B-47DF-921B-F626E448DD4E}">
      <dgm:prSet custT="1"/>
      <dgm:spPr/>
      <dgm:t>
        <a:bodyPr/>
        <a:lstStyle/>
        <a:p>
          <a:pPr rtl="0"/>
          <a:r>
            <a:rPr lang="en-US" sz="1800" b="1" dirty="0" smtClean="0">
              <a:solidFill>
                <a:schemeClr val="tx1"/>
              </a:solidFill>
            </a:rPr>
            <a:t>CNKI</a:t>
          </a:r>
          <a:endParaRPr lang="zh-CN" sz="1800" b="1" dirty="0">
            <a:solidFill>
              <a:schemeClr val="tx1"/>
            </a:solidFill>
          </a:endParaRPr>
        </a:p>
      </dgm:t>
    </dgm:pt>
    <dgm:pt modelId="{3E76B51B-AA84-4450-87C8-E361AF3AF094}" type="parTrans" cxnId="{46F6367F-7A7E-4D68-9BC6-121E57D8CC16}">
      <dgm:prSet/>
      <dgm:spPr/>
      <dgm:t>
        <a:bodyPr/>
        <a:lstStyle/>
        <a:p>
          <a:endParaRPr lang="zh-CN" altLang="en-US" b="1">
            <a:solidFill>
              <a:schemeClr val="tx1"/>
            </a:solidFill>
          </a:endParaRPr>
        </a:p>
      </dgm:t>
    </dgm:pt>
    <dgm:pt modelId="{19D32FA9-A6EE-481B-B5E3-2BFAE385208E}" type="sibTrans" cxnId="{46F6367F-7A7E-4D68-9BC6-121E57D8CC16}">
      <dgm:prSet/>
      <dgm:spPr/>
      <dgm:t>
        <a:bodyPr/>
        <a:lstStyle/>
        <a:p>
          <a:endParaRPr lang="zh-CN" altLang="en-US" b="1">
            <a:solidFill>
              <a:schemeClr val="tx1"/>
            </a:solidFill>
          </a:endParaRPr>
        </a:p>
      </dgm:t>
    </dgm:pt>
    <dgm:pt modelId="{CE9D5818-C615-4444-A3EB-302FDABF12D4}">
      <dgm:prSet custT="1"/>
      <dgm:spPr/>
      <dgm:t>
        <a:bodyPr/>
        <a:lstStyle/>
        <a:p>
          <a:pPr rtl="0"/>
          <a:r>
            <a:rPr lang="zh-CN" altLang="en-US" sz="1800" b="1" dirty="0" smtClean="0">
              <a:solidFill>
                <a:schemeClr val="tx1"/>
              </a:solidFill>
            </a:rPr>
            <a:t>硕、</a:t>
          </a:r>
          <a:r>
            <a:rPr lang="zh-CN" sz="1800" b="1" dirty="0" smtClean="0">
              <a:solidFill>
                <a:schemeClr val="tx1"/>
              </a:solidFill>
            </a:rPr>
            <a:t>博士论文</a:t>
          </a:r>
          <a:endParaRPr lang="en-US" sz="1800" b="1" dirty="0">
            <a:solidFill>
              <a:schemeClr val="tx1"/>
            </a:solidFill>
          </a:endParaRPr>
        </a:p>
      </dgm:t>
    </dgm:pt>
    <dgm:pt modelId="{78F4B833-3540-4E8A-AF22-5BACCC40F26A}" type="parTrans" cxnId="{9CCC3A3B-A5E0-4D11-AF11-46113D573CFE}">
      <dgm:prSet/>
      <dgm:spPr/>
      <dgm:t>
        <a:bodyPr/>
        <a:lstStyle/>
        <a:p>
          <a:endParaRPr lang="zh-CN" altLang="en-US" b="1">
            <a:solidFill>
              <a:schemeClr val="tx1"/>
            </a:solidFill>
          </a:endParaRPr>
        </a:p>
      </dgm:t>
    </dgm:pt>
    <dgm:pt modelId="{5951E67A-133E-4F0E-9F82-E290741E74D4}" type="sibTrans" cxnId="{9CCC3A3B-A5E0-4D11-AF11-46113D573CFE}">
      <dgm:prSet/>
      <dgm:spPr/>
      <dgm:t>
        <a:bodyPr/>
        <a:lstStyle/>
        <a:p>
          <a:endParaRPr lang="zh-CN" altLang="en-US" b="1">
            <a:solidFill>
              <a:schemeClr val="tx1"/>
            </a:solidFill>
          </a:endParaRPr>
        </a:p>
      </dgm:t>
    </dgm:pt>
    <dgm:pt modelId="{386E1DE2-1B4E-4FE8-A678-E88E4C8E1A75}">
      <dgm:prSet custT="1"/>
      <dgm:spPr/>
      <dgm:t>
        <a:bodyPr/>
        <a:lstStyle/>
        <a:p>
          <a:pPr rtl="0"/>
          <a:r>
            <a:rPr lang="en-US" sz="1800" b="1" dirty="0" err="1" smtClean="0">
              <a:solidFill>
                <a:schemeClr val="tx1"/>
              </a:solidFill>
            </a:rPr>
            <a:t>Cnki</a:t>
          </a:r>
          <a:r>
            <a:rPr lang="zh-CN" sz="1800" b="1" dirty="0" smtClean="0">
              <a:solidFill>
                <a:schemeClr val="tx1"/>
              </a:solidFill>
            </a:rPr>
            <a:t>（优秀</a:t>
          </a:r>
          <a:r>
            <a:rPr lang="zh-CN" altLang="en-US" sz="1800" b="1" dirty="0" smtClean="0">
              <a:solidFill>
                <a:schemeClr val="tx1"/>
              </a:solidFill>
            </a:rPr>
            <a:t>硕士、</a:t>
          </a:r>
          <a:r>
            <a:rPr lang="zh-CN" sz="1800" b="1" dirty="0" smtClean="0">
              <a:solidFill>
                <a:schemeClr val="tx1"/>
              </a:solidFill>
            </a:rPr>
            <a:t>博士论文库）</a:t>
          </a:r>
          <a:endParaRPr lang="en-US" sz="1800" b="1" dirty="0">
            <a:solidFill>
              <a:schemeClr val="tx1"/>
            </a:solidFill>
          </a:endParaRPr>
        </a:p>
      </dgm:t>
    </dgm:pt>
    <dgm:pt modelId="{52FE5181-6BC5-459B-8316-05DCAAF4E86D}" type="parTrans" cxnId="{568F11B7-7405-4951-AED1-E6647F58BA7A}">
      <dgm:prSet/>
      <dgm:spPr/>
      <dgm:t>
        <a:bodyPr/>
        <a:lstStyle/>
        <a:p>
          <a:endParaRPr lang="zh-CN" altLang="en-US" b="1">
            <a:solidFill>
              <a:schemeClr val="tx1"/>
            </a:solidFill>
          </a:endParaRPr>
        </a:p>
      </dgm:t>
    </dgm:pt>
    <dgm:pt modelId="{C0927580-6D2C-4011-916E-ABD270BEB47E}" type="sibTrans" cxnId="{568F11B7-7405-4951-AED1-E6647F58BA7A}">
      <dgm:prSet/>
      <dgm:spPr/>
      <dgm:t>
        <a:bodyPr/>
        <a:lstStyle/>
        <a:p>
          <a:endParaRPr lang="zh-CN" altLang="en-US" b="1">
            <a:solidFill>
              <a:schemeClr val="tx1"/>
            </a:solidFill>
          </a:endParaRPr>
        </a:p>
      </dgm:t>
    </dgm:pt>
    <dgm:pt modelId="{18D04AED-4304-41C0-9CE8-BFE376BCA5AE}">
      <dgm:prSet custT="1"/>
      <dgm:spPr/>
      <dgm:t>
        <a:bodyPr/>
        <a:lstStyle/>
        <a:p>
          <a:pPr rtl="0"/>
          <a:r>
            <a:rPr lang="zh-CN" sz="1800" b="1" dirty="0" smtClean="0">
              <a:solidFill>
                <a:schemeClr val="tx1"/>
              </a:solidFill>
            </a:rPr>
            <a:t>机构知识库（</a:t>
          </a:r>
          <a:r>
            <a:rPr lang="zh-CN" altLang="en-US" sz="1800" b="1" dirty="0" smtClean="0">
              <a:solidFill>
                <a:schemeClr val="tx1"/>
              </a:solidFill>
            </a:rPr>
            <a:t>半导体所</a:t>
          </a:r>
          <a:r>
            <a:rPr lang="en-US" sz="1800" b="1" dirty="0" smtClean="0">
              <a:solidFill>
                <a:schemeClr val="tx1"/>
              </a:solidFill>
            </a:rPr>
            <a:t>IR</a:t>
          </a:r>
          <a:r>
            <a:rPr lang="zh-CN" sz="1800" b="1" dirty="0" smtClean="0">
              <a:solidFill>
                <a:schemeClr val="tx1"/>
              </a:solidFill>
            </a:rPr>
            <a:t>）</a:t>
          </a:r>
          <a:endParaRPr lang="en-US" sz="1800" b="1" dirty="0">
            <a:solidFill>
              <a:schemeClr val="tx1"/>
            </a:solidFill>
          </a:endParaRPr>
        </a:p>
      </dgm:t>
    </dgm:pt>
    <dgm:pt modelId="{6D7EA5B9-0413-4A9C-90A7-C8BEA0FD305D}" type="parTrans" cxnId="{B25347E4-A533-4ABB-A263-284DC5DEA854}">
      <dgm:prSet/>
      <dgm:spPr/>
      <dgm:t>
        <a:bodyPr/>
        <a:lstStyle/>
        <a:p>
          <a:endParaRPr lang="zh-CN" altLang="en-US" b="1">
            <a:solidFill>
              <a:schemeClr val="tx1"/>
            </a:solidFill>
          </a:endParaRPr>
        </a:p>
      </dgm:t>
    </dgm:pt>
    <dgm:pt modelId="{6F0F262F-BFD4-4ADD-ACBF-CD12ABCE6556}" type="sibTrans" cxnId="{B25347E4-A533-4ABB-A263-284DC5DEA854}">
      <dgm:prSet/>
      <dgm:spPr/>
      <dgm:t>
        <a:bodyPr/>
        <a:lstStyle/>
        <a:p>
          <a:endParaRPr lang="zh-CN" altLang="en-US" b="1">
            <a:solidFill>
              <a:schemeClr val="tx1"/>
            </a:solidFill>
          </a:endParaRPr>
        </a:p>
      </dgm:t>
    </dgm:pt>
    <dgm:pt modelId="{1966F557-D0C0-427B-AFF2-DD12CA151749}">
      <dgm:prSet custT="1"/>
      <dgm:spPr/>
      <dgm:t>
        <a:bodyPr/>
        <a:lstStyle/>
        <a:p>
          <a:pPr rtl="0"/>
          <a:r>
            <a:rPr lang="zh-CN" sz="1800" b="1" dirty="0" smtClean="0">
              <a:solidFill>
                <a:schemeClr val="tx1"/>
              </a:solidFill>
            </a:rPr>
            <a:t>国外</a:t>
          </a:r>
          <a:r>
            <a:rPr lang="en-US" sz="1800" b="1" dirty="0" smtClean="0">
              <a:solidFill>
                <a:schemeClr val="tx1"/>
              </a:solidFill>
            </a:rPr>
            <a:t>ProQuest</a:t>
          </a:r>
          <a:r>
            <a:rPr lang="zh-CN" sz="1800" b="1" dirty="0" smtClean="0">
              <a:solidFill>
                <a:schemeClr val="tx1"/>
              </a:solidFill>
            </a:rPr>
            <a:t>学位论文</a:t>
          </a:r>
          <a:endParaRPr lang="en-US" sz="1700" b="1" dirty="0">
            <a:solidFill>
              <a:schemeClr val="tx1"/>
            </a:solidFill>
          </a:endParaRPr>
        </a:p>
      </dgm:t>
    </dgm:pt>
    <dgm:pt modelId="{430DC3BA-4CD5-43C0-AB5B-2397872BC586}" type="parTrans" cxnId="{EEBB8E4B-6D47-472B-825A-99579423DE9F}">
      <dgm:prSet/>
      <dgm:spPr/>
      <dgm:t>
        <a:bodyPr/>
        <a:lstStyle/>
        <a:p>
          <a:endParaRPr lang="zh-CN" altLang="en-US" b="1">
            <a:solidFill>
              <a:schemeClr val="tx1"/>
            </a:solidFill>
          </a:endParaRPr>
        </a:p>
      </dgm:t>
    </dgm:pt>
    <dgm:pt modelId="{A60B6431-08FE-4CDF-A3BE-B1F7DD4184E9}" type="sibTrans" cxnId="{EEBB8E4B-6D47-472B-825A-99579423DE9F}">
      <dgm:prSet/>
      <dgm:spPr/>
      <dgm:t>
        <a:bodyPr/>
        <a:lstStyle/>
        <a:p>
          <a:endParaRPr lang="zh-CN" altLang="en-US" b="1">
            <a:solidFill>
              <a:schemeClr val="tx1"/>
            </a:solidFill>
          </a:endParaRPr>
        </a:p>
      </dgm:t>
    </dgm:pt>
    <dgm:pt modelId="{0564B149-3EA1-4137-882D-627140D9527A}">
      <dgm:prSet custT="1"/>
      <dgm:spPr/>
      <dgm:t>
        <a:bodyPr/>
        <a:lstStyle/>
        <a:p>
          <a:pPr rtl="0"/>
          <a:r>
            <a:rPr lang="zh-CN" sz="1800" b="1" dirty="0" smtClean="0">
              <a:solidFill>
                <a:schemeClr val="tx1"/>
              </a:solidFill>
            </a:rPr>
            <a:t>英文</a:t>
          </a:r>
          <a:r>
            <a:rPr lang="zh-CN" altLang="en-US" sz="1800" b="1" dirty="0" smtClean="0">
              <a:solidFill>
                <a:schemeClr val="tx1"/>
              </a:solidFill>
            </a:rPr>
            <a:t>综述、</a:t>
          </a:r>
          <a:r>
            <a:rPr lang="zh-CN" sz="1800" b="1" dirty="0" smtClean="0">
              <a:solidFill>
                <a:schemeClr val="tx1"/>
              </a:solidFill>
            </a:rPr>
            <a:t>期刊、会议</a:t>
          </a:r>
          <a:endParaRPr lang="en-US" sz="1800" b="1" dirty="0">
            <a:solidFill>
              <a:schemeClr val="tx1"/>
            </a:solidFill>
          </a:endParaRPr>
        </a:p>
      </dgm:t>
    </dgm:pt>
    <dgm:pt modelId="{F40D20AD-7ECD-4EC7-A1CD-8C73698A748E}" type="parTrans" cxnId="{7EE75E2B-5051-45B9-8D0B-ECC15523B7A6}">
      <dgm:prSet/>
      <dgm:spPr/>
      <dgm:t>
        <a:bodyPr/>
        <a:lstStyle/>
        <a:p>
          <a:endParaRPr lang="zh-CN" altLang="en-US" b="1">
            <a:solidFill>
              <a:schemeClr val="tx1"/>
            </a:solidFill>
          </a:endParaRPr>
        </a:p>
      </dgm:t>
    </dgm:pt>
    <dgm:pt modelId="{6B671FB9-46C1-410A-8CC7-83532191EA9B}" type="sibTrans" cxnId="{7EE75E2B-5051-45B9-8D0B-ECC15523B7A6}">
      <dgm:prSet/>
      <dgm:spPr/>
      <dgm:t>
        <a:bodyPr/>
        <a:lstStyle/>
        <a:p>
          <a:endParaRPr lang="zh-CN" altLang="en-US" b="1">
            <a:solidFill>
              <a:schemeClr val="tx1"/>
            </a:solidFill>
          </a:endParaRPr>
        </a:p>
      </dgm:t>
    </dgm:pt>
    <dgm:pt modelId="{F4289C4C-26BB-42F6-B552-81A6CD8C3295}">
      <dgm:prSet custT="1"/>
      <dgm:spPr/>
      <dgm:t>
        <a:bodyPr/>
        <a:lstStyle/>
        <a:p>
          <a:pPr rtl="0"/>
          <a:r>
            <a:rPr lang="zh-CN" altLang="en-US" sz="1800" b="1" dirty="0" smtClean="0">
              <a:solidFill>
                <a:srgbClr val="FF0000"/>
              </a:solidFill>
            </a:rPr>
            <a:t>文摘数据库：</a:t>
          </a:r>
          <a:r>
            <a:rPr lang="en-US" altLang="en-US" sz="1800" b="1" dirty="0" smtClean="0">
              <a:solidFill>
                <a:schemeClr val="tx1"/>
              </a:solidFill>
            </a:rPr>
            <a:t>Web of science</a:t>
          </a:r>
          <a:r>
            <a:rPr lang="zh-CN" altLang="en-US" sz="1800" b="1" dirty="0" smtClean="0">
              <a:solidFill>
                <a:schemeClr val="tx1"/>
              </a:solidFill>
            </a:rPr>
            <a:t>（</a:t>
          </a:r>
          <a:r>
            <a:rPr lang="en-US" altLang="en-US" sz="1800" b="1" dirty="0" smtClean="0">
              <a:solidFill>
                <a:schemeClr val="tx1"/>
              </a:solidFill>
            </a:rPr>
            <a:t>SCI</a:t>
          </a:r>
          <a:r>
            <a:rPr lang="zh-CN" altLang="en-US" sz="1800" b="1" dirty="0" smtClean="0">
              <a:solidFill>
                <a:schemeClr val="tx1"/>
              </a:solidFill>
            </a:rPr>
            <a:t>）、</a:t>
          </a:r>
          <a:r>
            <a:rPr lang="en-US" altLang="en-US" sz="1800" b="1" dirty="0" smtClean="0">
              <a:solidFill>
                <a:schemeClr val="tx1"/>
              </a:solidFill>
            </a:rPr>
            <a:t>CPCI</a:t>
          </a:r>
          <a:r>
            <a:rPr lang="zh-CN" altLang="en-US" sz="1800" b="1" dirty="0" smtClean="0">
              <a:solidFill>
                <a:schemeClr val="tx1"/>
              </a:solidFill>
            </a:rPr>
            <a:t>、</a:t>
          </a:r>
          <a:r>
            <a:rPr lang="en-US" altLang="en-US" sz="1800" b="1" dirty="0" err="1" smtClean="0">
              <a:solidFill>
                <a:schemeClr val="tx1"/>
              </a:solidFill>
            </a:rPr>
            <a:t>Inspec</a:t>
          </a:r>
          <a:r>
            <a:rPr lang="zh-CN" altLang="en-US" sz="1800" b="1" dirty="0" smtClean="0">
              <a:solidFill>
                <a:schemeClr val="tx1"/>
              </a:solidFill>
            </a:rPr>
            <a:t>、</a:t>
          </a:r>
          <a:r>
            <a:rPr lang="en-US" altLang="en-US" sz="1800" b="1" dirty="0" smtClean="0">
              <a:solidFill>
                <a:schemeClr val="tx1"/>
              </a:solidFill>
            </a:rPr>
            <a:t>DII</a:t>
          </a:r>
          <a:r>
            <a:rPr lang="zh-CN" altLang="en-US" sz="1800" b="1" dirty="0" smtClean="0">
              <a:solidFill>
                <a:schemeClr val="tx1"/>
              </a:solidFill>
            </a:rPr>
            <a:t>、 </a:t>
          </a:r>
          <a:r>
            <a:rPr lang="en-US" altLang="en-US" sz="1800" b="1" dirty="0" smtClean="0">
              <a:solidFill>
                <a:schemeClr val="tx1"/>
              </a:solidFill>
            </a:rPr>
            <a:t>EI</a:t>
          </a:r>
          <a:endParaRPr lang="zh-CN" sz="1800" b="1" dirty="0">
            <a:solidFill>
              <a:schemeClr val="tx1"/>
            </a:solidFill>
          </a:endParaRPr>
        </a:p>
      </dgm:t>
    </dgm:pt>
    <dgm:pt modelId="{12F6AF4D-3C3D-4FF2-8F07-4FB178F7F84D}" type="parTrans" cxnId="{250F4121-B338-4991-B98B-6062728579E7}">
      <dgm:prSet/>
      <dgm:spPr/>
      <dgm:t>
        <a:bodyPr/>
        <a:lstStyle/>
        <a:p>
          <a:endParaRPr lang="zh-CN" altLang="en-US" b="1">
            <a:solidFill>
              <a:schemeClr val="tx1"/>
            </a:solidFill>
          </a:endParaRPr>
        </a:p>
      </dgm:t>
    </dgm:pt>
    <dgm:pt modelId="{EDE9F032-AA18-4F3D-82CE-4896116C8219}" type="sibTrans" cxnId="{250F4121-B338-4991-B98B-6062728579E7}">
      <dgm:prSet/>
      <dgm:spPr/>
      <dgm:t>
        <a:bodyPr/>
        <a:lstStyle/>
        <a:p>
          <a:endParaRPr lang="zh-CN" altLang="en-US" b="1">
            <a:solidFill>
              <a:schemeClr val="tx1"/>
            </a:solidFill>
          </a:endParaRPr>
        </a:p>
      </dgm:t>
    </dgm:pt>
    <dgm:pt modelId="{FF934094-9193-4CB2-BE6A-AAF93CE48E26}">
      <dgm:prSet custT="1"/>
      <dgm:spPr/>
      <dgm:t>
        <a:bodyPr/>
        <a:lstStyle/>
        <a:p>
          <a:pPr rtl="0"/>
          <a:r>
            <a:rPr lang="zh-CN" altLang="en-US" sz="1800" b="1" dirty="0" smtClean="0">
              <a:solidFill>
                <a:schemeClr val="tx1"/>
              </a:solidFill>
            </a:rPr>
            <a:t>中科院学位论文数据库</a:t>
          </a:r>
          <a:endParaRPr lang="en-US" sz="1800" b="1" dirty="0">
            <a:solidFill>
              <a:schemeClr val="tx1"/>
            </a:solidFill>
          </a:endParaRPr>
        </a:p>
      </dgm:t>
    </dgm:pt>
    <dgm:pt modelId="{3CE18AA3-FD67-41EF-AB27-1F4532E2E279}" type="parTrans" cxnId="{1351AF1B-4CE1-43EB-969E-63C81F1D8B8D}">
      <dgm:prSet/>
      <dgm:spPr/>
      <dgm:t>
        <a:bodyPr/>
        <a:lstStyle/>
        <a:p>
          <a:endParaRPr lang="zh-CN" altLang="en-US"/>
        </a:p>
      </dgm:t>
    </dgm:pt>
    <dgm:pt modelId="{BBAE63F5-9040-41B4-8E53-DF8719B5B054}" type="sibTrans" cxnId="{1351AF1B-4CE1-43EB-969E-63C81F1D8B8D}">
      <dgm:prSet/>
      <dgm:spPr/>
      <dgm:t>
        <a:bodyPr/>
        <a:lstStyle/>
        <a:p>
          <a:endParaRPr lang="zh-CN" altLang="en-US"/>
        </a:p>
      </dgm:t>
    </dgm:pt>
    <dgm:pt modelId="{9E5D597D-56E8-4D41-81BD-7574F6DA3909}">
      <dgm:prSet custT="1"/>
      <dgm:spPr/>
      <dgm:t>
        <a:bodyPr/>
        <a:lstStyle/>
        <a:p>
          <a:r>
            <a:rPr lang="zh-CN" altLang="en-US" sz="1800" b="1" dirty="0" smtClean="0">
              <a:solidFill>
                <a:srgbClr val="FF0000"/>
              </a:solidFill>
            </a:rPr>
            <a:t>学协会</a:t>
          </a:r>
          <a:r>
            <a:rPr lang="en-US" altLang="en-US" sz="1800" b="1" dirty="0" smtClean="0">
              <a:solidFill>
                <a:srgbClr val="FF0000"/>
              </a:solidFill>
            </a:rPr>
            <a:t>:</a:t>
          </a:r>
          <a:r>
            <a:rPr lang="en-US" altLang="en-US" sz="1800" b="1" dirty="0" smtClean="0">
              <a:solidFill>
                <a:schemeClr val="tx1"/>
              </a:solidFill>
            </a:rPr>
            <a:t>IEEE</a:t>
          </a:r>
          <a:r>
            <a:rPr lang="zh-CN" altLang="en-US" sz="1800" b="1" dirty="0" smtClean="0">
              <a:solidFill>
                <a:schemeClr val="tx1"/>
              </a:solidFill>
            </a:rPr>
            <a:t>、</a:t>
          </a:r>
          <a:r>
            <a:rPr lang="en-US" altLang="zh-CN" sz="1800" b="1" dirty="0" smtClean="0">
              <a:solidFill>
                <a:schemeClr val="tx1"/>
              </a:solidFill>
            </a:rPr>
            <a:t>ACS</a:t>
          </a:r>
          <a:r>
            <a:rPr lang="zh-CN" altLang="en-US" sz="1800" b="1" dirty="0" smtClean="0">
              <a:solidFill>
                <a:schemeClr val="tx1"/>
              </a:solidFill>
            </a:rPr>
            <a:t>、</a:t>
          </a:r>
          <a:r>
            <a:rPr lang="en-US" altLang="zh-CN" sz="1800" b="1" dirty="0" smtClean="0">
              <a:solidFill>
                <a:schemeClr val="tx1"/>
              </a:solidFill>
            </a:rPr>
            <a:t>APS</a:t>
          </a:r>
          <a:r>
            <a:rPr lang="zh-CN" altLang="en-US" sz="1800" b="1" dirty="0" smtClean="0">
              <a:solidFill>
                <a:schemeClr val="tx1"/>
              </a:solidFill>
            </a:rPr>
            <a:t>、</a:t>
          </a:r>
          <a:r>
            <a:rPr lang="en-US" altLang="zh-CN" sz="1800" b="1" dirty="0" smtClean="0">
              <a:solidFill>
                <a:schemeClr val="tx1"/>
              </a:solidFill>
            </a:rPr>
            <a:t>CSA</a:t>
          </a:r>
          <a:r>
            <a:rPr lang="zh-CN" altLang="en-US" sz="1800" b="1" dirty="0" smtClean="0">
              <a:solidFill>
                <a:schemeClr val="tx1"/>
              </a:solidFill>
            </a:rPr>
            <a:t>、</a:t>
          </a:r>
          <a:r>
            <a:rPr lang="en-US" altLang="zh-CN" sz="1800" b="1" dirty="0" smtClean="0">
              <a:solidFill>
                <a:schemeClr val="tx1"/>
              </a:solidFill>
            </a:rPr>
            <a:t>AIP</a:t>
          </a:r>
          <a:r>
            <a:rPr lang="zh-CN" altLang="en-US" sz="1800" b="1" dirty="0" smtClean="0">
              <a:solidFill>
                <a:schemeClr val="tx1"/>
              </a:solidFill>
            </a:rPr>
            <a:t>、</a:t>
          </a:r>
          <a:r>
            <a:rPr lang="en-US" altLang="zh-CN" sz="1800" b="1" dirty="0" smtClean="0">
              <a:solidFill>
                <a:schemeClr val="tx1"/>
              </a:solidFill>
            </a:rPr>
            <a:t>IOP</a:t>
          </a:r>
          <a:r>
            <a:rPr lang="zh-CN" altLang="en-US" sz="1800" b="1" dirty="0" smtClean="0">
              <a:solidFill>
                <a:schemeClr val="tx1"/>
              </a:solidFill>
            </a:rPr>
            <a:t>、</a:t>
          </a:r>
          <a:r>
            <a:rPr lang="en-US" altLang="zh-CN" sz="1800" b="1" dirty="0" smtClean="0">
              <a:solidFill>
                <a:schemeClr val="tx1"/>
              </a:solidFill>
            </a:rPr>
            <a:t>OSA</a:t>
          </a:r>
          <a:r>
            <a:rPr lang="zh-CN" altLang="en-US" sz="1800" b="1" dirty="0" smtClean="0">
              <a:solidFill>
                <a:schemeClr val="tx1"/>
              </a:solidFill>
            </a:rPr>
            <a:t>、</a:t>
          </a:r>
          <a:r>
            <a:rPr lang="en-US" altLang="zh-CN" sz="1800" b="1" dirty="0" smtClean="0">
              <a:solidFill>
                <a:schemeClr val="tx1"/>
              </a:solidFill>
            </a:rPr>
            <a:t>RSC</a:t>
          </a:r>
          <a:r>
            <a:rPr lang="zh-CN" altLang="en-US" sz="1800" b="1" dirty="0" smtClean="0">
              <a:solidFill>
                <a:schemeClr val="tx1"/>
              </a:solidFill>
            </a:rPr>
            <a:t>、</a:t>
          </a:r>
          <a:r>
            <a:rPr lang="en-US" altLang="zh-CN" sz="1800" b="1" dirty="0" smtClean="0">
              <a:solidFill>
                <a:schemeClr val="tx1"/>
              </a:solidFill>
            </a:rPr>
            <a:t>SPIE</a:t>
          </a:r>
          <a:endParaRPr lang="zh-CN" altLang="en-US" sz="1800" b="1" dirty="0" smtClean="0">
            <a:solidFill>
              <a:schemeClr val="tx1"/>
            </a:solidFill>
          </a:endParaRPr>
        </a:p>
      </dgm:t>
    </dgm:pt>
    <dgm:pt modelId="{01A528C4-C609-4076-9733-693E4C5E0358}" type="parTrans" cxnId="{378046AE-C31B-4520-8F2B-F0185B93CCE4}">
      <dgm:prSet/>
      <dgm:spPr/>
      <dgm:t>
        <a:bodyPr/>
        <a:lstStyle/>
        <a:p>
          <a:endParaRPr lang="zh-CN" altLang="en-US"/>
        </a:p>
      </dgm:t>
    </dgm:pt>
    <dgm:pt modelId="{DC6ECDA7-8CB6-4E23-B057-EAC4E5068631}" type="sibTrans" cxnId="{378046AE-C31B-4520-8F2B-F0185B93CCE4}">
      <dgm:prSet/>
      <dgm:spPr/>
      <dgm:t>
        <a:bodyPr/>
        <a:lstStyle/>
        <a:p>
          <a:endParaRPr lang="zh-CN" altLang="en-US"/>
        </a:p>
      </dgm:t>
    </dgm:pt>
    <dgm:pt modelId="{DBCC3027-8B25-440F-85BA-D3B924C4841F}">
      <dgm:prSet custT="1"/>
      <dgm:spPr/>
      <dgm:t>
        <a:bodyPr/>
        <a:lstStyle/>
        <a:p>
          <a:pPr rtl="0"/>
          <a:r>
            <a:rPr lang="zh-CN" altLang="en-US" sz="1800" b="1" dirty="0" smtClean="0">
              <a:solidFill>
                <a:schemeClr val="tx1"/>
              </a:solidFill>
            </a:rPr>
            <a:t>维普</a:t>
          </a:r>
          <a:endParaRPr lang="zh-CN" sz="1800" b="1" dirty="0">
            <a:solidFill>
              <a:schemeClr val="tx1"/>
            </a:solidFill>
          </a:endParaRPr>
        </a:p>
      </dgm:t>
    </dgm:pt>
    <dgm:pt modelId="{3298941F-F622-47F1-BA97-0C58EE726C20}" type="parTrans" cxnId="{B5507FC9-99BA-4105-A00B-28BA81BB4DBA}">
      <dgm:prSet/>
      <dgm:spPr/>
      <dgm:t>
        <a:bodyPr/>
        <a:lstStyle/>
        <a:p>
          <a:endParaRPr lang="zh-CN" altLang="en-US"/>
        </a:p>
      </dgm:t>
    </dgm:pt>
    <dgm:pt modelId="{35FF2D59-3231-452D-B791-3D5567247D0B}" type="sibTrans" cxnId="{B5507FC9-99BA-4105-A00B-28BA81BB4DBA}">
      <dgm:prSet/>
      <dgm:spPr/>
      <dgm:t>
        <a:bodyPr/>
        <a:lstStyle/>
        <a:p>
          <a:endParaRPr lang="zh-CN" altLang="en-US"/>
        </a:p>
      </dgm:t>
    </dgm:pt>
    <dgm:pt modelId="{9572976D-555D-4093-B4CF-8934F074FC76}">
      <dgm:prSet custT="1"/>
      <dgm:spPr/>
      <dgm:t>
        <a:bodyPr/>
        <a:lstStyle/>
        <a:p>
          <a:r>
            <a:rPr lang="zh-CN" altLang="en-US" sz="1800" b="1" dirty="0" smtClean="0">
              <a:solidFill>
                <a:schemeClr val="tx1"/>
              </a:solidFill>
            </a:rPr>
            <a:t>综合检索</a:t>
          </a:r>
          <a:endParaRPr lang="zh-CN" altLang="en-US" sz="1800" b="1" dirty="0">
            <a:solidFill>
              <a:schemeClr val="tx1"/>
            </a:solidFill>
          </a:endParaRPr>
        </a:p>
      </dgm:t>
    </dgm:pt>
    <dgm:pt modelId="{DC04096C-9DEE-4247-BF8D-F4E9099B5B3C}" type="parTrans" cxnId="{180D5B7C-0D05-48ED-9C59-BF4F9C29E44C}">
      <dgm:prSet/>
      <dgm:spPr/>
      <dgm:t>
        <a:bodyPr/>
        <a:lstStyle/>
        <a:p>
          <a:endParaRPr lang="zh-CN" altLang="en-US"/>
        </a:p>
      </dgm:t>
    </dgm:pt>
    <dgm:pt modelId="{033FEDA5-9541-435A-A34B-8FE7B7A66F8C}" type="sibTrans" cxnId="{180D5B7C-0D05-48ED-9C59-BF4F9C29E44C}">
      <dgm:prSet/>
      <dgm:spPr/>
      <dgm:t>
        <a:bodyPr/>
        <a:lstStyle/>
        <a:p>
          <a:endParaRPr lang="zh-CN" altLang="en-US"/>
        </a:p>
      </dgm:t>
    </dgm:pt>
    <dgm:pt modelId="{D1329953-16AB-4752-85F0-6790884716A8}" type="pres">
      <dgm:prSet presAssocID="{F3832831-E970-48E9-AE3A-346E4A9B8749}" presName="Name0" presStyleCnt="0">
        <dgm:presLayoutVars>
          <dgm:dir/>
          <dgm:animLvl val="lvl"/>
          <dgm:resizeHandles val="exact"/>
        </dgm:presLayoutVars>
      </dgm:prSet>
      <dgm:spPr/>
      <dgm:t>
        <a:bodyPr/>
        <a:lstStyle/>
        <a:p>
          <a:endParaRPr lang="zh-CN" altLang="en-US"/>
        </a:p>
      </dgm:t>
    </dgm:pt>
    <dgm:pt modelId="{157C1566-5287-449E-9072-4EB60DBB921F}" type="pres">
      <dgm:prSet presAssocID="{CACA3F80-6A76-42A2-9136-00341D54F158}" presName="linNode" presStyleCnt="0"/>
      <dgm:spPr/>
    </dgm:pt>
    <dgm:pt modelId="{531D431B-5EA2-4F23-8FAD-955202F6231C}" type="pres">
      <dgm:prSet presAssocID="{CACA3F80-6A76-42A2-9136-00341D54F158}" presName="parentText" presStyleLbl="node1" presStyleIdx="0" presStyleCnt="4" custScaleY="54181">
        <dgm:presLayoutVars>
          <dgm:chMax val="1"/>
          <dgm:bulletEnabled val="1"/>
        </dgm:presLayoutVars>
      </dgm:prSet>
      <dgm:spPr/>
      <dgm:t>
        <a:bodyPr/>
        <a:lstStyle/>
        <a:p>
          <a:endParaRPr lang="zh-CN" altLang="en-US"/>
        </a:p>
      </dgm:t>
    </dgm:pt>
    <dgm:pt modelId="{34501F12-427A-4F15-BDAC-35EA803D1CD2}" type="pres">
      <dgm:prSet presAssocID="{CACA3F80-6A76-42A2-9136-00341D54F158}" presName="descendantText" presStyleLbl="alignAccFollowNode1" presStyleIdx="0" presStyleCnt="3" custScaleY="56532">
        <dgm:presLayoutVars>
          <dgm:bulletEnabled val="1"/>
        </dgm:presLayoutVars>
      </dgm:prSet>
      <dgm:spPr/>
      <dgm:t>
        <a:bodyPr/>
        <a:lstStyle/>
        <a:p>
          <a:endParaRPr lang="zh-CN" altLang="en-US"/>
        </a:p>
      </dgm:t>
    </dgm:pt>
    <dgm:pt modelId="{A9DA2234-3EBF-487C-AE55-A2879496B25D}" type="pres">
      <dgm:prSet presAssocID="{9545AF0A-BB7A-4EF6-BBD1-08D416E786AF}" presName="sp" presStyleCnt="0"/>
      <dgm:spPr/>
    </dgm:pt>
    <dgm:pt modelId="{417C0DDF-D918-4DB0-AE93-D5676D101A2D}" type="pres">
      <dgm:prSet presAssocID="{CE9D5818-C615-4444-A3EB-302FDABF12D4}" presName="linNode" presStyleCnt="0"/>
      <dgm:spPr/>
    </dgm:pt>
    <dgm:pt modelId="{D5579E92-0F57-4741-B131-5FA779E1A8CE}" type="pres">
      <dgm:prSet presAssocID="{CE9D5818-C615-4444-A3EB-302FDABF12D4}" presName="parentText" presStyleLbl="node1" presStyleIdx="1" presStyleCnt="4">
        <dgm:presLayoutVars>
          <dgm:chMax val="1"/>
          <dgm:bulletEnabled val="1"/>
        </dgm:presLayoutVars>
      </dgm:prSet>
      <dgm:spPr/>
      <dgm:t>
        <a:bodyPr/>
        <a:lstStyle/>
        <a:p>
          <a:endParaRPr lang="zh-CN" altLang="en-US"/>
        </a:p>
      </dgm:t>
    </dgm:pt>
    <dgm:pt modelId="{B2CC63E9-F5D0-49EA-A8C2-C5A44F389EEB}" type="pres">
      <dgm:prSet presAssocID="{CE9D5818-C615-4444-A3EB-302FDABF12D4}" presName="descendantText" presStyleLbl="alignAccFollowNode1" presStyleIdx="1" presStyleCnt="3" custScaleY="121864" custLinFactNeighborY="0">
        <dgm:presLayoutVars>
          <dgm:bulletEnabled val="1"/>
        </dgm:presLayoutVars>
      </dgm:prSet>
      <dgm:spPr/>
      <dgm:t>
        <a:bodyPr/>
        <a:lstStyle/>
        <a:p>
          <a:endParaRPr lang="zh-CN" altLang="en-US"/>
        </a:p>
      </dgm:t>
    </dgm:pt>
    <dgm:pt modelId="{B6CF8660-6C0D-4C64-A94E-8DCE780091E8}" type="pres">
      <dgm:prSet presAssocID="{5951E67A-133E-4F0E-9F82-E290741E74D4}" presName="sp" presStyleCnt="0"/>
      <dgm:spPr/>
    </dgm:pt>
    <dgm:pt modelId="{59DE87B9-5E87-459D-891F-BFB8EC5FD041}" type="pres">
      <dgm:prSet presAssocID="{0564B149-3EA1-4137-882D-627140D9527A}" presName="linNode" presStyleCnt="0"/>
      <dgm:spPr/>
    </dgm:pt>
    <dgm:pt modelId="{72D68032-948A-496A-83D6-3720175152E0}" type="pres">
      <dgm:prSet presAssocID="{0564B149-3EA1-4137-882D-627140D9527A}" presName="parentText" presStyleLbl="node1" presStyleIdx="2" presStyleCnt="4">
        <dgm:presLayoutVars>
          <dgm:chMax val="1"/>
          <dgm:bulletEnabled val="1"/>
        </dgm:presLayoutVars>
      </dgm:prSet>
      <dgm:spPr/>
      <dgm:t>
        <a:bodyPr/>
        <a:lstStyle/>
        <a:p>
          <a:endParaRPr lang="zh-CN" altLang="en-US"/>
        </a:p>
      </dgm:t>
    </dgm:pt>
    <dgm:pt modelId="{67EEC799-30D5-4F76-85B0-EB0B1E88022F}" type="pres">
      <dgm:prSet presAssocID="{0564B149-3EA1-4137-882D-627140D9527A}" presName="descendantText" presStyleLbl="alignAccFollowNode1" presStyleIdx="2" presStyleCnt="3" custScaleY="125920">
        <dgm:presLayoutVars>
          <dgm:bulletEnabled val="1"/>
        </dgm:presLayoutVars>
      </dgm:prSet>
      <dgm:spPr/>
      <dgm:t>
        <a:bodyPr/>
        <a:lstStyle/>
        <a:p>
          <a:endParaRPr lang="zh-CN" altLang="en-US"/>
        </a:p>
      </dgm:t>
    </dgm:pt>
    <dgm:pt modelId="{54314754-9209-43C8-A0C3-070519353E27}" type="pres">
      <dgm:prSet presAssocID="{6B671FB9-46C1-410A-8CC7-83532191EA9B}" presName="sp" presStyleCnt="0"/>
      <dgm:spPr/>
    </dgm:pt>
    <dgm:pt modelId="{0F3D04F9-4249-4887-8407-0B7AC2908295}" type="pres">
      <dgm:prSet presAssocID="{9572976D-555D-4093-B4CF-8934F074FC76}" presName="linNode" presStyleCnt="0"/>
      <dgm:spPr/>
    </dgm:pt>
    <dgm:pt modelId="{E4A6D142-8F57-416C-9433-B5A19D9AC81D}" type="pres">
      <dgm:prSet presAssocID="{9572976D-555D-4093-B4CF-8934F074FC76}" presName="parentText" presStyleLbl="node1" presStyleIdx="3" presStyleCnt="4">
        <dgm:presLayoutVars>
          <dgm:chMax val="1"/>
          <dgm:bulletEnabled val="1"/>
        </dgm:presLayoutVars>
      </dgm:prSet>
      <dgm:spPr/>
      <dgm:t>
        <a:bodyPr/>
        <a:lstStyle/>
        <a:p>
          <a:endParaRPr lang="zh-CN" altLang="en-US"/>
        </a:p>
      </dgm:t>
    </dgm:pt>
  </dgm:ptLst>
  <dgm:cxnLst>
    <dgm:cxn modelId="{D2D9862D-BC99-4193-A2CE-39A3893BA9C5}" type="presOf" srcId="{CE9D5818-C615-4444-A3EB-302FDABF12D4}" destId="{D5579E92-0F57-4741-B131-5FA779E1A8CE}" srcOrd="0" destOrd="0" presId="urn:microsoft.com/office/officeart/2005/8/layout/vList5"/>
    <dgm:cxn modelId="{9CCC3A3B-A5E0-4D11-AF11-46113D573CFE}" srcId="{F3832831-E970-48E9-AE3A-346E4A9B8749}" destId="{CE9D5818-C615-4444-A3EB-302FDABF12D4}" srcOrd="1" destOrd="0" parTransId="{78F4B833-3540-4E8A-AF22-5BACCC40F26A}" sibTransId="{5951E67A-133E-4F0E-9F82-E290741E74D4}"/>
    <dgm:cxn modelId="{5361B4AA-AC70-4010-B646-CAD50100A025}" type="presOf" srcId="{386E1DE2-1B4E-4FE8-A678-E88E4C8E1A75}" destId="{B2CC63E9-F5D0-49EA-A8C2-C5A44F389EEB}" srcOrd="0" destOrd="0" presId="urn:microsoft.com/office/officeart/2005/8/layout/vList5"/>
    <dgm:cxn modelId="{3C2D5AA4-98BB-467E-8FC7-DEE1E72065A8}" type="presOf" srcId="{F3832831-E970-48E9-AE3A-346E4A9B8749}" destId="{D1329953-16AB-4752-85F0-6790884716A8}" srcOrd="0" destOrd="0" presId="urn:microsoft.com/office/officeart/2005/8/layout/vList5"/>
    <dgm:cxn modelId="{DD70B6B4-3AA6-42E2-AB45-3DD544CE5597}" type="presOf" srcId="{7E5BB291-C01B-47DF-921B-F626E448DD4E}" destId="{34501F12-427A-4F15-BDAC-35EA803D1CD2}" srcOrd="0" destOrd="0" presId="urn:microsoft.com/office/officeart/2005/8/layout/vList5"/>
    <dgm:cxn modelId="{180D5B7C-0D05-48ED-9C59-BF4F9C29E44C}" srcId="{F3832831-E970-48E9-AE3A-346E4A9B8749}" destId="{9572976D-555D-4093-B4CF-8934F074FC76}" srcOrd="3" destOrd="0" parTransId="{DC04096C-9DEE-4247-BF8D-F4E9099B5B3C}" sibTransId="{033FEDA5-9541-435A-A34B-8FE7B7A66F8C}"/>
    <dgm:cxn modelId="{1351AF1B-4CE1-43EB-969E-63C81F1D8B8D}" srcId="{CE9D5818-C615-4444-A3EB-302FDABF12D4}" destId="{FF934094-9193-4CB2-BE6A-AAF93CE48E26}" srcOrd="2" destOrd="0" parTransId="{3CE18AA3-FD67-41EF-AB27-1F4532E2E279}" sibTransId="{BBAE63F5-9040-41B4-8E53-DF8719B5B054}"/>
    <dgm:cxn modelId="{EEBB8E4B-6D47-472B-825A-99579423DE9F}" srcId="{CE9D5818-C615-4444-A3EB-302FDABF12D4}" destId="{1966F557-D0C0-427B-AFF2-DD12CA151749}" srcOrd="3" destOrd="0" parTransId="{430DC3BA-4CD5-43C0-AB5B-2397872BC586}" sibTransId="{A60B6431-08FE-4CDF-A3BE-B1F7DD4184E9}"/>
    <dgm:cxn modelId="{0306A1DF-FE6C-4B61-B0A5-2149ED1878ED}" type="presOf" srcId="{18D04AED-4304-41C0-9CE8-BFE376BCA5AE}" destId="{B2CC63E9-F5D0-49EA-A8C2-C5A44F389EEB}" srcOrd="0" destOrd="1" presId="urn:microsoft.com/office/officeart/2005/8/layout/vList5"/>
    <dgm:cxn modelId="{7EE75E2B-5051-45B9-8D0B-ECC15523B7A6}" srcId="{F3832831-E970-48E9-AE3A-346E4A9B8749}" destId="{0564B149-3EA1-4137-882D-627140D9527A}" srcOrd="2" destOrd="0" parTransId="{F40D20AD-7ECD-4EC7-A1CD-8C73698A748E}" sibTransId="{6B671FB9-46C1-410A-8CC7-83532191EA9B}"/>
    <dgm:cxn modelId="{FB44CF0B-CB6C-4961-BAC6-318337ED1175}" type="presOf" srcId="{9572976D-555D-4093-B4CF-8934F074FC76}" destId="{E4A6D142-8F57-416C-9433-B5A19D9AC81D}" srcOrd="0" destOrd="0" presId="urn:microsoft.com/office/officeart/2005/8/layout/vList5"/>
    <dgm:cxn modelId="{46F6367F-7A7E-4D68-9BC6-121E57D8CC16}" srcId="{CACA3F80-6A76-42A2-9136-00341D54F158}" destId="{7E5BB291-C01B-47DF-921B-F626E448DD4E}" srcOrd="0" destOrd="0" parTransId="{3E76B51B-AA84-4450-87C8-E361AF3AF094}" sibTransId="{19D32FA9-A6EE-481B-B5E3-2BFAE385208E}"/>
    <dgm:cxn modelId="{C9D08E5B-115F-4375-B4B6-6D609610A833}" type="presOf" srcId="{9E5D597D-56E8-4D41-81BD-7574F6DA3909}" destId="{67EEC799-30D5-4F76-85B0-EB0B1E88022F}" srcOrd="0" destOrd="1" presId="urn:microsoft.com/office/officeart/2005/8/layout/vList5"/>
    <dgm:cxn modelId="{B5507FC9-99BA-4105-A00B-28BA81BB4DBA}" srcId="{CACA3F80-6A76-42A2-9136-00341D54F158}" destId="{DBCC3027-8B25-440F-85BA-D3B924C4841F}" srcOrd="1" destOrd="0" parTransId="{3298941F-F622-47F1-BA97-0C58EE726C20}" sibTransId="{35FF2D59-3231-452D-B791-3D5567247D0B}"/>
    <dgm:cxn modelId="{F06C3707-23A7-496B-820A-F4841E80C42E}" type="presOf" srcId="{FF934094-9193-4CB2-BE6A-AAF93CE48E26}" destId="{B2CC63E9-F5D0-49EA-A8C2-C5A44F389EEB}" srcOrd="0" destOrd="2" presId="urn:microsoft.com/office/officeart/2005/8/layout/vList5"/>
    <dgm:cxn modelId="{250F4121-B338-4991-B98B-6062728579E7}" srcId="{0564B149-3EA1-4137-882D-627140D9527A}" destId="{F4289C4C-26BB-42F6-B552-81A6CD8C3295}" srcOrd="0" destOrd="0" parTransId="{12F6AF4D-3C3D-4FF2-8F07-4FB178F7F84D}" sibTransId="{EDE9F032-AA18-4F3D-82CE-4896116C8219}"/>
    <dgm:cxn modelId="{0EA1010E-3803-45CC-B4F5-7B4FED52C060}" type="presOf" srcId="{1966F557-D0C0-427B-AFF2-DD12CA151749}" destId="{B2CC63E9-F5D0-49EA-A8C2-C5A44F389EEB}" srcOrd="0" destOrd="3" presId="urn:microsoft.com/office/officeart/2005/8/layout/vList5"/>
    <dgm:cxn modelId="{0097BC6A-0B55-4D4D-B5B0-275A44CE0A3C}" type="presOf" srcId="{CACA3F80-6A76-42A2-9136-00341D54F158}" destId="{531D431B-5EA2-4F23-8FAD-955202F6231C}" srcOrd="0" destOrd="0" presId="urn:microsoft.com/office/officeart/2005/8/layout/vList5"/>
    <dgm:cxn modelId="{B25347E4-A533-4ABB-A263-284DC5DEA854}" srcId="{CE9D5818-C615-4444-A3EB-302FDABF12D4}" destId="{18D04AED-4304-41C0-9CE8-BFE376BCA5AE}" srcOrd="1" destOrd="0" parTransId="{6D7EA5B9-0413-4A9C-90A7-C8BEA0FD305D}" sibTransId="{6F0F262F-BFD4-4ADD-ACBF-CD12ABCE6556}"/>
    <dgm:cxn modelId="{712575A2-BF58-4F26-990E-9DEC0703482B}" type="presOf" srcId="{F4289C4C-26BB-42F6-B552-81A6CD8C3295}" destId="{67EEC799-30D5-4F76-85B0-EB0B1E88022F}" srcOrd="0" destOrd="0" presId="urn:microsoft.com/office/officeart/2005/8/layout/vList5"/>
    <dgm:cxn modelId="{E9782A00-814E-4B19-906E-FFBE422D7124}" srcId="{F3832831-E970-48E9-AE3A-346E4A9B8749}" destId="{CACA3F80-6A76-42A2-9136-00341D54F158}" srcOrd="0" destOrd="0" parTransId="{46D0C710-7B8E-4D4F-9C36-1E0057C1B803}" sibTransId="{9545AF0A-BB7A-4EF6-BBD1-08D416E786AF}"/>
    <dgm:cxn modelId="{C3252047-C509-4500-AA18-648C9CA99494}" type="presOf" srcId="{0564B149-3EA1-4137-882D-627140D9527A}" destId="{72D68032-948A-496A-83D6-3720175152E0}" srcOrd="0" destOrd="0" presId="urn:microsoft.com/office/officeart/2005/8/layout/vList5"/>
    <dgm:cxn modelId="{568F11B7-7405-4951-AED1-E6647F58BA7A}" srcId="{CE9D5818-C615-4444-A3EB-302FDABF12D4}" destId="{386E1DE2-1B4E-4FE8-A678-E88E4C8E1A75}" srcOrd="0" destOrd="0" parTransId="{52FE5181-6BC5-459B-8316-05DCAAF4E86D}" sibTransId="{C0927580-6D2C-4011-916E-ABD270BEB47E}"/>
    <dgm:cxn modelId="{378046AE-C31B-4520-8F2B-F0185B93CCE4}" srcId="{0564B149-3EA1-4137-882D-627140D9527A}" destId="{9E5D597D-56E8-4D41-81BD-7574F6DA3909}" srcOrd="1" destOrd="0" parTransId="{01A528C4-C609-4076-9733-693E4C5E0358}" sibTransId="{DC6ECDA7-8CB6-4E23-B057-EAC4E5068631}"/>
    <dgm:cxn modelId="{9DCD61F8-D6EE-43FF-B582-1D2C76C0CF7D}" type="presOf" srcId="{DBCC3027-8B25-440F-85BA-D3B924C4841F}" destId="{34501F12-427A-4F15-BDAC-35EA803D1CD2}" srcOrd="0" destOrd="1" presId="urn:microsoft.com/office/officeart/2005/8/layout/vList5"/>
    <dgm:cxn modelId="{8A3262DE-65A5-4A56-AD35-C3C4CDC43495}" type="presParOf" srcId="{D1329953-16AB-4752-85F0-6790884716A8}" destId="{157C1566-5287-449E-9072-4EB60DBB921F}" srcOrd="0" destOrd="0" presId="urn:microsoft.com/office/officeart/2005/8/layout/vList5"/>
    <dgm:cxn modelId="{5A72E5BC-5946-405D-9410-B985066F4E18}" type="presParOf" srcId="{157C1566-5287-449E-9072-4EB60DBB921F}" destId="{531D431B-5EA2-4F23-8FAD-955202F6231C}" srcOrd="0" destOrd="0" presId="urn:microsoft.com/office/officeart/2005/8/layout/vList5"/>
    <dgm:cxn modelId="{DC97FFD9-D3B9-4BE9-8924-BAD0EFC8946A}" type="presParOf" srcId="{157C1566-5287-449E-9072-4EB60DBB921F}" destId="{34501F12-427A-4F15-BDAC-35EA803D1CD2}" srcOrd="1" destOrd="0" presId="urn:microsoft.com/office/officeart/2005/8/layout/vList5"/>
    <dgm:cxn modelId="{D8A19909-EA60-4A1D-AE9C-36A7C2328551}" type="presParOf" srcId="{D1329953-16AB-4752-85F0-6790884716A8}" destId="{A9DA2234-3EBF-487C-AE55-A2879496B25D}" srcOrd="1" destOrd="0" presId="urn:microsoft.com/office/officeart/2005/8/layout/vList5"/>
    <dgm:cxn modelId="{217DCEE6-9DB3-4745-B54E-992636B91246}" type="presParOf" srcId="{D1329953-16AB-4752-85F0-6790884716A8}" destId="{417C0DDF-D918-4DB0-AE93-D5676D101A2D}" srcOrd="2" destOrd="0" presId="urn:microsoft.com/office/officeart/2005/8/layout/vList5"/>
    <dgm:cxn modelId="{FF1FB2A2-34CF-4ED1-BBF4-5D6DB8BC5F65}" type="presParOf" srcId="{417C0DDF-D918-4DB0-AE93-D5676D101A2D}" destId="{D5579E92-0F57-4741-B131-5FA779E1A8CE}" srcOrd="0" destOrd="0" presId="urn:microsoft.com/office/officeart/2005/8/layout/vList5"/>
    <dgm:cxn modelId="{627509D0-0601-4CF7-B98E-B714D5DD60DE}" type="presParOf" srcId="{417C0DDF-D918-4DB0-AE93-D5676D101A2D}" destId="{B2CC63E9-F5D0-49EA-A8C2-C5A44F389EEB}" srcOrd="1" destOrd="0" presId="urn:microsoft.com/office/officeart/2005/8/layout/vList5"/>
    <dgm:cxn modelId="{C729F473-1BAB-4009-95BA-CE3CD6B9C109}" type="presParOf" srcId="{D1329953-16AB-4752-85F0-6790884716A8}" destId="{B6CF8660-6C0D-4C64-A94E-8DCE780091E8}" srcOrd="3" destOrd="0" presId="urn:microsoft.com/office/officeart/2005/8/layout/vList5"/>
    <dgm:cxn modelId="{2282E7C6-3D34-47B9-AD21-962C84A819AE}" type="presParOf" srcId="{D1329953-16AB-4752-85F0-6790884716A8}" destId="{59DE87B9-5E87-459D-891F-BFB8EC5FD041}" srcOrd="4" destOrd="0" presId="urn:microsoft.com/office/officeart/2005/8/layout/vList5"/>
    <dgm:cxn modelId="{F5145C0E-123B-4584-A451-07E6D1D7ADB7}" type="presParOf" srcId="{59DE87B9-5E87-459D-891F-BFB8EC5FD041}" destId="{72D68032-948A-496A-83D6-3720175152E0}" srcOrd="0" destOrd="0" presId="urn:microsoft.com/office/officeart/2005/8/layout/vList5"/>
    <dgm:cxn modelId="{4ACA348A-21D1-4931-9E37-33FC9CB261AA}" type="presParOf" srcId="{59DE87B9-5E87-459D-891F-BFB8EC5FD041}" destId="{67EEC799-30D5-4F76-85B0-EB0B1E88022F}" srcOrd="1" destOrd="0" presId="urn:microsoft.com/office/officeart/2005/8/layout/vList5"/>
    <dgm:cxn modelId="{2E199F1E-592A-494E-8222-393EE2260782}" type="presParOf" srcId="{D1329953-16AB-4752-85F0-6790884716A8}" destId="{54314754-9209-43C8-A0C3-070519353E27}" srcOrd="5" destOrd="0" presId="urn:microsoft.com/office/officeart/2005/8/layout/vList5"/>
    <dgm:cxn modelId="{1BF6E595-0395-4A4E-A9CF-CCB7A91794C4}" type="presParOf" srcId="{D1329953-16AB-4752-85F0-6790884716A8}" destId="{0F3D04F9-4249-4887-8407-0B7AC2908295}" srcOrd="6" destOrd="0" presId="urn:microsoft.com/office/officeart/2005/8/layout/vList5"/>
    <dgm:cxn modelId="{4AE37361-0FE8-492E-A948-12FF0E425E92}" type="presParOf" srcId="{0F3D04F9-4249-4887-8407-0B7AC2908295}" destId="{E4A6D142-8F57-416C-9433-B5A19D9AC81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74CDF6-6D95-4FB2-B73A-B4190FBDF853}" type="doc">
      <dgm:prSet loTypeId="urn:microsoft.com/office/officeart/2005/8/layout/process3" loCatId="process" qsTypeId="urn:microsoft.com/office/officeart/2005/8/quickstyle/3d2" qsCatId="3D" csTypeId="urn:microsoft.com/office/officeart/2005/8/colors/accent1_2" csCatId="accent1" phldr="1"/>
      <dgm:spPr/>
      <dgm:t>
        <a:bodyPr/>
        <a:lstStyle/>
        <a:p>
          <a:endParaRPr lang="zh-CN" altLang="en-US"/>
        </a:p>
      </dgm:t>
    </dgm:pt>
    <dgm:pt modelId="{ECFE4913-5274-4ADA-BD9F-C9C74DD46679}">
      <dgm:prSet phldrT="[文本]" custT="1"/>
      <dgm:spPr/>
      <dgm:t>
        <a:bodyPr/>
        <a:lstStyle/>
        <a:p>
          <a:r>
            <a:rPr lang="zh-CN" altLang="en-US" sz="3200" b="1" dirty="0" smtClean="0">
              <a:solidFill>
                <a:schemeClr val="tx1"/>
              </a:solidFill>
            </a:rPr>
            <a:t>调研</a:t>
          </a:r>
          <a:endParaRPr lang="zh-CN" altLang="en-US" sz="3200" b="1" dirty="0">
            <a:solidFill>
              <a:schemeClr val="tx1"/>
            </a:solidFill>
          </a:endParaRPr>
        </a:p>
      </dgm:t>
    </dgm:pt>
    <dgm:pt modelId="{DE581A8C-CA22-4CF8-A099-D25691648C27}" type="parTrans" cxnId="{2F4B14C6-7EBB-47AB-BDFC-5E10E9718D7C}">
      <dgm:prSet/>
      <dgm:spPr/>
      <dgm:t>
        <a:bodyPr/>
        <a:lstStyle/>
        <a:p>
          <a:endParaRPr lang="zh-CN" altLang="en-US"/>
        </a:p>
      </dgm:t>
    </dgm:pt>
    <dgm:pt modelId="{8658F8ED-49C2-4047-A0CF-9F4950747841}" type="sibTrans" cxnId="{2F4B14C6-7EBB-47AB-BDFC-5E10E9718D7C}">
      <dgm:prSet/>
      <dgm:spPr/>
      <dgm:t>
        <a:bodyPr/>
        <a:lstStyle/>
        <a:p>
          <a:endParaRPr lang="zh-CN" altLang="en-US"/>
        </a:p>
      </dgm:t>
    </dgm:pt>
    <dgm:pt modelId="{77182F3A-5C5E-4D4C-8245-1E4B8F5164CC}">
      <dgm:prSet phldrT="[文本]" custT="1"/>
      <dgm:spPr/>
      <dgm:t>
        <a:bodyPr/>
        <a:lstStyle/>
        <a:p>
          <a:endParaRPr lang="zh-CN" altLang="en-US" sz="1800" dirty="0">
            <a:solidFill>
              <a:schemeClr val="tx1"/>
            </a:solidFill>
          </a:endParaRPr>
        </a:p>
      </dgm:t>
    </dgm:pt>
    <dgm:pt modelId="{D0A89AEA-F575-4DDD-9A96-7BD6600E85DC}" type="parTrans" cxnId="{1D4B4D1B-1E87-4929-837B-5D8CFEBBA114}">
      <dgm:prSet/>
      <dgm:spPr/>
      <dgm:t>
        <a:bodyPr/>
        <a:lstStyle/>
        <a:p>
          <a:endParaRPr lang="zh-CN" altLang="en-US"/>
        </a:p>
      </dgm:t>
    </dgm:pt>
    <dgm:pt modelId="{A2324D8E-C6F0-4F18-874A-D284B5C4EA62}" type="sibTrans" cxnId="{1D4B4D1B-1E87-4929-837B-5D8CFEBBA114}">
      <dgm:prSet/>
      <dgm:spPr/>
      <dgm:t>
        <a:bodyPr/>
        <a:lstStyle/>
        <a:p>
          <a:endParaRPr lang="zh-CN" altLang="en-US"/>
        </a:p>
      </dgm:t>
    </dgm:pt>
    <dgm:pt modelId="{B72EDAEE-5B62-4481-A8FF-AD0B45343C2A}">
      <dgm:prSet phldrT="[文本]" custT="1"/>
      <dgm:spPr/>
      <dgm:t>
        <a:bodyPr/>
        <a:lstStyle/>
        <a:p>
          <a:r>
            <a:rPr lang="zh-CN" altLang="en-US" sz="3200" b="1" dirty="0" smtClean="0">
              <a:solidFill>
                <a:schemeClr val="tx1"/>
              </a:solidFill>
            </a:rPr>
            <a:t>研究</a:t>
          </a:r>
          <a:endParaRPr lang="zh-CN" altLang="en-US" sz="3200" b="1" dirty="0">
            <a:solidFill>
              <a:schemeClr val="tx1"/>
            </a:solidFill>
          </a:endParaRPr>
        </a:p>
      </dgm:t>
    </dgm:pt>
    <dgm:pt modelId="{2493C1AE-9F51-4508-88CD-0AD04B99BBB3}" type="parTrans" cxnId="{D1DE45B6-9795-4752-82FD-7D85D1F8E877}">
      <dgm:prSet/>
      <dgm:spPr/>
      <dgm:t>
        <a:bodyPr/>
        <a:lstStyle/>
        <a:p>
          <a:endParaRPr lang="zh-CN" altLang="en-US"/>
        </a:p>
      </dgm:t>
    </dgm:pt>
    <dgm:pt modelId="{DE73A706-DE75-421A-B5CF-13A969521BB7}" type="sibTrans" cxnId="{D1DE45B6-9795-4752-82FD-7D85D1F8E877}">
      <dgm:prSet/>
      <dgm:spPr/>
      <dgm:t>
        <a:bodyPr/>
        <a:lstStyle/>
        <a:p>
          <a:endParaRPr lang="zh-CN" altLang="en-US"/>
        </a:p>
      </dgm:t>
    </dgm:pt>
    <dgm:pt modelId="{38BE432E-04FA-403F-B2F5-BB247F8A70BE}">
      <dgm:prSet phldrT="[文本]" custT="1"/>
      <dgm:spPr/>
      <dgm:t>
        <a:bodyPr/>
        <a:lstStyle/>
        <a:p>
          <a:endParaRPr lang="zh-CN" altLang="en-US" sz="1800" dirty="0">
            <a:solidFill>
              <a:schemeClr val="tx1"/>
            </a:solidFill>
          </a:endParaRPr>
        </a:p>
      </dgm:t>
    </dgm:pt>
    <dgm:pt modelId="{74FF4DF1-3F90-4039-B8E2-6231809DF834}" type="parTrans" cxnId="{56E75005-E84E-4FB8-91E1-F0D434882C1A}">
      <dgm:prSet/>
      <dgm:spPr/>
      <dgm:t>
        <a:bodyPr/>
        <a:lstStyle/>
        <a:p>
          <a:endParaRPr lang="zh-CN" altLang="en-US"/>
        </a:p>
      </dgm:t>
    </dgm:pt>
    <dgm:pt modelId="{41D04EBF-463E-46AC-9188-0C7134193725}" type="sibTrans" cxnId="{56E75005-E84E-4FB8-91E1-F0D434882C1A}">
      <dgm:prSet/>
      <dgm:spPr/>
      <dgm:t>
        <a:bodyPr/>
        <a:lstStyle/>
        <a:p>
          <a:endParaRPr lang="zh-CN" altLang="en-US"/>
        </a:p>
      </dgm:t>
    </dgm:pt>
    <dgm:pt modelId="{5FA72156-5C96-4968-9CE0-1BEFE5E155FF}">
      <dgm:prSet phldrT="[文本]" custT="1"/>
      <dgm:spPr/>
      <dgm:t>
        <a:bodyPr/>
        <a:lstStyle/>
        <a:p>
          <a:r>
            <a:rPr lang="zh-CN" altLang="en-US" sz="3200" b="1" dirty="0" smtClean="0">
              <a:solidFill>
                <a:schemeClr val="tx1"/>
              </a:solidFill>
            </a:rPr>
            <a:t>成果</a:t>
          </a:r>
          <a:endParaRPr lang="zh-CN" altLang="en-US" sz="3200" b="1" dirty="0">
            <a:solidFill>
              <a:schemeClr val="tx1"/>
            </a:solidFill>
          </a:endParaRPr>
        </a:p>
      </dgm:t>
    </dgm:pt>
    <dgm:pt modelId="{F0F30F0F-ECE1-40A1-8CEB-17E22B20C281}" type="parTrans" cxnId="{CDDBB1B1-FD0B-456D-8161-E99E06C27829}">
      <dgm:prSet/>
      <dgm:spPr/>
      <dgm:t>
        <a:bodyPr/>
        <a:lstStyle/>
        <a:p>
          <a:endParaRPr lang="zh-CN" altLang="en-US"/>
        </a:p>
      </dgm:t>
    </dgm:pt>
    <dgm:pt modelId="{1D111604-D00A-45FD-9580-AEB6A556B29C}" type="sibTrans" cxnId="{CDDBB1B1-FD0B-456D-8161-E99E06C27829}">
      <dgm:prSet/>
      <dgm:spPr/>
      <dgm:t>
        <a:bodyPr/>
        <a:lstStyle/>
        <a:p>
          <a:endParaRPr lang="zh-CN" altLang="en-US"/>
        </a:p>
      </dgm:t>
    </dgm:pt>
    <dgm:pt modelId="{AA90C84E-156E-47B6-992F-D0CCA77E468B}">
      <dgm:prSet phldrT="[文本]" custT="1"/>
      <dgm:spPr/>
      <dgm:t>
        <a:bodyPr/>
        <a:lstStyle/>
        <a:p>
          <a:endParaRPr lang="zh-CN" altLang="en-US" sz="1800" dirty="0"/>
        </a:p>
      </dgm:t>
    </dgm:pt>
    <dgm:pt modelId="{558BCAD9-8BA6-4FAF-A929-C7FD4AA60600}" type="parTrans" cxnId="{5218D516-358C-4A7C-AB04-EC2691365019}">
      <dgm:prSet/>
      <dgm:spPr/>
      <dgm:t>
        <a:bodyPr/>
        <a:lstStyle/>
        <a:p>
          <a:endParaRPr lang="zh-CN" altLang="en-US"/>
        </a:p>
      </dgm:t>
    </dgm:pt>
    <dgm:pt modelId="{9F93F376-38F4-40A8-96B6-BED30DB0FBC1}" type="sibTrans" cxnId="{5218D516-358C-4A7C-AB04-EC2691365019}">
      <dgm:prSet/>
      <dgm:spPr/>
      <dgm:t>
        <a:bodyPr/>
        <a:lstStyle/>
        <a:p>
          <a:endParaRPr lang="zh-CN" altLang="en-US"/>
        </a:p>
      </dgm:t>
    </dgm:pt>
    <dgm:pt modelId="{6310BD26-8081-4636-AB24-DEBE4698218D}">
      <dgm:prSet custT="1"/>
      <dgm:spPr/>
      <dgm:t>
        <a:bodyPr/>
        <a:lstStyle/>
        <a:p>
          <a:endParaRPr lang="zh-CN" altLang="en-US" sz="1800" dirty="0"/>
        </a:p>
      </dgm:t>
    </dgm:pt>
    <dgm:pt modelId="{42604BE4-B755-4CE9-ABFD-9C3C7577A9A7}" type="parTrans" cxnId="{80535A0F-37B5-418D-A8E2-8CD6DBB9321F}">
      <dgm:prSet/>
      <dgm:spPr/>
      <dgm:t>
        <a:bodyPr/>
        <a:lstStyle/>
        <a:p>
          <a:endParaRPr lang="zh-CN" altLang="en-US"/>
        </a:p>
      </dgm:t>
    </dgm:pt>
    <dgm:pt modelId="{3AAD9BA6-7988-42EF-B972-1F0BA9D6B605}" type="sibTrans" cxnId="{80535A0F-37B5-418D-A8E2-8CD6DBB9321F}">
      <dgm:prSet/>
      <dgm:spPr/>
      <dgm:t>
        <a:bodyPr/>
        <a:lstStyle/>
        <a:p>
          <a:endParaRPr lang="zh-CN" altLang="en-US"/>
        </a:p>
      </dgm:t>
    </dgm:pt>
    <dgm:pt modelId="{7A91C797-0790-48B6-8488-70D92C0B8BD7}">
      <dgm:prSet custT="1"/>
      <dgm:spPr/>
      <dgm:t>
        <a:bodyPr/>
        <a:lstStyle/>
        <a:p>
          <a:endParaRPr lang="zh-CN" altLang="en-US" sz="1800" dirty="0"/>
        </a:p>
      </dgm:t>
    </dgm:pt>
    <dgm:pt modelId="{852CFDF5-2991-4D08-BAFD-0B66514493A3}" type="parTrans" cxnId="{D8CC369A-CBA2-489A-AD47-EFFFCF9B9FDA}">
      <dgm:prSet/>
      <dgm:spPr/>
      <dgm:t>
        <a:bodyPr/>
        <a:lstStyle/>
        <a:p>
          <a:endParaRPr lang="zh-CN" altLang="en-US"/>
        </a:p>
      </dgm:t>
    </dgm:pt>
    <dgm:pt modelId="{7B8FA7FB-4490-4AFA-8AAF-88C5E49D8C24}" type="sibTrans" cxnId="{D8CC369A-CBA2-489A-AD47-EFFFCF9B9FDA}">
      <dgm:prSet/>
      <dgm:spPr/>
      <dgm:t>
        <a:bodyPr/>
        <a:lstStyle/>
        <a:p>
          <a:endParaRPr lang="zh-CN" altLang="en-US"/>
        </a:p>
      </dgm:t>
    </dgm:pt>
    <dgm:pt modelId="{721DDF75-E04F-46F9-8F52-C69B70322335}" type="pres">
      <dgm:prSet presAssocID="{FA74CDF6-6D95-4FB2-B73A-B4190FBDF853}" presName="linearFlow" presStyleCnt="0">
        <dgm:presLayoutVars>
          <dgm:dir/>
          <dgm:animLvl val="lvl"/>
          <dgm:resizeHandles val="exact"/>
        </dgm:presLayoutVars>
      </dgm:prSet>
      <dgm:spPr/>
      <dgm:t>
        <a:bodyPr/>
        <a:lstStyle/>
        <a:p>
          <a:endParaRPr lang="zh-CN" altLang="en-US"/>
        </a:p>
      </dgm:t>
    </dgm:pt>
    <dgm:pt modelId="{29AD6EBF-6733-40D2-9ECC-BE27B8E74BC9}" type="pres">
      <dgm:prSet presAssocID="{ECFE4913-5274-4ADA-BD9F-C9C74DD46679}" presName="composite" presStyleCnt="0"/>
      <dgm:spPr/>
    </dgm:pt>
    <dgm:pt modelId="{D1AB0BA4-61A0-4EB2-AD9E-7B18B967D839}" type="pres">
      <dgm:prSet presAssocID="{ECFE4913-5274-4ADA-BD9F-C9C74DD46679}" presName="parTx" presStyleLbl="node1" presStyleIdx="0" presStyleCnt="3">
        <dgm:presLayoutVars>
          <dgm:chMax val="0"/>
          <dgm:chPref val="0"/>
          <dgm:bulletEnabled val="1"/>
        </dgm:presLayoutVars>
      </dgm:prSet>
      <dgm:spPr/>
      <dgm:t>
        <a:bodyPr/>
        <a:lstStyle/>
        <a:p>
          <a:endParaRPr lang="zh-CN" altLang="en-US"/>
        </a:p>
      </dgm:t>
    </dgm:pt>
    <dgm:pt modelId="{1A221CBF-98F0-433E-A408-0737CD46BDE7}" type="pres">
      <dgm:prSet presAssocID="{ECFE4913-5274-4ADA-BD9F-C9C74DD46679}" presName="parSh" presStyleLbl="node1" presStyleIdx="0" presStyleCnt="3" custLinFactNeighborY="-70981"/>
      <dgm:spPr/>
      <dgm:t>
        <a:bodyPr/>
        <a:lstStyle/>
        <a:p>
          <a:endParaRPr lang="zh-CN" altLang="en-US"/>
        </a:p>
      </dgm:t>
    </dgm:pt>
    <dgm:pt modelId="{807FD44F-26F4-423C-A918-67C8910BA174}" type="pres">
      <dgm:prSet presAssocID="{ECFE4913-5274-4ADA-BD9F-C9C74DD46679}" presName="desTx" presStyleLbl="fgAcc1" presStyleIdx="0" presStyleCnt="3" custScaleX="101089" custScaleY="100087" custLinFactNeighborX="-4202" custLinFactNeighborY="-14841">
        <dgm:presLayoutVars>
          <dgm:bulletEnabled val="1"/>
        </dgm:presLayoutVars>
      </dgm:prSet>
      <dgm:spPr/>
      <dgm:t>
        <a:bodyPr/>
        <a:lstStyle/>
        <a:p>
          <a:endParaRPr lang="zh-CN" altLang="en-US"/>
        </a:p>
      </dgm:t>
    </dgm:pt>
    <dgm:pt modelId="{C88240FC-2EE4-4F37-BDBF-9FC0EDAC4EBB}" type="pres">
      <dgm:prSet presAssocID="{8658F8ED-49C2-4047-A0CF-9F4950747841}" presName="sibTrans" presStyleLbl="sibTrans2D1" presStyleIdx="0" presStyleCnt="2"/>
      <dgm:spPr/>
      <dgm:t>
        <a:bodyPr/>
        <a:lstStyle/>
        <a:p>
          <a:endParaRPr lang="zh-CN" altLang="en-US"/>
        </a:p>
      </dgm:t>
    </dgm:pt>
    <dgm:pt modelId="{E6F7B03B-0964-4311-88B9-B4E4C22EF687}" type="pres">
      <dgm:prSet presAssocID="{8658F8ED-49C2-4047-A0CF-9F4950747841}" presName="connTx" presStyleLbl="sibTrans2D1" presStyleIdx="0" presStyleCnt="2"/>
      <dgm:spPr/>
      <dgm:t>
        <a:bodyPr/>
        <a:lstStyle/>
        <a:p>
          <a:endParaRPr lang="zh-CN" altLang="en-US"/>
        </a:p>
      </dgm:t>
    </dgm:pt>
    <dgm:pt modelId="{D10B49B4-44C7-4216-B08D-57B4A9AF26FE}" type="pres">
      <dgm:prSet presAssocID="{B72EDAEE-5B62-4481-A8FF-AD0B45343C2A}" presName="composite" presStyleCnt="0"/>
      <dgm:spPr/>
    </dgm:pt>
    <dgm:pt modelId="{5A84980A-4902-42EE-8C50-CB48DB8790B5}" type="pres">
      <dgm:prSet presAssocID="{B72EDAEE-5B62-4481-A8FF-AD0B45343C2A}" presName="parTx" presStyleLbl="node1" presStyleIdx="0" presStyleCnt="3">
        <dgm:presLayoutVars>
          <dgm:chMax val="0"/>
          <dgm:chPref val="0"/>
          <dgm:bulletEnabled val="1"/>
        </dgm:presLayoutVars>
      </dgm:prSet>
      <dgm:spPr/>
      <dgm:t>
        <a:bodyPr/>
        <a:lstStyle/>
        <a:p>
          <a:endParaRPr lang="zh-CN" altLang="en-US"/>
        </a:p>
      </dgm:t>
    </dgm:pt>
    <dgm:pt modelId="{EAE98FDA-6290-420D-B8C1-EC1766D8EDCB}" type="pres">
      <dgm:prSet presAssocID="{B72EDAEE-5B62-4481-A8FF-AD0B45343C2A}" presName="parSh" presStyleLbl="node1" presStyleIdx="1" presStyleCnt="3" custLinFactNeighborY="-70981"/>
      <dgm:spPr/>
      <dgm:t>
        <a:bodyPr/>
        <a:lstStyle/>
        <a:p>
          <a:endParaRPr lang="zh-CN" altLang="en-US"/>
        </a:p>
      </dgm:t>
    </dgm:pt>
    <dgm:pt modelId="{F1AFD99D-3624-4C3F-B187-CD9A38175DB8}" type="pres">
      <dgm:prSet presAssocID="{B72EDAEE-5B62-4481-A8FF-AD0B45343C2A}" presName="desTx" presStyleLbl="fgAcc1" presStyleIdx="1" presStyleCnt="3" custScaleX="91841" custScaleY="100087" custLinFactNeighborX="-17161" custLinFactNeighborY="-14865">
        <dgm:presLayoutVars>
          <dgm:bulletEnabled val="1"/>
        </dgm:presLayoutVars>
      </dgm:prSet>
      <dgm:spPr/>
      <dgm:t>
        <a:bodyPr/>
        <a:lstStyle/>
        <a:p>
          <a:endParaRPr lang="zh-CN" altLang="en-US"/>
        </a:p>
      </dgm:t>
    </dgm:pt>
    <dgm:pt modelId="{B864BA29-648E-4D52-A535-7B5AB1C617F2}" type="pres">
      <dgm:prSet presAssocID="{DE73A706-DE75-421A-B5CF-13A969521BB7}" presName="sibTrans" presStyleLbl="sibTrans2D1" presStyleIdx="1" presStyleCnt="2"/>
      <dgm:spPr/>
      <dgm:t>
        <a:bodyPr/>
        <a:lstStyle/>
        <a:p>
          <a:endParaRPr lang="zh-CN" altLang="en-US"/>
        </a:p>
      </dgm:t>
    </dgm:pt>
    <dgm:pt modelId="{3AD1DED5-06F3-4E5A-9D86-FA024D0FFF7A}" type="pres">
      <dgm:prSet presAssocID="{DE73A706-DE75-421A-B5CF-13A969521BB7}" presName="connTx" presStyleLbl="sibTrans2D1" presStyleIdx="1" presStyleCnt="2"/>
      <dgm:spPr/>
      <dgm:t>
        <a:bodyPr/>
        <a:lstStyle/>
        <a:p>
          <a:endParaRPr lang="zh-CN" altLang="en-US"/>
        </a:p>
      </dgm:t>
    </dgm:pt>
    <dgm:pt modelId="{65649521-5AC6-4E51-8A19-96B881E27EAF}" type="pres">
      <dgm:prSet presAssocID="{5FA72156-5C96-4968-9CE0-1BEFE5E155FF}" presName="composite" presStyleCnt="0"/>
      <dgm:spPr/>
    </dgm:pt>
    <dgm:pt modelId="{35EC21B1-C4FF-4F79-BCC3-105A8E37148E}" type="pres">
      <dgm:prSet presAssocID="{5FA72156-5C96-4968-9CE0-1BEFE5E155FF}" presName="parTx" presStyleLbl="node1" presStyleIdx="1" presStyleCnt="3">
        <dgm:presLayoutVars>
          <dgm:chMax val="0"/>
          <dgm:chPref val="0"/>
          <dgm:bulletEnabled val="1"/>
        </dgm:presLayoutVars>
      </dgm:prSet>
      <dgm:spPr/>
      <dgm:t>
        <a:bodyPr/>
        <a:lstStyle/>
        <a:p>
          <a:endParaRPr lang="zh-CN" altLang="en-US"/>
        </a:p>
      </dgm:t>
    </dgm:pt>
    <dgm:pt modelId="{2ACA8E5F-B0E2-4713-BF7E-E57FA5853F1A}" type="pres">
      <dgm:prSet presAssocID="{5FA72156-5C96-4968-9CE0-1BEFE5E155FF}" presName="parSh" presStyleLbl="node1" presStyleIdx="2" presStyleCnt="3" custLinFactNeighborY="-70981"/>
      <dgm:spPr/>
      <dgm:t>
        <a:bodyPr/>
        <a:lstStyle/>
        <a:p>
          <a:endParaRPr lang="zh-CN" altLang="en-US"/>
        </a:p>
      </dgm:t>
    </dgm:pt>
    <dgm:pt modelId="{111D1EE6-43E2-4121-BD89-87600B88461F}" type="pres">
      <dgm:prSet presAssocID="{5FA72156-5C96-4968-9CE0-1BEFE5E155FF}" presName="desTx" presStyleLbl="fgAcc1" presStyleIdx="2" presStyleCnt="3" custScaleX="93236" custScaleY="100087" custLinFactNeighborX="-17209" custLinFactNeighborY="-14865">
        <dgm:presLayoutVars>
          <dgm:bulletEnabled val="1"/>
        </dgm:presLayoutVars>
      </dgm:prSet>
      <dgm:spPr/>
      <dgm:t>
        <a:bodyPr/>
        <a:lstStyle/>
        <a:p>
          <a:endParaRPr lang="zh-CN" altLang="en-US"/>
        </a:p>
      </dgm:t>
    </dgm:pt>
  </dgm:ptLst>
  <dgm:cxnLst>
    <dgm:cxn modelId="{1A14E4E0-B15D-46D7-8B1C-2E7F89C5C971}" type="presOf" srcId="{77182F3A-5C5E-4D4C-8245-1E4B8F5164CC}" destId="{807FD44F-26F4-423C-A918-67C8910BA174}" srcOrd="0" destOrd="0" presId="urn:microsoft.com/office/officeart/2005/8/layout/process3"/>
    <dgm:cxn modelId="{2A609A78-9771-4BC6-8078-18B6D8A7DBF4}" type="presOf" srcId="{8658F8ED-49C2-4047-A0CF-9F4950747841}" destId="{C88240FC-2EE4-4F37-BDBF-9FC0EDAC4EBB}" srcOrd="0" destOrd="0" presId="urn:microsoft.com/office/officeart/2005/8/layout/process3"/>
    <dgm:cxn modelId="{5218D516-358C-4A7C-AB04-EC2691365019}" srcId="{5FA72156-5C96-4968-9CE0-1BEFE5E155FF}" destId="{AA90C84E-156E-47B6-992F-D0CCA77E468B}" srcOrd="0" destOrd="0" parTransId="{558BCAD9-8BA6-4FAF-A929-C7FD4AA60600}" sibTransId="{9F93F376-38F4-40A8-96B6-BED30DB0FBC1}"/>
    <dgm:cxn modelId="{A7585F06-FB0A-41F3-B010-B9FB4110C856}" type="presOf" srcId="{8658F8ED-49C2-4047-A0CF-9F4950747841}" destId="{E6F7B03B-0964-4311-88B9-B4E4C22EF687}" srcOrd="1" destOrd="0" presId="urn:microsoft.com/office/officeart/2005/8/layout/process3"/>
    <dgm:cxn modelId="{35A49861-D3A2-4580-AEB1-28AFB10EBD75}" type="presOf" srcId="{ECFE4913-5274-4ADA-BD9F-C9C74DD46679}" destId="{1A221CBF-98F0-433E-A408-0737CD46BDE7}" srcOrd="1" destOrd="0" presId="urn:microsoft.com/office/officeart/2005/8/layout/process3"/>
    <dgm:cxn modelId="{A59399F3-D5E3-4B18-A4AD-8FAB4DDE48E2}" type="presOf" srcId="{5FA72156-5C96-4968-9CE0-1BEFE5E155FF}" destId="{2ACA8E5F-B0E2-4713-BF7E-E57FA5853F1A}" srcOrd="1" destOrd="0" presId="urn:microsoft.com/office/officeart/2005/8/layout/process3"/>
    <dgm:cxn modelId="{D1DE45B6-9795-4752-82FD-7D85D1F8E877}" srcId="{FA74CDF6-6D95-4FB2-B73A-B4190FBDF853}" destId="{B72EDAEE-5B62-4481-A8FF-AD0B45343C2A}" srcOrd="1" destOrd="0" parTransId="{2493C1AE-9F51-4508-88CD-0AD04B99BBB3}" sibTransId="{DE73A706-DE75-421A-B5CF-13A969521BB7}"/>
    <dgm:cxn modelId="{A5F63716-5CB8-4DD2-857F-D89D337F2F3C}" type="presOf" srcId="{DE73A706-DE75-421A-B5CF-13A969521BB7}" destId="{B864BA29-648E-4D52-A535-7B5AB1C617F2}" srcOrd="0" destOrd="0" presId="urn:microsoft.com/office/officeart/2005/8/layout/process3"/>
    <dgm:cxn modelId="{F4CA24EA-4FEC-4E6E-B936-860B2851F1CA}" type="presOf" srcId="{5FA72156-5C96-4968-9CE0-1BEFE5E155FF}" destId="{35EC21B1-C4FF-4F79-BCC3-105A8E37148E}" srcOrd="0" destOrd="0" presId="urn:microsoft.com/office/officeart/2005/8/layout/process3"/>
    <dgm:cxn modelId="{2F774DCE-CC22-4BF1-88E2-61A0FEC0E2A1}" type="presOf" srcId="{DE73A706-DE75-421A-B5CF-13A969521BB7}" destId="{3AD1DED5-06F3-4E5A-9D86-FA024D0FFF7A}" srcOrd="1" destOrd="0" presId="urn:microsoft.com/office/officeart/2005/8/layout/process3"/>
    <dgm:cxn modelId="{B585D7F6-C8A8-4A7D-88BF-9F9C0D643A43}" type="presOf" srcId="{6310BD26-8081-4636-AB24-DEBE4698218D}" destId="{111D1EE6-43E2-4121-BD89-87600B88461F}" srcOrd="0" destOrd="2" presId="urn:microsoft.com/office/officeart/2005/8/layout/process3"/>
    <dgm:cxn modelId="{56E75005-E84E-4FB8-91E1-F0D434882C1A}" srcId="{B72EDAEE-5B62-4481-A8FF-AD0B45343C2A}" destId="{38BE432E-04FA-403F-B2F5-BB247F8A70BE}" srcOrd="0" destOrd="0" parTransId="{74FF4DF1-3F90-4039-B8E2-6231809DF834}" sibTransId="{41D04EBF-463E-46AC-9188-0C7134193725}"/>
    <dgm:cxn modelId="{CDDBB1B1-FD0B-456D-8161-E99E06C27829}" srcId="{FA74CDF6-6D95-4FB2-B73A-B4190FBDF853}" destId="{5FA72156-5C96-4968-9CE0-1BEFE5E155FF}" srcOrd="2" destOrd="0" parTransId="{F0F30F0F-ECE1-40A1-8CEB-17E22B20C281}" sibTransId="{1D111604-D00A-45FD-9580-AEB6A556B29C}"/>
    <dgm:cxn modelId="{7AC3EEB3-FDCB-4139-839E-BC4D62A8D2C3}" type="presOf" srcId="{38BE432E-04FA-403F-B2F5-BB247F8A70BE}" destId="{F1AFD99D-3624-4C3F-B187-CD9A38175DB8}" srcOrd="0" destOrd="0" presId="urn:microsoft.com/office/officeart/2005/8/layout/process3"/>
    <dgm:cxn modelId="{1D4B4D1B-1E87-4929-837B-5D8CFEBBA114}" srcId="{ECFE4913-5274-4ADA-BD9F-C9C74DD46679}" destId="{77182F3A-5C5E-4D4C-8245-1E4B8F5164CC}" srcOrd="0" destOrd="0" parTransId="{D0A89AEA-F575-4DDD-9A96-7BD6600E85DC}" sibTransId="{A2324D8E-C6F0-4F18-874A-D284B5C4EA62}"/>
    <dgm:cxn modelId="{80535A0F-37B5-418D-A8E2-8CD6DBB9321F}" srcId="{5FA72156-5C96-4968-9CE0-1BEFE5E155FF}" destId="{6310BD26-8081-4636-AB24-DEBE4698218D}" srcOrd="2" destOrd="0" parTransId="{42604BE4-B755-4CE9-ABFD-9C3C7577A9A7}" sibTransId="{3AAD9BA6-7988-42EF-B972-1F0BA9D6B605}"/>
    <dgm:cxn modelId="{A2740AAA-4415-46AD-965E-B5569375F54C}" type="presOf" srcId="{FA74CDF6-6D95-4FB2-B73A-B4190FBDF853}" destId="{721DDF75-E04F-46F9-8F52-C69B70322335}" srcOrd="0" destOrd="0" presId="urn:microsoft.com/office/officeart/2005/8/layout/process3"/>
    <dgm:cxn modelId="{4A73782E-B8D7-461A-A684-F67F1EEA01E3}" type="presOf" srcId="{B72EDAEE-5B62-4481-A8FF-AD0B45343C2A}" destId="{5A84980A-4902-42EE-8C50-CB48DB8790B5}" srcOrd="0" destOrd="0" presId="urn:microsoft.com/office/officeart/2005/8/layout/process3"/>
    <dgm:cxn modelId="{D8CC369A-CBA2-489A-AD47-EFFFCF9B9FDA}" srcId="{5FA72156-5C96-4968-9CE0-1BEFE5E155FF}" destId="{7A91C797-0790-48B6-8488-70D92C0B8BD7}" srcOrd="1" destOrd="0" parTransId="{852CFDF5-2991-4D08-BAFD-0B66514493A3}" sibTransId="{7B8FA7FB-4490-4AFA-8AAF-88C5E49D8C24}"/>
    <dgm:cxn modelId="{45B4BB84-94F3-4690-B824-3E61A4572F37}" type="presOf" srcId="{ECFE4913-5274-4ADA-BD9F-C9C74DD46679}" destId="{D1AB0BA4-61A0-4EB2-AD9E-7B18B967D839}" srcOrd="0" destOrd="0" presId="urn:microsoft.com/office/officeart/2005/8/layout/process3"/>
    <dgm:cxn modelId="{32AE7EAD-C6E2-440F-B2B4-AA9B6DBA7495}" type="presOf" srcId="{7A91C797-0790-48B6-8488-70D92C0B8BD7}" destId="{111D1EE6-43E2-4121-BD89-87600B88461F}" srcOrd="0" destOrd="1" presId="urn:microsoft.com/office/officeart/2005/8/layout/process3"/>
    <dgm:cxn modelId="{3900E619-DAE5-42B5-BDD0-F4FBB0E3FB23}" type="presOf" srcId="{B72EDAEE-5B62-4481-A8FF-AD0B45343C2A}" destId="{EAE98FDA-6290-420D-B8C1-EC1766D8EDCB}" srcOrd="1" destOrd="0" presId="urn:microsoft.com/office/officeart/2005/8/layout/process3"/>
    <dgm:cxn modelId="{B590E5D8-C584-477A-AF00-E1D782C2C9D2}" type="presOf" srcId="{AA90C84E-156E-47B6-992F-D0CCA77E468B}" destId="{111D1EE6-43E2-4121-BD89-87600B88461F}" srcOrd="0" destOrd="0" presId="urn:microsoft.com/office/officeart/2005/8/layout/process3"/>
    <dgm:cxn modelId="{2F4B14C6-7EBB-47AB-BDFC-5E10E9718D7C}" srcId="{FA74CDF6-6D95-4FB2-B73A-B4190FBDF853}" destId="{ECFE4913-5274-4ADA-BD9F-C9C74DD46679}" srcOrd="0" destOrd="0" parTransId="{DE581A8C-CA22-4CF8-A099-D25691648C27}" sibTransId="{8658F8ED-49C2-4047-A0CF-9F4950747841}"/>
    <dgm:cxn modelId="{27CF7AEA-2B0F-4DB4-BFB8-90F49F3F272C}" type="presParOf" srcId="{721DDF75-E04F-46F9-8F52-C69B70322335}" destId="{29AD6EBF-6733-40D2-9ECC-BE27B8E74BC9}" srcOrd="0" destOrd="0" presId="urn:microsoft.com/office/officeart/2005/8/layout/process3"/>
    <dgm:cxn modelId="{962B84C4-8F98-4166-86B0-5705D3876849}" type="presParOf" srcId="{29AD6EBF-6733-40D2-9ECC-BE27B8E74BC9}" destId="{D1AB0BA4-61A0-4EB2-AD9E-7B18B967D839}" srcOrd="0" destOrd="0" presId="urn:microsoft.com/office/officeart/2005/8/layout/process3"/>
    <dgm:cxn modelId="{CF53EDF1-5A74-4719-BFE0-5FA3D6B74351}" type="presParOf" srcId="{29AD6EBF-6733-40D2-9ECC-BE27B8E74BC9}" destId="{1A221CBF-98F0-433E-A408-0737CD46BDE7}" srcOrd="1" destOrd="0" presId="urn:microsoft.com/office/officeart/2005/8/layout/process3"/>
    <dgm:cxn modelId="{E71AD2B6-074C-454F-BF5D-6FF38CCBF5E0}" type="presParOf" srcId="{29AD6EBF-6733-40D2-9ECC-BE27B8E74BC9}" destId="{807FD44F-26F4-423C-A918-67C8910BA174}" srcOrd="2" destOrd="0" presId="urn:microsoft.com/office/officeart/2005/8/layout/process3"/>
    <dgm:cxn modelId="{B7BF5841-E77D-44E3-9FE1-3ACCEBC157DC}" type="presParOf" srcId="{721DDF75-E04F-46F9-8F52-C69B70322335}" destId="{C88240FC-2EE4-4F37-BDBF-9FC0EDAC4EBB}" srcOrd="1" destOrd="0" presId="urn:microsoft.com/office/officeart/2005/8/layout/process3"/>
    <dgm:cxn modelId="{96758EDA-A55D-436C-BF4A-4618FC049291}" type="presParOf" srcId="{C88240FC-2EE4-4F37-BDBF-9FC0EDAC4EBB}" destId="{E6F7B03B-0964-4311-88B9-B4E4C22EF687}" srcOrd="0" destOrd="0" presId="urn:microsoft.com/office/officeart/2005/8/layout/process3"/>
    <dgm:cxn modelId="{87CADE32-E653-40EB-ABCB-92A45F7E27B4}" type="presParOf" srcId="{721DDF75-E04F-46F9-8F52-C69B70322335}" destId="{D10B49B4-44C7-4216-B08D-57B4A9AF26FE}" srcOrd="2" destOrd="0" presId="urn:microsoft.com/office/officeart/2005/8/layout/process3"/>
    <dgm:cxn modelId="{D2AE8183-BE82-48BD-9BFE-801505A2D4F7}" type="presParOf" srcId="{D10B49B4-44C7-4216-B08D-57B4A9AF26FE}" destId="{5A84980A-4902-42EE-8C50-CB48DB8790B5}" srcOrd="0" destOrd="0" presId="urn:microsoft.com/office/officeart/2005/8/layout/process3"/>
    <dgm:cxn modelId="{422D220B-7FA3-41B1-A1CE-C49B055C9845}" type="presParOf" srcId="{D10B49B4-44C7-4216-B08D-57B4A9AF26FE}" destId="{EAE98FDA-6290-420D-B8C1-EC1766D8EDCB}" srcOrd="1" destOrd="0" presId="urn:microsoft.com/office/officeart/2005/8/layout/process3"/>
    <dgm:cxn modelId="{0868069E-239C-4EE5-9FC4-6B8AAC530A60}" type="presParOf" srcId="{D10B49B4-44C7-4216-B08D-57B4A9AF26FE}" destId="{F1AFD99D-3624-4C3F-B187-CD9A38175DB8}" srcOrd="2" destOrd="0" presId="urn:microsoft.com/office/officeart/2005/8/layout/process3"/>
    <dgm:cxn modelId="{41DA757A-2FB5-4FB1-A13D-398553D5A61C}" type="presParOf" srcId="{721DDF75-E04F-46F9-8F52-C69B70322335}" destId="{B864BA29-648E-4D52-A535-7B5AB1C617F2}" srcOrd="3" destOrd="0" presId="urn:microsoft.com/office/officeart/2005/8/layout/process3"/>
    <dgm:cxn modelId="{52BD6D2B-A545-4452-A441-CE5D4C08FB5C}" type="presParOf" srcId="{B864BA29-648E-4D52-A535-7B5AB1C617F2}" destId="{3AD1DED5-06F3-4E5A-9D86-FA024D0FFF7A}" srcOrd="0" destOrd="0" presId="urn:microsoft.com/office/officeart/2005/8/layout/process3"/>
    <dgm:cxn modelId="{16D9CB65-C285-4B60-8C44-58E02C268E0C}" type="presParOf" srcId="{721DDF75-E04F-46F9-8F52-C69B70322335}" destId="{65649521-5AC6-4E51-8A19-96B881E27EAF}" srcOrd="4" destOrd="0" presId="urn:microsoft.com/office/officeart/2005/8/layout/process3"/>
    <dgm:cxn modelId="{C64E10AF-E86B-4F0B-AF5F-E06A98FA16AE}" type="presParOf" srcId="{65649521-5AC6-4E51-8A19-96B881E27EAF}" destId="{35EC21B1-C4FF-4F79-BCC3-105A8E37148E}" srcOrd="0" destOrd="0" presId="urn:microsoft.com/office/officeart/2005/8/layout/process3"/>
    <dgm:cxn modelId="{FEEDC585-E387-443D-BD22-A7C8EB4FCD11}" type="presParOf" srcId="{65649521-5AC6-4E51-8A19-96B881E27EAF}" destId="{2ACA8E5F-B0E2-4713-BF7E-E57FA5853F1A}" srcOrd="1" destOrd="0" presId="urn:microsoft.com/office/officeart/2005/8/layout/process3"/>
    <dgm:cxn modelId="{DD89F612-E018-4A79-BE42-C8F0B9B63E64}" type="presParOf" srcId="{65649521-5AC6-4E51-8A19-96B881E27EAF}" destId="{111D1EE6-43E2-4121-BD89-87600B88461F}"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7E163A-D7FA-4E44-BFFC-54C93228B89F}" type="doc">
      <dgm:prSet loTypeId="urn:microsoft.com/office/officeart/2005/8/layout/default#11" loCatId="list" qsTypeId="urn:microsoft.com/office/officeart/2005/8/quickstyle/simple3" qsCatId="simple" csTypeId="urn:microsoft.com/office/officeart/2005/8/colors/colorful5" csCatId="colorful" phldr="1"/>
      <dgm:spPr/>
      <dgm:t>
        <a:bodyPr/>
        <a:lstStyle/>
        <a:p>
          <a:endParaRPr lang="zh-CN" altLang="en-US"/>
        </a:p>
      </dgm:t>
    </dgm:pt>
    <dgm:pt modelId="{96B6C74A-D6B8-424C-8C61-CB6C3B350F46}">
      <dgm:prSet phldrT="[文本]"/>
      <dgm:spPr/>
      <dgm:t>
        <a:bodyPr/>
        <a:lstStyle/>
        <a:p>
          <a:r>
            <a:rPr lang="zh-CN" altLang="en-US" dirty="0" smtClean="0">
              <a:latin typeface="黑体" panose="02010609060101010101" pitchFamily="49" charset="-122"/>
              <a:ea typeface="黑体" panose="02010609060101010101" pitchFamily="49" charset="-122"/>
            </a:rPr>
            <a:t>期刊论文</a:t>
          </a:r>
          <a:endParaRPr lang="en-US" altLang="zh-CN" dirty="0" smtClean="0">
            <a:latin typeface="黑体" panose="02010609060101010101" pitchFamily="49" charset="-122"/>
            <a:ea typeface="黑体" panose="02010609060101010101" pitchFamily="49" charset="-122"/>
          </a:endParaRPr>
        </a:p>
      </dgm:t>
    </dgm:pt>
    <dgm:pt modelId="{1E0BAC78-1708-49E5-AF1D-657C102F9D2D}" type="par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956DE735-BBED-4BA3-BB5B-15DD7DCB2BE3}" type="sib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764AB20A-7375-4C61-93EE-C252084495E1}">
      <dgm:prSet phldrT="[文本]"/>
      <dgm:spPr/>
      <dgm:t>
        <a:bodyPr/>
        <a:lstStyle/>
        <a:p>
          <a:r>
            <a:rPr lang="zh-CN" altLang="en-US" dirty="0" smtClean="0">
              <a:latin typeface="黑体" panose="02010609060101010101" pitchFamily="49" charset="-122"/>
              <a:ea typeface="黑体" panose="02010609060101010101" pitchFamily="49" charset="-122"/>
            </a:rPr>
            <a:t>会议论文</a:t>
          </a:r>
          <a:endParaRPr lang="zh-CN" altLang="en-US" dirty="0">
            <a:latin typeface="黑体" panose="02010609060101010101" pitchFamily="49" charset="-122"/>
            <a:ea typeface="黑体" panose="02010609060101010101" pitchFamily="49" charset="-122"/>
          </a:endParaRPr>
        </a:p>
      </dgm:t>
    </dgm:pt>
    <dgm:pt modelId="{6A5CDDA3-8804-4669-99A8-CEE96066C4DE}" type="par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D02EF9BA-3236-4B98-8741-B168FA68829E}" type="sib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7ED73358-0A1C-407E-8B28-A5363E7D5B31}">
      <dgm:prSet phldrT="[文本]"/>
      <dgm:spPr/>
      <dgm:t>
        <a:bodyPr/>
        <a:lstStyle/>
        <a:p>
          <a:r>
            <a:rPr lang="zh-CN" altLang="en-US" dirty="0" smtClean="0">
              <a:latin typeface="黑体" panose="02010609060101010101" pitchFamily="49" charset="-122"/>
              <a:ea typeface="黑体" panose="02010609060101010101" pitchFamily="49" charset="-122"/>
            </a:rPr>
            <a:t>学位论文</a:t>
          </a:r>
          <a:endParaRPr lang="zh-CN" altLang="en-US" dirty="0">
            <a:latin typeface="黑体" panose="02010609060101010101" pitchFamily="49" charset="-122"/>
            <a:ea typeface="黑体" panose="02010609060101010101" pitchFamily="49" charset="-122"/>
          </a:endParaRPr>
        </a:p>
      </dgm:t>
    </dgm:pt>
    <dgm:pt modelId="{F7424E9F-3368-4708-A0F3-FD93A6834229}" type="par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5408D90F-57D2-4D77-BEBB-9A8E241A51BA}" type="sib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1193D1F7-1A54-475B-AF2B-70ACD3C05327}">
      <dgm:prSet phldrT="[文本]"/>
      <dgm:spPr/>
      <dgm:t>
        <a:bodyPr/>
        <a:lstStyle/>
        <a:p>
          <a:r>
            <a:rPr lang="zh-CN" altLang="en-US" dirty="0" smtClean="0">
              <a:latin typeface="黑体" panose="02010609060101010101" pitchFamily="49" charset="-122"/>
              <a:ea typeface="黑体" panose="02010609060101010101" pitchFamily="49" charset="-122"/>
            </a:rPr>
            <a:t>专利</a:t>
          </a:r>
          <a:endParaRPr lang="zh-CN" altLang="en-US" dirty="0">
            <a:latin typeface="黑体" panose="02010609060101010101" pitchFamily="49" charset="-122"/>
            <a:ea typeface="黑体" panose="02010609060101010101" pitchFamily="49" charset="-122"/>
          </a:endParaRPr>
        </a:p>
      </dgm:t>
    </dgm:pt>
    <dgm:pt modelId="{2F51B06F-4A1D-4112-A599-03012B21A4FE}" type="par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EB6E444-D098-446D-B375-DAE11344F4F3}" type="sib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FB03B86-032E-404F-ACD9-59860DB24C0F}">
      <dgm:prSet/>
      <dgm:spPr/>
      <dgm:t>
        <a:bodyPr/>
        <a:lstStyle/>
        <a:p>
          <a:r>
            <a:rPr lang="zh-CN" altLang="en-US" dirty="0" smtClean="0">
              <a:latin typeface="黑体" panose="02010609060101010101" pitchFamily="49" charset="-122"/>
              <a:ea typeface="黑体" panose="02010609060101010101" pitchFamily="49" charset="-122"/>
            </a:rPr>
            <a:t>科技报告</a:t>
          </a:r>
          <a:endParaRPr lang="zh-CN" altLang="en-US" dirty="0">
            <a:latin typeface="黑体" panose="02010609060101010101" pitchFamily="49" charset="-122"/>
            <a:ea typeface="黑体" panose="02010609060101010101" pitchFamily="49" charset="-122"/>
          </a:endParaRPr>
        </a:p>
      </dgm:t>
    </dgm:pt>
    <dgm:pt modelId="{32849F5E-B002-4511-82BC-BF54EC3923EC}" type="par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86E1A93A-B3DC-4EB3-810F-021B39517564}" type="sib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A18D76B3-51F1-4708-9349-DA5A5EC5457A}">
      <dgm:prSet/>
      <dgm:spPr/>
      <dgm:t>
        <a:bodyPr/>
        <a:lstStyle/>
        <a:p>
          <a:r>
            <a:rPr lang="zh-CN" altLang="en-US" dirty="0" smtClean="0">
              <a:latin typeface="黑体" panose="02010609060101010101" pitchFamily="49" charset="-122"/>
              <a:ea typeface="黑体" panose="02010609060101010101" pitchFamily="49" charset="-122"/>
            </a:rPr>
            <a:t>视频</a:t>
          </a:r>
          <a:endParaRPr lang="zh-CN" altLang="en-US" dirty="0">
            <a:latin typeface="黑体" panose="02010609060101010101" pitchFamily="49" charset="-122"/>
            <a:ea typeface="黑体" panose="02010609060101010101" pitchFamily="49" charset="-122"/>
          </a:endParaRPr>
        </a:p>
      </dgm:t>
    </dgm:pt>
    <dgm:pt modelId="{EEAF62CD-4E76-4AF5-93CF-8297FEDD4118}" type="par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FF7C770A-460F-49C1-9C55-BD0BA86E7D54}" type="sib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4FBE6424-9F58-426D-9501-B5DB5763C3B2}">
      <dgm:prSet/>
      <dgm:spPr/>
      <dgm:t>
        <a:bodyPr/>
        <a:lstStyle/>
        <a:p>
          <a:r>
            <a:rPr lang="en-US"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dgm:t>
    </dgm:pt>
    <dgm:pt modelId="{50BB3D8D-ABF6-48A9-BE39-EE1F0A65E0EE}" type="par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9C154AED-4C1B-4CA4-99CD-F014698C882D}" type="sib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7B50946B-12CE-4C41-AFA4-023FDD272A65}">
      <dgm:prSet/>
      <dgm:spPr/>
      <dgm:t>
        <a:bodyPr/>
        <a:lstStyle/>
        <a:p>
          <a:r>
            <a:rPr lang="zh-CN" altLang="en-US" dirty="0" smtClean="0">
              <a:latin typeface="黑体" panose="02010609060101010101" pitchFamily="49" charset="-122"/>
              <a:ea typeface="黑体" panose="02010609060101010101" pitchFamily="49" charset="-122"/>
            </a:rPr>
            <a:t>产品样本</a:t>
          </a:r>
          <a:endParaRPr lang="zh-CN" altLang="en-US" dirty="0">
            <a:latin typeface="黑体" panose="02010609060101010101" pitchFamily="49" charset="-122"/>
            <a:ea typeface="黑体" panose="02010609060101010101" pitchFamily="49" charset="-122"/>
          </a:endParaRPr>
        </a:p>
      </dgm:t>
    </dgm:pt>
    <dgm:pt modelId="{15F6717E-F576-4E32-AD43-F309AFB51797}" type="par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58D3D7A3-8351-4767-BEF6-9CE5A297A5B5}" type="sib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7A728E57-30F8-40AB-B8A8-2444D3FFCD6C}">
      <dgm:prSet/>
      <dgm:spPr/>
      <dgm:t>
        <a:bodyPr/>
        <a:lstStyle/>
        <a:p>
          <a:r>
            <a:rPr lang="zh-CN" altLang="en-US" dirty="0" smtClean="0">
              <a:latin typeface="黑体" panose="02010609060101010101" pitchFamily="49" charset="-122"/>
              <a:ea typeface="黑体" panose="02010609060101010101" pitchFamily="49" charset="-122"/>
            </a:rPr>
            <a:t>电子书</a:t>
          </a:r>
          <a:endParaRPr lang="zh-CN" altLang="en-US" dirty="0">
            <a:latin typeface="黑体" panose="02010609060101010101" pitchFamily="49" charset="-122"/>
            <a:ea typeface="黑体" panose="02010609060101010101" pitchFamily="49" charset="-122"/>
          </a:endParaRPr>
        </a:p>
      </dgm:t>
    </dgm:pt>
    <dgm:pt modelId="{D5B3B8AE-B221-4023-BCB0-407716B80B59}" type="par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DF271466-6307-4205-AEF3-1FCC451AD1F2}" type="sib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904C65CE-96CE-4208-B4E1-E9E3F57804C2}">
      <dgm:prSet/>
      <dgm:spPr/>
      <dgm:t>
        <a:bodyPr/>
        <a:lstStyle/>
        <a:p>
          <a:r>
            <a:rPr lang="zh-CN" altLang="en-US" dirty="0" smtClean="0">
              <a:latin typeface="黑体" panose="02010609060101010101" pitchFamily="49" charset="-122"/>
              <a:ea typeface="黑体" panose="02010609060101010101" pitchFamily="49" charset="-122"/>
            </a:rPr>
            <a:t>标准</a:t>
          </a:r>
          <a:endParaRPr lang="zh-CN" altLang="en-US" dirty="0">
            <a:latin typeface="黑体" panose="02010609060101010101" pitchFamily="49" charset="-122"/>
            <a:ea typeface="黑体" panose="02010609060101010101" pitchFamily="49" charset="-122"/>
          </a:endParaRPr>
        </a:p>
      </dgm:t>
    </dgm:pt>
    <dgm:pt modelId="{4E94C0DD-2DBB-4C7F-8FC1-8253BDC5CD39}" type="par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2D1E0215-4E90-400A-BE17-439918A62867}" type="sib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DE32FC88-3B4A-4536-B2F7-A694909FDAF4}">
      <dgm:prSet/>
      <dgm:spPr/>
      <dgm:t>
        <a:bodyPr/>
        <a:lstStyle/>
        <a:p>
          <a:r>
            <a:rPr lang="zh-CN" altLang="en-US" dirty="0" smtClean="0">
              <a:latin typeface="黑体" panose="02010609060101010101" pitchFamily="49" charset="-122"/>
              <a:ea typeface="黑体" panose="02010609060101010101" pitchFamily="49" charset="-122"/>
            </a:rPr>
            <a:t>数值型</a:t>
          </a:r>
          <a:endParaRPr lang="zh-CN" altLang="en-US" dirty="0">
            <a:latin typeface="黑体" panose="02010609060101010101" pitchFamily="49" charset="-122"/>
            <a:ea typeface="黑体" panose="02010609060101010101" pitchFamily="49" charset="-122"/>
          </a:endParaRPr>
        </a:p>
      </dgm:t>
    </dgm:pt>
    <dgm:pt modelId="{AC0CB08B-787C-4264-A847-2E803AA2B16B}" type="par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F920252-D286-47C4-B1EC-B159C0B91C36}" type="sib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8F5CC7D-47CB-469C-A9F7-3BD49E21FFF7}">
      <dgm:prSet/>
      <dgm:spPr/>
      <dgm:t>
        <a:bodyPr/>
        <a:lstStyle/>
        <a:p>
          <a:r>
            <a:rPr lang="zh-CN" altLang="en-US" dirty="0" smtClean="0">
              <a:latin typeface="黑体" panose="02010609060101010101" pitchFamily="49" charset="-122"/>
              <a:ea typeface="黑体" panose="02010609060101010101" pitchFamily="49" charset="-122"/>
            </a:rPr>
            <a:t>百科全书</a:t>
          </a:r>
          <a:endParaRPr lang="zh-CN" altLang="en-US" dirty="0">
            <a:latin typeface="黑体" panose="02010609060101010101" pitchFamily="49" charset="-122"/>
            <a:ea typeface="黑体" panose="02010609060101010101" pitchFamily="49" charset="-122"/>
          </a:endParaRPr>
        </a:p>
      </dgm:t>
    </dgm:pt>
    <dgm:pt modelId="{24DC9B40-AE05-4DE2-B4A9-063CF2D0B534}" type="sib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07DD1FD8-4B8F-4857-813E-7817F1DFFCB9}" type="par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60C96E5F-4906-4A9A-AE53-F0970D6BA779}" type="pres">
      <dgm:prSet presAssocID="{427E163A-D7FA-4E44-BFFC-54C93228B89F}" presName="diagram" presStyleCnt="0">
        <dgm:presLayoutVars>
          <dgm:dir/>
          <dgm:resizeHandles val="exact"/>
        </dgm:presLayoutVars>
      </dgm:prSet>
      <dgm:spPr/>
      <dgm:t>
        <a:bodyPr/>
        <a:lstStyle/>
        <a:p>
          <a:endParaRPr lang="zh-CN" altLang="en-US"/>
        </a:p>
      </dgm:t>
    </dgm:pt>
    <dgm:pt modelId="{4781DEC2-28C8-4F4D-AD49-C32D08089B51}" type="pres">
      <dgm:prSet presAssocID="{7A728E57-30F8-40AB-B8A8-2444D3FFCD6C}" presName="node" presStyleLbl="node1" presStyleIdx="0" presStyleCnt="12">
        <dgm:presLayoutVars>
          <dgm:bulletEnabled val="1"/>
        </dgm:presLayoutVars>
      </dgm:prSet>
      <dgm:spPr/>
      <dgm:t>
        <a:bodyPr/>
        <a:lstStyle/>
        <a:p>
          <a:endParaRPr lang="zh-CN" altLang="en-US"/>
        </a:p>
      </dgm:t>
    </dgm:pt>
    <dgm:pt modelId="{154DDBB7-A895-4EA2-9F9B-729363A7B6FA}" type="pres">
      <dgm:prSet presAssocID="{DF271466-6307-4205-AEF3-1FCC451AD1F2}" presName="sibTrans" presStyleCnt="0"/>
      <dgm:spPr/>
    </dgm:pt>
    <dgm:pt modelId="{14A8CD62-287A-4147-B631-B8CBE7AC07E1}" type="pres">
      <dgm:prSet presAssocID="{96B6C74A-D6B8-424C-8C61-CB6C3B350F46}" presName="node" presStyleLbl="node1" presStyleIdx="1" presStyleCnt="12">
        <dgm:presLayoutVars>
          <dgm:bulletEnabled val="1"/>
        </dgm:presLayoutVars>
      </dgm:prSet>
      <dgm:spPr/>
      <dgm:t>
        <a:bodyPr/>
        <a:lstStyle/>
        <a:p>
          <a:endParaRPr lang="zh-CN" altLang="en-US"/>
        </a:p>
      </dgm:t>
    </dgm:pt>
    <dgm:pt modelId="{AD434D07-DEA6-4C9D-94B4-095F86F1A3CC}" type="pres">
      <dgm:prSet presAssocID="{956DE735-BBED-4BA3-BB5B-15DD7DCB2BE3}" presName="sibTrans" presStyleCnt="0"/>
      <dgm:spPr/>
    </dgm:pt>
    <dgm:pt modelId="{4742A253-F9A4-421D-8098-BB56C8A62DB4}" type="pres">
      <dgm:prSet presAssocID="{764AB20A-7375-4C61-93EE-C252084495E1}" presName="node" presStyleLbl="node1" presStyleIdx="2" presStyleCnt="12">
        <dgm:presLayoutVars>
          <dgm:bulletEnabled val="1"/>
        </dgm:presLayoutVars>
      </dgm:prSet>
      <dgm:spPr/>
      <dgm:t>
        <a:bodyPr/>
        <a:lstStyle/>
        <a:p>
          <a:endParaRPr lang="zh-CN" altLang="en-US"/>
        </a:p>
      </dgm:t>
    </dgm:pt>
    <dgm:pt modelId="{D9B55C03-25A4-4CDA-A2FC-78BE5B923385}" type="pres">
      <dgm:prSet presAssocID="{D02EF9BA-3236-4B98-8741-B168FA68829E}" presName="sibTrans" presStyleCnt="0"/>
      <dgm:spPr/>
    </dgm:pt>
    <dgm:pt modelId="{A7BE305A-2275-4D8B-9BF4-4B60461DA5D8}" type="pres">
      <dgm:prSet presAssocID="{7ED73358-0A1C-407E-8B28-A5363E7D5B31}" presName="node" presStyleLbl="node1" presStyleIdx="3" presStyleCnt="12">
        <dgm:presLayoutVars>
          <dgm:bulletEnabled val="1"/>
        </dgm:presLayoutVars>
      </dgm:prSet>
      <dgm:spPr/>
      <dgm:t>
        <a:bodyPr/>
        <a:lstStyle/>
        <a:p>
          <a:endParaRPr lang="zh-CN" altLang="en-US"/>
        </a:p>
      </dgm:t>
    </dgm:pt>
    <dgm:pt modelId="{35CEAE64-E733-43F9-8A12-7564725D7365}" type="pres">
      <dgm:prSet presAssocID="{5408D90F-57D2-4D77-BEBB-9A8E241A51BA}" presName="sibTrans" presStyleCnt="0"/>
      <dgm:spPr/>
    </dgm:pt>
    <dgm:pt modelId="{774FC98B-CB89-4F0F-B744-6977495485E0}" type="pres">
      <dgm:prSet presAssocID="{1193D1F7-1A54-475B-AF2B-70ACD3C05327}" presName="node" presStyleLbl="node1" presStyleIdx="4" presStyleCnt="12">
        <dgm:presLayoutVars>
          <dgm:bulletEnabled val="1"/>
        </dgm:presLayoutVars>
      </dgm:prSet>
      <dgm:spPr/>
      <dgm:t>
        <a:bodyPr/>
        <a:lstStyle/>
        <a:p>
          <a:endParaRPr lang="zh-CN" altLang="en-US"/>
        </a:p>
      </dgm:t>
    </dgm:pt>
    <dgm:pt modelId="{3E2ABEF0-75CF-4E75-8CA8-DF560A884AF2}" type="pres">
      <dgm:prSet presAssocID="{EEB6E444-D098-446D-B375-DAE11344F4F3}" presName="sibTrans" presStyleCnt="0"/>
      <dgm:spPr/>
    </dgm:pt>
    <dgm:pt modelId="{1C7BDD0C-0874-49D7-BE71-5C20CBA65A89}" type="pres">
      <dgm:prSet presAssocID="{904C65CE-96CE-4208-B4E1-E9E3F57804C2}" presName="node" presStyleLbl="node1" presStyleIdx="5" presStyleCnt="12">
        <dgm:presLayoutVars>
          <dgm:bulletEnabled val="1"/>
        </dgm:presLayoutVars>
      </dgm:prSet>
      <dgm:spPr/>
      <dgm:t>
        <a:bodyPr/>
        <a:lstStyle/>
        <a:p>
          <a:endParaRPr lang="zh-CN" altLang="en-US"/>
        </a:p>
      </dgm:t>
    </dgm:pt>
    <dgm:pt modelId="{15AE3F0E-E7E7-4570-B30E-7E315215AD34}" type="pres">
      <dgm:prSet presAssocID="{2D1E0215-4E90-400A-BE17-439918A62867}" presName="sibTrans" presStyleCnt="0"/>
      <dgm:spPr/>
    </dgm:pt>
    <dgm:pt modelId="{792FBE32-63CD-4AB8-8C34-0C0D0E7F4109}" type="pres">
      <dgm:prSet presAssocID="{EFB03B86-032E-404F-ACD9-59860DB24C0F}" presName="node" presStyleLbl="node1" presStyleIdx="6" presStyleCnt="12">
        <dgm:presLayoutVars>
          <dgm:bulletEnabled val="1"/>
        </dgm:presLayoutVars>
      </dgm:prSet>
      <dgm:spPr/>
      <dgm:t>
        <a:bodyPr/>
        <a:lstStyle/>
        <a:p>
          <a:endParaRPr lang="zh-CN" altLang="en-US"/>
        </a:p>
      </dgm:t>
    </dgm:pt>
    <dgm:pt modelId="{A5D10B26-43E5-417D-AD5D-32F7AD404D03}" type="pres">
      <dgm:prSet presAssocID="{86E1A93A-B3DC-4EB3-810F-021B39517564}" presName="sibTrans" presStyleCnt="0"/>
      <dgm:spPr/>
    </dgm:pt>
    <dgm:pt modelId="{11148D4F-862D-4F38-B485-5A92A5D5A582}" type="pres">
      <dgm:prSet presAssocID="{88F5CC7D-47CB-469C-A9F7-3BD49E21FFF7}" presName="node" presStyleLbl="node1" presStyleIdx="7" presStyleCnt="12">
        <dgm:presLayoutVars>
          <dgm:bulletEnabled val="1"/>
        </dgm:presLayoutVars>
      </dgm:prSet>
      <dgm:spPr/>
      <dgm:t>
        <a:bodyPr/>
        <a:lstStyle/>
        <a:p>
          <a:endParaRPr lang="zh-CN" altLang="en-US"/>
        </a:p>
      </dgm:t>
    </dgm:pt>
    <dgm:pt modelId="{BCD8A9C0-C3D6-4FA6-8A63-6C87C6F6653B}" type="pres">
      <dgm:prSet presAssocID="{24DC9B40-AE05-4DE2-B4A9-063CF2D0B534}" presName="sibTrans" presStyleCnt="0"/>
      <dgm:spPr/>
    </dgm:pt>
    <dgm:pt modelId="{9BC40863-4F4E-4D2A-8EE2-125A2AD06817}" type="pres">
      <dgm:prSet presAssocID="{DE32FC88-3B4A-4536-B2F7-A694909FDAF4}" presName="node" presStyleLbl="node1" presStyleIdx="8" presStyleCnt="12">
        <dgm:presLayoutVars>
          <dgm:bulletEnabled val="1"/>
        </dgm:presLayoutVars>
      </dgm:prSet>
      <dgm:spPr/>
      <dgm:t>
        <a:bodyPr/>
        <a:lstStyle/>
        <a:p>
          <a:endParaRPr lang="zh-CN" altLang="en-US"/>
        </a:p>
      </dgm:t>
    </dgm:pt>
    <dgm:pt modelId="{D5CCB290-18DF-4FDC-A514-F66A5BFF8E9C}" type="pres">
      <dgm:prSet presAssocID="{8F920252-D286-47C4-B1EC-B159C0B91C36}" presName="sibTrans" presStyleCnt="0"/>
      <dgm:spPr/>
    </dgm:pt>
    <dgm:pt modelId="{016D2B5D-5F0C-4F1D-AC7C-20AB42D11EFC}" type="pres">
      <dgm:prSet presAssocID="{7B50946B-12CE-4C41-AFA4-023FDD272A65}" presName="node" presStyleLbl="node1" presStyleIdx="9" presStyleCnt="12">
        <dgm:presLayoutVars>
          <dgm:bulletEnabled val="1"/>
        </dgm:presLayoutVars>
      </dgm:prSet>
      <dgm:spPr/>
      <dgm:t>
        <a:bodyPr/>
        <a:lstStyle/>
        <a:p>
          <a:endParaRPr lang="zh-CN" altLang="en-US"/>
        </a:p>
      </dgm:t>
    </dgm:pt>
    <dgm:pt modelId="{DFC1B057-A37B-4EF4-8A1D-19CD43ED83B5}" type="pres">
      <dgm:prSet presAssocID="{58D3D7A3-8351-4767-BEF6-9CE5A297A5B5}" presName="sibTrans" presStyleCnt="0"/>
      <dgm:spPr/>
    </dgm:pt>
    <dgm:pt modelId="{7452B264-8426-4B6C-90BC-E5BF421C220F}" type="pres">
      <dgm:prSet presAssocID="{A18D76B3-51F1-4708-9349-DA5A5EC5457A}" presName="node" presStyleLbl="node1" presStyleIdx="10" presStyleCnt="12">
        <dgm:presLayoutVars>
          <dgm:bulletEnabled val="1"/>
        </dgm:presLayoutVars>
      </dgm:prSet>
      <dgm:spPr/>
      <dgm:t>
        <a:bodyPr/>
        <a:lstStyle/>
        <a:p>
          <a:endParaRPr lang="zh-CN" altLang="en-US"/>
        </a:p>
      </dgm:t>
    </dgm:pt>
    <dgm:pt modelId="{C33181CE-BCF6-486D-9D3F-84FD85F68907}" type="pres">
      <dgm:prSet presAssocID="{FF7C770A-460F-49C1-9C55-BD0BA86E7D54}" presName="sibTrans" presStyleCnt="0"/>
      <dgm:spPr/>
    </dgm:pt>
    <dgm:pt modelId="{C9A97BF3-7EA4-482D-85B9-C81496743F47}" type="pres">
      <dgm:prSet presAssocID="{4FBE6424-9F58-426D-9501-B5DB5763C3B2}" presName="node" presStyleLbl="node1" presStyleIdx="11" presStyleCnt="12">
        <dgm:presLayoutVars>
          <dgm:bulletEnabled val="1"/>
        </dgm:presLayoutVars>
      </dgm:prSet>
      <dgm:spPr/>
      <dgm:t>
        <a:bodyPr/>
        <a:lstStyle/>
        <a:p>
          <a:endParaRPr lang="zh-CN" altLang="en-US"/>
        </a:p>
      </dgm:t>
    </dgm:pt>
  </dgm:ptLst>
  <dgm:cxnLst>
    <dgm:cxn modelId="{D66F8FB5-BD23-4D86-8CBB-D2C26435C52E}" type="presOf" srcId="{EFB03B86-032E-404F-ACD9-59860DB24C0F}" destId="{792FBE32-63CD-4AB8-8C34-0C0D0E7F4109}" srcOrd="0" destOrd="0" presId="urn:microsoft.com/office/officeart/2005/8/layout/default#11"/>
    <dgm:cxn modelId="{83F12E32-A0B7-4E68-9F0E-826082E48CDD}" srcId="{427E163A-D7FA-4E44-BFFC-54C93228B89F}" destId="{88F5CC7D-47CB-469C-A9F7-3BD49E21FFF7}" srcOrd="7" destOrd="0" parTransId="{07DD1FD8-4B8F-4857-813E-7817F1DFFCB9}" sibTransId="{24DC9B40-AE05-4DE2-B4A9-063CF2D0B534}"/>
    <dgm:cxn modelId="{864BF99F-7691-4444-A25C-031B7AE47A43}" srcId="{427E163A-D7FA-4E44-BFFC-54C93228B89F}" destId="{7A728E57-30F8-40AB-B8A8-2444D3FFCD6C}" srcOrd="0" destOrd="0" parTransId="{D5B3B8AE-B221-4023-BCB0-407716B80B59}" sibTransId="{DF271466-6307-4205-AEF3-1FCC451AD1F2}"/>
    <dgm:cxn modelId="{14626DA9-66BD-411F-8555-F182B5CEFB4C}" type="presOf" srcId="{904C65CE-96CE-4208-B4E1-E9E3F57804C2}" destId="{1C7BDD0C-0874-49D7-BE71-5C20CBA65A89}" srcOrd="0" destOrd="0" presId="urn:microsoft.com/office/officeart/2005/8/layout/default#11"/>
    <dgm:cxn modelId="{F60E3338-4C75-451C-8065-CBE67228F429}" type="presOf" srcId="{7B50946B-12CE-4C41-AFA4-023FDD272A65}" destId="{016D2B5D-5F0C-4F1D-AC7C-20AB42D11EFC}" srcOrd="0" destOrd="0" presId="urn:microsoft.com/office/officeart/2005/8/layout/default#11"/>
    <dgm:cxn modelId="{34CFB859-23A6-4677-9574-8658EE535AEA}" srcId="{427E163A-D7FA-4E44-BFFC-54C93228B89F}" destId="{EFB03B86-032E-404F-ACD9-59860DB24C0F}" srcOrd="6" destOrd="0" parTransId="{32849F5E-B002-4511-82BC-BF54EC3923EC}" sibTransId="{86E1A93A-B3DC-4EB3-810F-021B39517564}"/>
    <dgm:cxn modelId="{3E6619CA-E35D-488F-9FD5-20EF02FB9089}" type="presOf" srcId="{DE32FC88-3B4A-4536-B2F7-A694909FDAF4}" destId="{9BC40863-4F4E-4D2A-8EE2-125A2AD06817}" srcOrd="0" destOrd="0" presId="urn:microsoft.com/office/officeart/2005/8/layout/default#11"/>
    <dgm:cxn modelId="{C898CBC4-6399-4B77-BFB3-E0D5A781178A}" type="presOf" srcId="{88F5CC7D-47CB-469C-A9F7-3BD49E21FFF7}" destId="{11148D4F-862D-4F38-B485-5A92A5D5A582}" srcOrd="0" destOrd="0" presId="urn:microsoft.com/office/officeart/2005/8/layout/default#11"/>
    <dgm:cxn modelId="{D509E49D-3191-4659-8707-476D1A25CED6}" srcId="{427E163A-D7FA-4E44-BFFC-54C93228B89F}" destId="{96B6C74A-D6B8-424C-8C61-CB6C3B350F46}" srcOrd="1" destOrd="0" parTransId="{1E0BAC78-1708-49E5-AF1D-657C102F9D2D}" sibTransId="{956DE735-BBED-4BA3-BB5B-15DD7DCB2BE3}"/>
    <dgm:cxn modelId="{0A76E17E-487E-4BF3-A610-0A82EA9D86B9}" srcId="{427E163A-D7FA-4E44-BFFC-54C93228B89F}" destId="{DE32FC88-3B4A-4536-B2F7-A694909FDAF4}" srcOrd="8" destOrd="0" parTransId="{AC0CB08B-787C-4264-A847-2E803AA2B16B}" sibTransId="{8F920252-D286-47C4-B1EC-B159C0B91C36}"/>
    <dgm:cxn modelId="{80DA50CC-42E0-4ED5-A59E-888A2FBF0C04}" type="presOf" srcId="{A18D76B3-51F1-4708-9349-DA5A5EC5457A}" destId="{7452B264-8426-4B6C-90BC-E5BF421C220F}" srcOrd="0" destOrd="0" presId="urn:microsoft.com/office/officeart/2005/8/layout/default#11"/>
    <dgm:cxn modelId="{136C9BCC-7AB2-4AFC-A52C-6DF3B3258A47}" type="presOf" srcId="{96B6C74A-D6B8-424C-8C61-CB6C3B350F46}" destId="{14A8CD62-287A-4147-B631-B8CBE7AC07E1}" srcOrd="0" destOrd="0" presId="urn:microsoft.com/office/officeart/2005/8/layout/default#11"/>
    <dgm:cxn modelId="{7B6449A7-FCF7-4BBF-8176-F84DC457625E}" srcId="{427E163A-D7FA-4E44-BFFC-54C93228B89F}" destId="{4FBE6424-9F58-426D-9501-B5DB5763C3B2}" srcOrd="11" destOrd="0" parTransId="{50BB3D8D-ABF6-48A9-BE39-EE1F0A65E0EE}" sibTransId="{9C154AED-4C1B-4CA4-99CD-F014698C882D}"/>
    <dgm:cxn modelId="{92B7DE75-99FF-462C-8798-BB4873FAC8AF}" type="presOf" srcId="{7ED73358-0A1C-407E-8B28-A5363E7D5B31}" destId="{A7BE305A-2275-4D8B-9BF4-4B60461DA5D8}" srcOrd="0" destOrd="0" presId="urn:microsoft.com/office/officeart/2005/8/layout/default#11"/>
    <dgm:cxn modelId="{CE2DE3C4-B20A-41FC-AAF2-3876C9007501}" srcId="{427E163A-D7FA-4E44-BFFC-54C93228B89F}" destId="{1193D1F7-1A54-475B-AF2B-70ACD3C05327}" srcOrd="4" destOrd="0" parTransId="{2F51B06F-4A1D-4112-A599-03012B21A4FE}" sibTransId="{EEB6E444-D098-446D-B375-DAE11344F4F3}"/>
    <dgm:cxn modelId="{DA25179C-46ED-41E9-BA29-EDDD87ADA642}" srcId="{427E163A-D7FA-4E44-BFFC-54C93228B89F}" destId="{764AB20A-7375-4C61-93EE-C252084495E1}" srcOrd="2" destOrd="0" parTransId="{6A5CDDA3-8804-4669-99A8-CEE96066C4DE}" sibTransId="{D02EF9BA-3236-4B98-8741-B168FA68829E}"/>
    <dgm:cxn modelId="{C997BC36-790D-46A0-8185-EF4220F0257C}" type="presOf" srcId="{427E163A-D7FA-4E44-BFFC-54C93228B89F}" destId="{60C96E5F-4906-4A9A-AE53-F0970D6BA779}" srcOrd="0" destOrd="0" presId="urn:microsoft.com/office/officeart/2005/8/layout/default#11"/>
    <dgm:cxn modelId="{C518FAC6-9DCB-4B63-9C2B-4473857B057C}" type="presOf" srcId="{4FBE6424-9F58-426D-9501-B5DB5763C3B2}" destId="{C9A97BF3-7EA4-482D-85B9-C81496743F47}" srcOrd="0" destOrd="0" presId="urn:microsoft.com/office/officeart/2005/8/layout/default#11"/>
    <dgm:cxn modelId="{5B759E36-04D7-4880-BFC8-2DE3EA7D23B1}" srcId="{427E163A-D7FA-4E44-BFFC-54C93228B89F}" destId="{A18D76B3-51F1-4708-9349-DA5A5EC5457A}" srcOrd="10" destOrd="0" parTransId="{EEAF62CD-4E76-4AF5-93CF-8297FEDD4118}" sibTransId="{FF7C770A-460F-49C1-9C55-BD0BA86E7D54}"/>
    <dgm:cxn modelId="{1AE67515-1140-44DF-9E0A-2EE5C0775646}" type="presOf" srcId="{764AB20A-7375-4C61-93EE-C252084495E1}" destId="{4742A253-F9A4-421D-8098-BB56C8A62DB4}" srcOrd="0" destOrd="0" presId="urn:microsoft.com/office/officeart/2005/8/layout/default#11"/>
    <dgm:cxn modelId="{C2DBB90D-8F4C-4630-BD5C-95C4B7A54F4B}" srcId="{427E163A-D7FA-4E44-BFFC-54C93228B89F}" destId="{7B50946B-12CE-4C41-AFA4-023FDD272A65}" srcOrd="9" destOrd="0" parTransId="{15F6717E-F576-4E32-AD43-F309AFB51797}" sibTransId="{58D3D7A3-8351-4767-BEF6-9CE5A297A5B5}"/>
    <dgm:cxn modelId="{C8CF7EB5-BC78-47D4-B2EE-AEE28897FC6A}" type="presOf" srcId="{1193D1F7-1A54-475B-AF2B-70ACD3C05327}" destId="{774FC98B-CB89-4F0F-B744-6977495485E0}" srcOrd="0" destOrd="0" presId="urn:microsoft.com/office/officeart/2005/8/layout/default#11"/>
    <dgm:cxn modelId="{55124CDC-1EC9-429D-8BC2-93F0180BD462}" srcId="{427E163A-D7FA-4E44-BFFC-54C93228B89F}" destId="{7ED73358-0A1C-407E-8B28-A5363E7D5B31}" srcOrd="3" destOrd="0" parTransId="{F7424E9F-3368-4708-A0F3-FD93A6834229}" sibTransId="{5408D90F-57D2-4D77-BEBB-9A8E241A51BA}"/>
    <dgm:cxn modelId="{80A6A2D9-9DD7-4E88-8AFE-985581FF2B1F}" srcId="{427E163A-D7FA-4E44-BFFC-54C93228B89F}" destId="{904C65CE-96CE-4208-B4E1-E9E3F57804C2}" srcOrd="5" destOrd="0" parTransId="{4E94C0DD-2DBB-4C7F-8FC1-8253BDC5CD39}" sibTransId="{2D1E0215-4E90-400A-BE17-439918A62867}"/>
    <dgm:cxn modelId="{3C1C167B-5CA4-4B33-9DA3-DACF01871DA9}" type="presOf" srcId="{7A728E57-30F8-40AB-B8A8-2444D3FFCD6C}" destId="{4781DEC2-28C8-4F4D-AD49-C32D08089B51}" srcOrd="0" destOrd="0" presId="urn:microsoft.com/office/officeart/2005/8/layout/default#11"/>
    <dgm:cxn modelId="{5A407DBB-3542-4FCA-8ACF-1354A322AFFB}" type="presParOf" srcId="{60C96E5F-4906-4A9A-AE53-F0970D6BA779}" destId="{4781DEC2-28C8-4F4D-AD49-C32D08089B51}" srcOrd="0" destOrd="0" presId="urn:microsoft.com/office/officeart/2005/8/layout/default#11"/>
    <dgm:cxn modelId="{3D4EC906-FDEE-4E6A-AA4F-007F25FAE820}" type="presParOf" srcId="{60C96E5F-4906-4A9A-AE53-F0970D6BA779}" destId="{154DDBB7-A895-4EA2-9F9B-729363A7B6FA}" srcOrd="1" destOrd="0" presId="urn:microsoft.com/office/officeart/2005/8/layout/default#11"/>
    <dgm:cxn modelId="{E3AEC6EF-9758-4E21-BDE1-179129163343}" type="presParOf" srcId="{60C96E5F-4906-4A9A-AE53-F0970D6BA779}" destId="{14A8CD62-287A-4147-B631-B8CBE7AC07E1}" srcOrd="2" destOrd="0" presId="urn:microsoft.com/office/officeart/2005/8/layout/default#11"/>
    <dgm:cxn modelId="{F27AF5ED-C052-4A38-AFBD-22A8E38E313C}" type="presParOf" srcId="{60C96E5F-4906-4A9A-AE53-F0970D6BA779}" destId="{AD434D07-DEA6-4C9D-94B4-095F86F1A3CC}" srcOrd="3" destOrd="0" presId="urn:microsoft.com/office/officeart/2005/8/layout/default#11"/>
    <dgm:cxn modelId="{CA369DF5-5226-4D2A-BA9A-357C6B80E9A3}" type="presParOf" srcId="{60C96E5F-4906-4A9A-AE53-F0970D6BA779}" destId="{4742A253-F9A4-421D-8098-BB56C8A62DB4}" srcOrd="4" destOrd="0" presId="urn:microsoft.com/office/officeart/2005/8/layout/default#11"/>
    <dgm:cxn modelId="{2071BACA-B7FE-46A9-A443-26F11B5209D2}" type="presParOf" srcId="{60C96E5F-4906-4A9A-AE53-F0970D6BA779}" destId="{D9B55C03-25A4-4CDA-A2FC-78BE5B923385}" srcOrd="5" destOrd="0" presId="urn:microsoft.com/office/officeart/2005/8/layout/default#11"/>
    <dgm:cxn modelId="{39972767-32F0-48FC-94DD-356EAD170949}" type="presParOf" srcId="{60C96E5F-4906-4A9A-AE53-F0970D6BA779}" destId="{A7BE305A-2275-4D8B-9BF4-4B60461DA5D8}" srcOrd="6" destOrd="0" presId="urn:microsoft.com/office/officeart/2005/8/layout/default#11"/>
    <dgm:cxn modelId="{14FC13F6-E93E-4C95-82CE-D53C8436D320}" type="presParOf" srcId="{60C96E5F-4906-4A9A-AE53-F0970D6BA779}" destId="{35CEAE64-E733-43F9-8A12-7564725D7365}" srcOrd="7" destOrd="0" presId="urn:microsoft.com/office/officeart/2005/8/layout/default#11"/>
    <dgm:cxn modelId="{47F69ED6-5758-4786-9491-03AF0F8540DD}" type="presParOf" srcId="{60C96E5F-4906-4A9A-AE53-F0970D6BA779}" destId="{774FC98B-CB89-4F0F-B744-6977495485E0}" srcOrd="8" destOrd="0" presId="urn:microsoft.com/office/officeart/2005/8/layout/default#11"/>
    <dgm:cxn modelId="{22FA7E92-E2EC-4B3D-AA41-D77FEC760D46}" type="presParOf" srcId="{60C96E5F-4906-4A9A-AE53-F0970D6BA779}" destId="{3E2ABEF0-75CF-4E75-8CA8-DF560A884AF2}" srcOrd="9" destOrd="0" presId="urn:microsoft.com/office/officeart/2005/8/layout/default#11"/>
    <dgm:cxn modelId="{B07C73B5-7202-4694-BEA7-05C534CBD4D6}" type="presParOf" srcId="{60C96E5F-4906-4A9A-AE53-F0970D6BA779}" destId="{1C7BDD0C-0874-49D7-BE71-5C20CBA65A89}" srcOrd="10" destOrd="0" presId="urn:microsoft.com/office/officeart/2005/8/layout/default#11"/>
    <dgm:cxn modelId="{EBF01E77-9AAE-41B8-8E86-8BBA3EAFA1A3}" type="presParOf" srcId="{60C96E5F-4906-4A9A-AE53-F0970D6BA779}" destId="{15AE3F0E-E7E7-4570-B30E-7E315215AD34}" srcOrd="11" destOrd="0" presId="urn:microsoft.com/office/officeart/2005/8/layout/default#11"/>
    <dgm:cxn modelId="{3B100675-136A-4A1B-AB05-FA586879D8FE}" type="presParOf" srcId="{60C96E5F-4906-4A9A-AE53-F0970D6BA779}" destId="{792FBE32-63CD-4AB8-8C34-0C0D0E7F4109}" srcOrd="12" destOrd="0" presId="urn:microsoft.com/office/officeart/2005/8/layout/default#11"/>
    <dgm:cxn modelId="{648EA740-9AAF-4552-A192-B92656701479}" type="presParOf" srcId="{60C96E5F-4906-4A9A-AE53-F0970D6BA779}" destId="{A5D10B26-43E5-417D-AD5D-32F7AD404D03}" srcOrd="13" destOrd="0" presId="urn:microsoft.com/office/officeart/2005/8/layout/default#11"/>
    <dgm:cxn modelId="{8436C12D-6A0E-4AE4-AE6B-7DE5C9AD1396}" type="presParOf" srcId="{60C96E5F-4906-4A9A-AE53-F0970D6BA779}" destId="{11148D4F-862D-4F38-B485-5A92A5D5A582}" srcOrd="14" destOrd="0" presId="urn:microsoft.com/office/officeart/2005/8/layout/default#11"/>
    <dgm:cxn modelId="{7D9FA1C9-FA57-437E-94D9-FCDA261A639C}" type="presParOf" srcId="{60C96E5F-4906-4A9A-AE53-F0970D6BA779}" destId="{BCD8A9C0-C3D6-4FA6-8A63-6C87C6F6653B}" srcOrd="15" destOrd="0" presId="urn:microsoft.com/office/officeart/2005/8/layout/default#11"/>
    <dgm:cxn modelId="{523ABD4C-55FE-4E47-BD50-CD90CF2A305A}" type="presParOf" srcId="{60C96E5F-4906-4A9A-AE53-F0970D6BA779}" destId="{9BC40863-4F4E-4D2A-8EE2-125A2AD06817}" srcOrd="16" destOrd="0" presId="urn:microsoft.com/office/officeart/2005/8/layout/default#11"/>
    <dgm:cxn modelId="{1CEBF211-E85B-4C83-A3CE-FC4DEDC2BFC9}" type="presParOf" srcId="{60C96E5F-4906-4A9A-AE53-F0970D6BA779}" destId="{D5CCB290-18DF-4FDC-A514-F66A5BFF8E9C}" srcOrd="17" destOrd="0" presId="urn:microsoft.com/office/officeart/2005/8/layout/default#11"/>
    <dgm:cxn modelId="{23EF156F-655B-4C25-B7F1-901C8E5B0573}" type="presParOf" srcId="{60C96E5F-4906-4A9A-AE53-F0970D6BA779}" destId="{016D2B5D-5F0C-4F1D-AC7C-20AB42D11EFC}" srcOrd="18" destOrd="0" presId="urn:microsoft.com/office/officeart/2005/8/layout/default#11"/>
    <dgm:cxn modelId="{8FF09991-CD87-406C-8732-5C6E3B1136BE}" type="presParOf" srcId="{60C96E5F-4906-4A9A-AE53-F0970D6BA779}" destId="{DFC1B057-A37B-4EF4-8A1D-19CD43ED83B5}" srcOrd="19" destOrd="0" presId="urn:microsoft.com/office/officeart/2005/8/layout/default#11"/>
    <dgm:cxn modelId="{2B69A416-500A-43DF-A794-1B7926918555}" type="presParOf" srcId="{60C96E5F-4906-4A9A-AE53-F0970D6BA779}" destId="{7452B264-8426-4B6C-90BC-E5BF421C220F}" srcOrd="20" destOrd="0" presId="urn:microsoft.com/office/officeart/2005/8/layout/default#11"/>
    <dgm:cxn modelId="{AC5117D4-F9B9-4650-B75E-DFEE439E5445}" type="presParOf" srcId="{60C96E5F-4906-4A9A-AE53-F0970D6BA779}" destId="{C33181CE-BCF6-486D-9D3F-84FD85F68907}" srcOrd="21" destOrd="0" presId="urn:microsoft.com/office/officeart/2005/8/layout/default#11"/>
    <dgm:cxn modelId="{37E1BF13-E711-4325-AFBB-9131E2906B10}" type="presParOf" srcId="{60C96E5F-4906-4A9A-AE53-F0970D6BA779}" destId="{C9A97BF3-7EA4-482D-85B9-C81496743F47}" srcOrd="22" destOrd="0" presId="urn:microsoft.com/office/officeart/2005/8/layout/defaul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CF20D5-6C48-46EA-91D3-2C89A311D41C}" type="doc">
      <dgm:prSet loTypeId="urn:microsoft.com/office/officeart/2005/8/layout/default#12" loCatId="list" qsTypeId="urn:microsoft.com/office/officeart/2005/8/quickstyle/simple3" qsCatId="simple" csTypeId="urn:microsoft.com/office/officeart/2005/8/colors/colorful5" csCatId="colorful" phldr="1"/>
      <dgm:spPr/>
      <dgm:t>
        <a:bodyPr/>
        <a:lstStyle/>
        <a:p>
          <a:endParaRPr lang="zh-CN" altLang="en-US"/>
        </a:p>
      </dgm:t>
    </dgm:pt>
    <dgm:pt modelId="{A473D91B-10A0-4EEB-9183-6C557C848EE5}">
      <dgm:prSet phldrT="[文本]" custT="1"/>
      <dgm:spPr/>
      <dgm:t>
        <a:bodyPr/>
        <a:lstStyle/>
        <a:p>
          <a:r>
            <a:rPr lang="zh-CN" altLang="en-US" sz="2100" dirty="0" smtClean="0">
              <a:latin typeface="黑体" panose="02010609060101010101" pitchFamily="49" charset="-122"/>
              <a:ea typeface="黑体" panose="02010609060101010101" pitchFamily="49" charset="-122"/>
            </a:rPr>
            <a:t>文摘</a:t>
          </a:r>
          <a:endParaRPr lang="zh-CN" altLang="en-US" sz="2100" dirty="0">
            <a:latin typeface="黑体" panose="02010609060101010101" pitchFamily="49" charset="-122"/>
            <a:ea typeface="黑体" panose="02010609060101010101" pitchFamily="49" charset="-122"/>
          </a:endParaRPr>
        </a:p>
      </dgm:t>
    </dgm:pt>
    <dgm:pt modelId="{6449E880-AB5A-435C-8D16-6D15A7C11CD8}" type="par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B47824B4-84C5-4C4E-B61F-219EEC7B6514}" type="sib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DB5BC6AA-4852-4D6F-A214-F29AC7BB216D}">
      <dgm:prSet phldrT="[文本]" custT="1"/>
      <dgm:spPr/>
      <dgm:t>
        <a:bodyPr/>
        <a:lstStyle/>
        <a:p>
          <a:r>
            <a:rPr lang="zh-CN" altLang="en-US" sz="2100" dirty="0" smtClean="0">
              <a:latin typeface="黑体" panose="02010609060101010101" pitchFamily="49" charset="-122"/>
              <a:ea typeface="黑体" panose="02010609060101010101" pitchFamily="49" charset="-122"/>
            </a:rPr>
            <a:t>全文</a:t>
          </a:r>
          <a:endParaRPr lang="zh-CN" altLang="en-US" sz="2100" dirty="0">
            <a:latin typeface="黑体" panose="02010609060101010101" pitchFamily="49" charset="-122"/>
            <a:ea typeface="黑体" panose="02010609060101010101" pitchFamily="49" charset="-122"/>
          </a:endParaRPr>
        </a:p>
      </dgm:t>
    </dgm:pt>
    <dgm:pt modelId="{A8B0BAF5-A5E5-4D29-B99B-A9E744188349}" type="par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B0C01CDF-1197-4698-8F14-C10DA7CA664A}" type="sib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CD0C1C24-CCC6-4FA6-93AD-86493C3A6EE0}">
      <dgm:prSet phldrT="[文本]" custT="1"/>
      <dgm:spPr/>
      <dgm:t>
        <a:bodyPr/>
        <a:lstStyle/>
        <a:p>
          <a:r>
            <a:rPr lang="zh-CN" altLang="en-US" sz="2100" dirty="0" smtClean="0">
              <a:latin typeface="黑体" panose="02010609060101010101" pitchFamily="49" charset="-122"/>
              <a:ea typeface="黑体" panose="02010609060101010101" pitchFamily="49" charset="-122"/>
            </a:rPr>
            <a:t>多媒体</a:t>
          </a:r>
          <a:endParaRPr lang="zh-CN" altLang="en-US" sz="2100" dirty="0">
            <a:latin typeface="黑体" panose="02010609060101010101" pitchFamily="49" charset="-122"/>
            <a:ea typeface="黑体" panose="02010609060101010101" pitchFamily="49" charset="-122"/>
          </a:endParaRPr>
        </a:p>
      </dgm:t>
    </dgm:pt>
    <dgm:pt modelId="{B01A2CA5-7E3C-420F-AFB7-4F73267626F8}" type="par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4564841D-50EA-4525-B1AF-D3EB6C0F90A8}" type="sib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F1902AB1-5111-4B74-84E0-307EA4B5467D}">
      <dgm:prSet phldrT="[文本]" custT="1"/>
      <dgm:spPr/>
      <dgm:t>
        <a:bodyPr/>
        <a:lstStyle/>
        <a:p>
          <a:r>
            <a:rPr lang="zh-CN" altLang="en-US" sz="2100" dirty="0" smtClean="0">
              <a:latin typeface="黑体" panose="02010609060101010101" pitchFamily="49" charset="-122"/>
              <a:ea typeface="黑体" panose="02010609060101010101" pitchFamily="49" charset="-122"/>
            </a:rPr>
            <a:t>工具、数值</a:t>
          </a:r>
          <a:endParaRPr lang="zh-CN" altLang="en-US" sz="2100" dirty="0">
            <a:latin typeface="黑体" panose="02010609060101010101" pitchFamily="49" charset="-122"/>
            <a:ea typeface="黑体" panose="02010609060101010101" pitchFamily="49" charset="-122"/>
          </a:endParaRPr>
        </a:p>
      </dgm:t>
    </dgm:pt>
    <dgm:pt modelId="{039009E0-71A8-4ADC-85FA-E8EEEFE9C435}" type="sib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640954E7-BA92-46A8-A7D6-0D2B5A55713E}" type="par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B69271D0-FD09-46D9-B656-EA1552D2BE01}" type="pres">
      <dgm:prSet presAssocID="{8ACF20D5-6C48-46EA-91D3-2C89A311D41C}" presName="diagram" presStyleCnt="0">
        <dgm:presLayoutVars>
          <dgm:dir/>
          <dgm:resizeHandles val="exact"/>
        </dgm:presLayoutVars>
      </dgm:prSet>
      <dgm:spPr/>
      <dgm:t>
        <a:bodyPr/>
        <a:lstStyle/>
        <a:p>
          <a:endParaRPr lang="zh-CN" altLang="en-US"/>
        </a:p>
      </dgm:t>
    </dgm:pt>
    <dgm:pt modelId="{98BC6F1C-D185-4701-B4C3-B88C3D828862}" type="pres">
      <dgm:prSet presAssocID="{A473D91B-10A0-4EEB-9183-6C557C848EE5}" presName="node" presStyleLbl="node1" presStyleIdx="0" presStyleCnt="4" custScaleX="150636">
        <dgm:presLayoutVars>
          <dgm:bulletEnabled val="1"/>
        </dgm:presLayoutVars>
      </dgm:prSet>
      <dgm:spPr/>
      <dgm:t>
        <a:bodyPr/>
        <a:lstStyle/>
        <a:p>
          <a:endParaRPr lang="zh-CN" altLang="en-US"/>
        </a:p>
      </dgm:t>
    </dgm:pt>
    <dgm:pt modelId="{86105448-79D8-4D71-B5DD-6E49CF36515B}" type="pres">
      <dgm:prSet presAssocID="{B47824B4-84C5-4C4E-B61F-219EEC7B6514}" presName="sibTrans" presStyleCnt="0"/>
      <dgm:spPr/>
    </dgm:pt>
    <dgm:pt modelId="{FF24CE4A-764C-4F19-8129-AEE3B2077CC7}" type="pres">
      <dgm:prSet presAssocID="{DB5BC6AA-4852-4D6F-A214-F29AC7BB216D}" presName="node" presStyleLbl="node1" presStyleIdx="1" presStyleCnt="4" custScaleX="150636">
        <dgm:presLayoutVars>
          <dgm:bulletEnabled val="1"/>
        </dgm:presLayoutVars>
      </dgm:prSet>
      <dgm:spPr/>
      <dgm:t>
        <a:bodyPr/>
        <a:lstStyle/>
        <a:p>
          <a:endParaRPr lang="zh-CN" altLang="en-US"/>
        </a:p>
      </dgm:t>
    </dgm:pt>
    <dgm:pt modelId="{3E27D98A-3F06-420A-954B-524373CAF200}" type="pres">
      <dgm:prSet presAssocID="{B0C01CDF-1197-4698-8F14-C10DA7CA664A}" presName="sibTrans" presStyleCnt="0"/>
      <dgm:spPr/>
    </dgm:pt>
    <dgm:pt modelId="{37E0C078-6FFE-4363-95CE-C8CC3744A8E9}" type="pres">
      <dgm:prSet presAssocID="{F1902AB1-5111-4B74-84E0-307EA4B5467D}" presName="node" presStyleLbl="node1" presStyleIdx="2" presStyleCnt="4" custScaleX="150636">
        <dgm:presLayoutVars>
          <dgm:bulletEnabled val="1"/>
        </dgm:presLayoutVars>
      </dgm:prSet>
      <dgm:spPr/>
      <dgm:t>
        <a:bodyPr/>
        <a:lstStyle/>
        <a:p>
          <a:endParaRPr lang="zh-CN" altLang="en-US"/>
        </a:p>
      </dgm:t>
    </dgm:pt>
    <dgm:pt modelId="{CA0BDCCE-091C-41F9-BEDD-B4A6CA8FDCE4}" type="pres">
      <dgm:prSet presAssocID="{039009E0-71A8-4ADC-85FA-E8EEEFE9C435}" presName="sibTrans" presStyleCnt="0"/>
      <dgm:spPr/>
    </dgm:pt>
    <dgm:pt modelId="{7C43E01E-886C-4882-A9C9-3EF5B3FE3D9E}" type="pres">
      <dgm:prSet presAssocID="{CD0C1C24-CCC6-4FA6-93AD-86493C3A6EE0}" presName="node" presStyleLbl="node1" presStyleIdx="3" presStyleCnt="4" custScaleX="150636">
        <dgm:presLayoutVars>
          <dgm:bulletEnabled val="1"/>
        </dgm:presLayoutVars>
      </dgm:prSet>
      <dgm:spPr/>
      <dgm:t>
        <a:bodyPr/>
        <a:lstStyle/>
        <a:p>
          <a:endParaRPr lang="zh-CN" altLang="en-US"/>
        </a:p>
      </dgm:t>
    </dgm:pt>
  </dgm:ptLst>
  <dgm:cxnLst>
    <dgm:cxn modelId="{64C4781F-4C59-489C-8C30-3D755285164F}" type="presOf" srcId="{F1902AB1-5111-4B74-84E0-307EA4B5467D}" destId="{37E0C078-6FFE-4363-95CE-C8CC3744A8E9}" srcOrd="0" destOrd="0" presId="urn:microsoft.com/office/officeart/2005/8/layout/default#12"/>
    <dgm:cxn modelId="{94F4309C-656D-4EE7-9490-5DA55B980985}" srcId="{8ACF20D5-6C48-46EA-91D3-2C89A311D41C}" destId="{F1902AB1-5111-4B74-84E0-307EA4B5467D}" srcOrd="2" destOrd="0" parTransId="{640954E7-BA92-46A8-A7D6-0D2B5A55713E}" sibTransId="{039009E0-71A8-4ADC-85FA-E8EEEFE9C435}"/>
    <dgm:cxn modelId="{3E55F507-163F-44F2-99E8-1D2E814A5B44}" srcId="{8ACF20D5-6C48-46EA-91D3-2C89A311D41C}" destId="{DB5BC6AA-4852-4D6F-A214-F29AC7BB216D}" srcOrd="1" destOrd="0" parTransId="{A8B0BAF5-A5E5-4D29-B99B-A9E744188349}" sibTransId="{B0C01CDF-1197-4698-8F14-C10DA7CA664A}"/>
    <dgm:cxn modelId="{D3634658-EA58-4770-AE25-E87502C476F1}" type="presOf" srcId="{8ACF20D5-6C48-46EA-91D3-2C89A311D41C}" destId="{B69271D0-FD09-46D9-B656-EA1552D2BE01}" srcOrd="0" destOrd="0" presId="urn:microsoft.com/office/officeart/2005/8/layout/default#12"/>
    <dgm:cxn modelId="{FF73236C-ABED-48E2-8928-745B527597FC}" type="presOf" srcId="{A473D91B-10A0-4EEB-9183-6C557C848EE5}" destId="{98BC6F1C-D185-4701-B4C3-B88C3D828862}" srcOrd="0" destOrd="0" presId="urn:microsoft.com/office/officeart/2005/8/layout/default#12"/>
    <dgm:cxn modelId="{4F946233-BA9C-4DA0-A537-167D3A16A371}" srcId="{8ACF20D5-6C48-46EA-91D3-2C89A311D41C}" destId="{A473D91B-10A0-4EEB-9183-6C557C848EE5}" srcOrd="0" destOrd="0" parTransId="{6449E880-AB5A-435C-8D16-6D15A7C11CD8}" sibTransId="{B47824B4-84C5-4C4E-B61F-219EEC7B6514}"/>
    <dgm:cxn modelId="{969F2694-196B-4325-9556-11C6C2EED118}" type="presOf" srcId="{DB5BC6AA-4852-4D6F-A214-F29AC7BB216D}" destId="{FF24CE4A-764C-4F19-8129-AEE3B2077CC7}" srcOrd="0" destOrd="0" presId="urn:microsoft.com/office/officeart/2005/8/layout/default#12"/>
    <dgm:cxn modelId="{ABBCE4B2-3EA8-4716-9D7C-249016BCF9CD}" srcId="{8ACF20D5-6C48-46EA-91D3-2C89A311D41C}" destId="{CD0C1C24-CCC6-4FA6-93AD-86493C3A6EE0}" srcOrd="3" destOrd="0" parTransId="{B01A2CA5-7E3C-420F-AFB7-4F73267626F8}" sibTransId="{4564841D-50EA-4525-B1AF-D3EB6C0F90A8}"/>
    <dgm:cxn modelId="{2CB70054-487A-4385-8D66-96808D53EB4E}" type="presOf" srcId="{CD0C1C24-CCC6-4FA6-93AD-86493C3A6EE0}" destId="{7C43E01E-886C-4882-A9C9-3EF5B3FE3D9E}" srcOrd="0" destOrd="0" presId="urn:microsoft.com/office/officeart/2005/8/layout/default#12"/>
    <dgm:cxn modelId="{BD5FA26B-5575-49C3-97C4-E50F5A059449}" type="presParOf" srcId="{B69271D0-FD09-46D9-B656-EA1552D2BE01}" destId="{98BC6F1C-D185-4701-B4C3-B88C3D828862}" srcOrd="0" destOrd="0" presId="urn:microsoft.com/office/officeart/2005/8/layout/default#12"/>
    <dgm:cxn modelId="{C3273163-2C4A-48BA-8B80-12FB2FD068DF}" type="presParOf" srcId="{B69271D0-FD09-46D9-B656-EA1552D2BE01}" destId="{86105448-79D8-4D71-B5DD-6E49CF36515B}" srcOrd="1" destOrd="0" presId="urn:microsoft.com/office/officeart/2005/8/layout/default#12"/>
    <dgm:cxn modelId="{7C5C4A8B-3E4F-47E3-8D8A-412735232CA4}" type="presParOf" srcId="{B69271D0-FD09-46D9-B656-EA1552D2BE01}" destId="{FF24CE4A-764C-4F19-8129-AEE3B2077CC7}" srcOrd="2" destOrd="0" presId="urn:microsoft.com/office/officeart/2005/8/layout/default#12"/>
    <dgm:cxn modelId="{522F6B10-99D8-459D-BDED-DF53B95D7C56}" type="presParOf" srcId="{B69271D0-FD09-46D9-B656-EA1552D2BE01}" destId="{3E27D98A-3F06-420A-954B-524373CAF200}" srcOrd="3" destOrd="0" presId="urn:microsoft.com/office/officeart/2005/8/layout/default#12"/>
    <dgm:cxn modelId="{22CE44CA-B861-48C9-9C5C-18261FE6F9CC}" type="presParOf" srcId="{B69271D0-FD09-46D9-B656-EA1552D2BE01}" destId="{37E0C078-6FFE-4363-95CE-C8CC3744A8E9}" srcOrd="4" destOrd="0" presId="urn:microsoft.com/office/officeart/2005/8/layout/default#12"/>
    <dgm:cxn modelId="{384654B2-F20B-417A-BF6C-8CE9A1B8FD55}" type="presParOf" srcId="{B69271D0-FD09-46D9-B656-EA1552D2BE01}" destId="{CA0BDCCE-091C-41F9-BEDD-B4A6CA8FDCE4}" srcOrd="5" destOrd="0" presId="urn:microsoft.com/office/officeart/2005/8/layout/default#12"/>
    <dgm:cxn modelId="{4E211220-252B-45BB-8395-8B468E2368BC}" type="presParOf" srcId="{B69271D0-FD09-46D9-B656-EA1552D2BE01}" destId="{7C43E01E-886C-4882-A9C9-3EF5B3FE3D9E}" srcOrd="6" destOrd="0" presId="urn:microsoft.com/office/officeart/2005/8/layout/default#1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832831-E970-48E9-AE3A-346E4A9B874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zh-CN" altLang="en-US"/>
        </a:p>
      </dgm:t>
    </dgm:pt>
    <dgm:pt modelId="{CACA3F80-6A76-42A2-9136-00341D54F158}">
      <dgm:prSet custT="1"/>
      <dgm:spPr/>
      <dgm:t>
        <a:bodyPr/>
        <a:lstStyle/>
        <a:p>
          <a:pPr rtl="0"/>
          <a:r>
            <a:rPr lang="zh-CN" sz="1800" b="1" dirty="0" smtClean="0">
              <a:solidFill>
                <a:schemeClr val="tx1"/>
              </a:solidFill>
            </a:rPr>
            <a:t>中文综述</a:t>
          </a:r>
          <a:endParaRPr lang="en-US" altLang="zh-CN" sz="1800" b="1" dirty="0" smtClean="0">
            <a:solidFill>
              <a:schemeClr val="tx1"/>
            </a:solidFill>
          </a:endParaRPr>
        </a:p>
        <a:p>
          <a:pPr rtl="0"/>
          <a:r>
            <a:rPr lang="zh-CN" sz="1800" b="1" dirty="0" smtClean="0">
              <a:solidFill>
                <a:schemeClr val="tx1"/>
              </a:solidFill>
            </a:rPr>
            <a:t>中文期刊</a:t>
          </a:r>
          <a:r>
            <a:rPr lang="zh-CN" altLang="en-US" sz="1800" b="1" dirty="0" smtClean="0">
              <a:solidFill>
                <a:schemeClr val="tx1"/>
              </a:solidFill>
            </a:rPr>
            <a:t>、</a:t>
          </a:r>
          <a:r>
            <a:rPr lang="zh-CN" sz="1800" b="1" dirty="0" smtClean="0">
              <a:solidFill>
                <a:schemeClr val="tx1"/>
              </a:solidFill>
            </a:rPr>
            <a:t>会议</a:t>
          </a:r>
          <a:endParaRPr lang="zh-CN" sz="1800" b="1" dirty="0">
            <a:solidFill>
              <a:schemeClr val="tx1"/>
            </a:solidFill>
          </a:endParaRPr>
        </a:p>
      </dgm:t>
    </dgm:pt>
    <dgm:pt modelId="{46D0C710-7B8E-4D4F-9C36-1E0057C1B803}" type="parTrans" cxnId="{E9782A00-814E-4B19-906E-FFBE422D7124}">
      <dgm:prSet/>
      <dgm:spPr/>
      <dgm:t>
        <a:bodyPr/>
        <a:lstStyle/>
        <a:p>
          <a:endParaRPr lang="zh-CN" altLang="en-US" b="1">
            <a:solidFill>
              <a:schemeClr val="tx1"/>
            </a:solidFill>
          </a:endParaRPr>
        </a:p>
      </dgm:t>
    </dgm:pt>
    <dgm:pt modelId="{9545AF0A-BB7A-4EF6-BBD1-08D416E786AF}" type="sibTrans" cxnId="{E9782A00-814E-4B19-906E-FFBE422D7124}">
      <dgm:prSet/>
      <dgm:spPr/>
      <dgm:t>
        <a:bodyPr/>
        <a:lstStyle/>
        <a:p>
          <a:endParaRPr lang="zh-CN" altLang="en-US" b="1">
            <a:solidFill>
              <a:schemeClr val="tx1"/>
            </a:solidFill>
          </a:endParaRPr>
        </a:p>
      </dgm:t>
    </dgm:pt>
    <dgm:pt modelId="{7E5BB291-C01B-47DF-921B-F626E448DD4E}">
      <dgm:prSet custT="1"/>
      <dgm:spPr/>
      <dgm:t>
        <a:bodyPr/>
        <a:lstStyle/>
        <a:p>
          <a:pPr rtl="0"/>
          <a:r>
            <a:rPr lang="en-US" sz="1800" b="1" dirty="0" smtClean="0">
              <a:solidFill>
                <a:schemeClr val="tx1"/>
              </a:solidFill>
            </a:rPr>
            <a:t>CNKI</a:t>
          </a:r>
          <a:endParaRPr lang="zh-CN" sz="1800" b="1" dirty="0">
            <a:solidFill>
              <a:schemeClr val="tx1"/>
            </a:solidFill>
          </a:endParaRPr>
        </a:p>
      </dgm:t>
    </dgm:pt>
    <dgm:pt modelId="{3E76B51B-AA84-4450-87C8-E361AF3AF094}" type="parTrans" cxnId="{46F6367F-7A7E-4D68-9BC6-121E57D8CC16}">
      <dgm:prSet/>
      <dgm:spPr/>
      <dgm:t>
        <a:bodyPr/>
        <a:lstStyle/>
        <a:p>
          <a:endParaRPr lang="zh-CN" altLang="en-US" b="1">
            <a:solidFill>
              <a:schemeClr val="tx1"/>
            </a:solidFill>
          </a:endParaRPr>
        </a:p>
      </dgm:t>
    </dgm:pt>
    <dgm:pt modelId="{19D32FA9-A6EE-481B-B5E3-2BFAE385208E}" type="sibTrans" cxnId="{46F6367F-7A7E-4D68-9BC6-121E57D8CC16}">
      <dgm:prSet/>
      <dgm:spPr/>
      <dgm:t>
        <a:bodyPr/>
        <a:lstStyle/>
        <a:p>
          <a:endParaRPr lang="zh-CN" altLang="en-US" b="1">
            <a:solidFill>
              <a:schemeClr val="tx1"/>
            </a:solidFill>
          </a:endParaRPr>
        </a:p>
      </dgm:t>
    </dgm:pt>
    <dgm:pt modelId="{CE9D5818-C615-4444-A3EB-302FDABF12D4}">
      <dgm:prSet custT="1"/>
      <dgm:spPr/>
      <dgm:t>
        <a:bodyPr/>
        <a:lstStyle/>
        <a:p>
          <a:pPr rtl="0"/>
          <a:r>
            <a:rPr lang="zh-CN" altLang="en-US" sz="1800" b="1" dirty="0" smtClean="0">
              <a:solidFill>
                <a:schemeClr val="tx1"/>
              </a:solidFill>
            </a:rPr>
            <a:t>硕、</a:t>
          </a:r>
          <a:r>
            <a:rPr lang="zh-CN" sz="1800" b="1" dirty="0" smtClean="0">
              <a:solidFill>
                <a:schemeClr val="tx1"/>
              </a:solidFill>
            </a:rPr>
            <a:t>博士论文</a:t>
          </a:r>
          <a:endParaRPr lang="en-US" sz="1800" b="1" dirty="0">
            <a:solidFill>
              <a:schemeClr val="tx1"/>
            </a:solidFill>
          </a:endParaRPr>
        </a:p>
      </dgm:t>
    </dgm:pt>
    <dgm:pt modelId="{78F4B833-3540-4E8A-AF22-5BACCC40F26A}" type="parTrans" cxnId="{9CCC3A3B-A5E0-4D11-AF11-46113D573CFE}">
      <dgm:prSet/>
      <dgm:spPr/>
      <dgm:t>
        <a:bodyPr/>
        <a:lstStyle/>
        <a:p>
          <a:endParaRPr lang="zh-CN" altLang="en-US" b="1">
            <a:solidFill>
              <a:schemeClr val="tx1"/>
            </a:solidFill>
          </a:endParaRPr>
        </a:p>
      </dgm:t>
    </dgm:pt>
    <dgm:pt modelId="{5951E67A-133E-4F0E-9F82-E290741E74D4}" type="sibTrans" cxnId="{9CCC3A3B-A5E0-4D11-AF11-46113D573CFE}">
      <dgm:prSet/>
      <dgm:spPr/>
      <dgm:t>
        <a:bodyPr/>
        <a:lstStyle/>
        <a:p>
          <a:endParaRPr lang="zh-CN" altLang="en-US" b="1">
            <a:solidFill>
              <a:schemeClr val="tx1"/>
            </a:solidFill>
          </a:endParaRPr>
        </a:p>
      </dgm:t>
    </dgm:pt>
    <dgm:pt modelId="{386E1DE2-1B4E-4FE8-A678-E88E4C8E1A75}">
      <dgm:prSet custT="1"/>
      <dgm:spPr/>
      <dgm:t>
        <a:bodyPr/>
        <a:lstStyle/>
        <a:p>
          <a:pPr rtl="0"/>
          <a:r>
            <a:rPr lang="en-US" sz="1800" b="1" dirty="0" err="1" smtClean="0">
              <a:solidFill>
                <a:schemeClr val="tx1"/>
              </a:solidFill>
            </a:rPr>
            <a:t>Cnki</a:t>
          </a:r>
          <a:r>
            <a:rPr lang="zh-CN" sz="1800" b="1" dirty="0" smtClean="0">
              <a:solidFill>
                <a:schemeClr val="tx1"/>
              </a:solidFill>
            </a:rPr>
            <a:t>（优秀</a:t>
          </a:r>
          <a:r>
            <a:rPr lang="zh-CN" altLang="en-US" sz="1800" b="1" dirty="0" smtClean="0">
              <a:solidFill>
                <a:schemeClr val="tx1"/>
              </a:solidFill>
            </a:rPr>
            <a:t>硕士、</a:t>
          </a:r>
          <a:r>
            <a:rPr lang="zh-CN" sz="1800" b="1" dirty="0" smtClean="0">
              <a:solidFill>
                <a:schemeClr val="tx1"/>
              </a:solidFill>
            </a:rPr>
            <a:t>博士论文库）</a:t>
          </a:r>
          <a:endParaRPr lang="en-US" sz="1800" b="1" dirty="0">
            <a:solidFill>
              <a:schemeClr val="tx1"/>
            </a:solidFill>
          </a:endParaRPr>
        </a:p>
      </dgm:t>
    </dgm:pt>
    <dgm:pt modelId="{52FE5181-6BC5-459B-8316-05DCAAF4E86D}" type="parTrans" cxnId="{568F11B7-7405-4951-AED1-E6647F58BA7A}">
      <dgm:prSet/>
      <dgm:spPr/>
      <dgm:t>
        <a:bodyPr/>
        <a:lstStyle/>
        <a:p>
          <a:endParaRPr lang="zh-CN" altLang="en-US" b="1">
            <a:solidFill>
              <a:schemeClr val="tx1"/>
            </a:solidFill>
          </a:endParaRPr>
        </a:p>
      </dgm:t>
    </dgm:pt>
    <dgm:pt modelId="{C0927580-6D2C-4011-916E-ABD270BEB47E}" type="sibTrans" cxnId="{568F11B7-7405-4951-AED1-E6647F58BA7A}">
      <dgm:prSet/>
      <dgm:spPr/>
      <dgm:t>
        <a:bodyPr/>
        <a:lstStyle/>
        <a:p>
          <a:endParaRPr lang="zh-CN" altLang="en-US" b="1">
            <a:solidFill>
              <a:schemeClr val="tx1"/>
            </a:solidFill>
          </a:endParaRPr>
        </a:p>
      </dgm:t>
    </dgm:pt>
    <dgm:pt modelId="{18D04AED-4304-41C0-9CE8-BFE376BCA5AE}">
      <dgm:prSet custT="1"/>
      <dgm:spPr/>
      <dgm:t>
        <a:bodyPr/>
        <a:lstStyle/>
        <a:p>
          <a:pPr rtl="0"/>
          <a:r>
            <a:rPr lang="zh-CN" sz="1800" b="1" dirty="0" smtClean="0">
              <a:solidFill>
                <a:schemeClr val="tx1"/>
              </a:solidFill>
            </a:rPr>
            <a:t>机构知识库（</a:t>
          </a:r>
          <a:r>
            <a:rPr lang="zh-CN" altLang="en-US" sz="1800" b="1" dirty="0" smtClean="0">
              <a:solidFill>
                <a:schemeClr val="tx1"/>
              </a:solidFill>
            </a:rPr>
            <a:t>半导体所</a:t>
          </a:r>
          <a:r>
            <a:rPr lang="en-US" sz="1800" b="1" dirty="0" smtClean="0">
              <a:solidFill>
                <a:schemeClr val="tx1"/>
              </a:solidFill>
            </a:rPr>
            <a:t>IR</a:t>
          </a:r>
          <a:r>
            <a:rPr lang="zh-CN" sz="1800" b="1" dirty="0" smtClean="0">
              <a:solidFill>
                <a:schemeClr val="tx1"/>
              </a:solidFill>
            </a:rPr>
            <a:t>）</a:t>
          </a:r>
          <a:endParaRPr lang="en-US" sz="1800" b="1" dirty="0">
            <a:solidFill>
              <a:schemeClr val="tx1"/>
            </a:solidFill>
          </a:endParaRPr>
        </a:p>
      </dgm:t>
    </dgm:pt>
    <dgm:pt modelId="{6D7EA5B9-0413-4A9C-90A7-C8BEA0FD305D}" type="parTrans" cxnId="{B25347E4-A533-4ABB-A263-284DC5DEA854}">
      <dgm:prSet/>
      <dgm:spPr/>
      <dgm:t>
        <a:bodyPr/>
        <a:lstStyle/>
        <a:p>
          <a:endParaRPr lang="zh-CN" altLang="en-US" b="1">
            <a:solidFill>
              <a:schemeClr val="tx1"/>
            </a:solidFill>
          </a:endParaRPr>
        </a:p>
      </dgm:t>
    </dgm:pt>
    <dgm:pt modelId="{6F0F262F-BFD4-4ADD-ACBF-CD12ABCE6556}" type="sibTrans" cxnId="{B25347E4-A533-4ABB-A263-284DC5DEA854}">
      <dgm:prSet/>
      <dgm:spPr/>
      <dgm:t>
        <a:bodyPr/>
        <a:lstStyle/>
        <a:p>
          <a:endParaRPr lang="zh-CN" altLang="en-US" b="1">
            <a:solidFill>
              <a:schemeClr val="tx1"/>
            </a:solidFill>
          </a:endParaRPr>
        </a:p>
      </dgm:t>
    </dgm:pt>
    <dgm:pt modelId="{1966F557-D0C0-427B-AFF2-DD12CA151749}">
      <dgm:prSet custT="1"/>
      <dgm:spPr/>
      <dgm:t>
        <a:bodyPr/>
        <a:lstStyle/>
        <a:p>
          <a:pPr rtl="0"/>
          <a:r>
            <a:rPr lang="zh-CN" sz="1800" b="1" dirty="0" smtClean="0">
              <a:solidFill>
                <a:schemeClr val="tx1"/>
              </a:solidFill>
            </a:rPr>
            <a:t>国外</a:t>
          </a:r>
          <a:r>
            <a:rPr lang="en-US" sz="1800" b="1" dirty="0" smtClean="0">
              <a:solidFill>
                <a:schemeClr val="tx1"/>
              </a:solidFill>
            </a:rPr>
            <a:t>ProQuest</a:t>
          </a:r>
          <a:r>
            <a:rPr lang="zh-CN" sz="1800" b="1" dirty="0" smtClean="0">
              <a:solidFill>
                <a:schemeClr val="tx1"/>
              </a:solidFill>
            </a:rPr>
            <a:t>学位论文</a:t>
          </a:r>
          <a:endParaRPr lang="en-US" sz="1700" b="1" dirty="0">
            <a:solidFill>
              <a:schemeClr val="tx1"/>
            </a:solidFill>
          </a:endParaRPr>
        </a:p>
      </dgm:t>
    </dgm:pt>
    <dgm:pt modelId="{430DC3BA-4CD5-43C0-AB5B-2397872BC586}" type="parTrans" cxnId="{EEBB8E4B-6D47-472B-825A-99579423DE9F}">
      <dgm:prSet/>
      <dgm:spPr/>
      <dgm:t>
        <a:bodyPr/>
        <a:lstStyle/>
        <a:p>
          <a:endParaRPr lang="zh-CN" altLang="en-US" b="1">
            <a:solidFill>
              <a:schemeClr val="tx1"/>
            </a:solidFill>
          </a:endParaRPr>
        </a:p>
      </dgm:t>
    </dgm:pt>
    <dgm:pt modelId="{A60B6431-08FE-4CDF-A3BE-B1F7DD4184E9}" type="sibTrans" cxnId="{EEBB8E4B-6D47-472B-825A-99579423DE9F}">
      <dgm:prSet/>
      <dgm:spPr/>
      <dgm:t>
        <a:bodyPr/>
        <a:lstStyle/>
        <a:p>
          <a:endParaRPr lang="zh-CN" altLang="en-US" b="1">
            <a:solidFill>
              <a:schemeClr val="tx1"/>
            </a:solidFill>
          </a:endParaRPr>
        </a:p>
      </dgm:t>
    </dgm:pt>
    <dgm:pt modelId="{0564B149-3EA1-4137-882D-627140D9527A}">
      <dgm:prSet custT="1"/>
      <dgm:spPr/>
      <dgm:t>
        <a:bodyPr/>
        <a:lstStyle/>
        <a:p>
          <a:pPr rtl="0"/>
          <a:r>
            <a:rPr lang="zh-CN" sz="1800" b="1" dirty="0" smtClean="0">
              <a:solidFill>
                <a:schemeClr val="tx1"/>
              </a:solidFill>
            </a:rPr>
            <a:t>英文</a:t>
          </a:r>
          <a:r>
            <a:rPr lang="zh-CN" altLang="en-US" sz="1800" b="1" dirty="0" smtClean="0">
              <a:solidFill>
                <a:schemeClr val="tx1"/>
              </a:solidFill>
            </a:rPr>
            <a:t>综述、</a:t>
          </a:r>
          <a:r>
            <a:rPr lang="zh-CN" sz="1800" b="1" dirty="0" smtClean="0">
              <a:solidFill>
                <a:schemeClr val="tx1"/>
              </a:solidFill>
            </a:rPr>
            <a:t>期刊、会议</a:t>
          </a:r>
          <a:endParaRPr lang="en-US" sz="1800" b="1" dirty="0">
            <a:solidFill>
              <a:schemeClr val="tx1"/>
            </a:solidFill>
          </a:endParaRPr>
        </a:p>
      </dgm:t>
    </dgm:pt>
    <dgm:pt modelId="{F40D20AD-7ECD-4EC7-A1CD-8C73698A748E}" type="parTrans" cxnId="{7EE75E2B-5051-45B9-8D0B-ECC15523B7A6}">
      <dgm:prSet/>
      <dgm:spPr/>
      <dgm:t>
        <a:bodyPr/>
        <a:lstStyle/>
        <a:p>
          <a:endParaRPr lang="zh-CN" altLang="en-US" b="1">
            <a:solidFill>
              <a:schemeClr val="tx1"/>
            </a:solidFill>
          </a:endParaRPr>
        </a:p>
      </dgm:t>
    </dgm:pt>
    <dgm:pt modelId="{6B671FB9-46C1-410A-8CC7-83532191EA9B}" type="sibTrans" cxnId="{7EE75E2B-5051-45B9-8D0B-ECC15523B7A6}">
      <dgm:prSet/>
      <dgm:spPr/>
      <dgm:t>
        <a:bodyPr/>
        <a:lstStyle/>
        <a:p>
          <a:endParaRPr lang="zh-CN" altLang="en-US" b="1">
            <a:solidFill>
              <a:schemeClr val="tx1"/>
            </a:solidFill>
          </a:endParaRPr>
        </a:p>
      </dgm:t>
    </dgm:pt>
    <dgm:pt modelId="{F4289C4C-26BB-42F6-B552-81A6CD8C3295}">
      <dgm:prSet custT="1"/>
      <dgm:spPr/>
      <dgm:t>
        <a:bodyPr/>
        <a:lstStyle/>
        <a:p>
          <a:pPr rtl="0"/>
          <a:r>
            <a:rPr lang="zh-CN" altLang="en-US" sz="1800" b="1" dirty="0" smtClean="0">
              <a:solidFill>
                <a:srgbClr val="FF0000"/>
              </a:solidFill>
            </a:rPr>
            <a:t>文摘数据库：</a:t>
          </a:r>
          <a:r>
            <a:rPr lang="en-US" altLang="en-US" sz="1800" b="1" dirty="0" smtClean="0">
              <a:solidFill>
                <a:schemeClr val="tx1"/>
              </a:solidFill>
            </a:rPr>
            <a:t>Web of science</a:t>
          </a:r>
          <a:r>
            <a:rPr lang="zh-CN" altLang="en-US" sz="1800" b="1" dirty="0" smtClean="0">
              <a:solidFill>
                <a:schemeClr val="tx1"/>
              </a:solidFill>
            </a:rPr>
            <a:t>（</a:t>
          </a:r>
          <a:r>
            <a:rPr lang="en-US" altLang="en-US" sz="1800" b="1" dirty="0" smtClean="0">
              <a:solidFill>
                <a:schemeClr val="tx1"/>
              </a:solidFill>
            </a:rPr>
            <a:t>SCI</a:t>
          </a:r>
          <a:r>
            <a:rPr lang="zh-CN" altLang="en-US" sz="1800" b="1" dirty="0" smtClean="0">
              <a:solidFill>
                <a:schemeClr val="tx1"/>
              </a:solidFill>
            </a:rPr>
            <a:t>）、</a:t>
          </a:r>
          <a:r>
            <a:rPr lang="en-US" altLang="en-US" sz="1800" b="1" dirty="0" smtClean="0">
              <a:solidFill>
                <a:schemeClr val="tx1"/>
              </a:solidFill>
            </a:rPr>
            <a:t>CPCI</a:t>
          </a:r>
          <a:r>
            <a:rPr lang="zh-CN" altLang="en-US" sz="1800" b="1" dirty="0" smtClean="0">
              <a:solidFill>
                <a:schemeClr val="tx1"/>
              </a:solidFill>
            </a:rPr>
            <a:t>、</a:t>
          </a:r>
          <a:r>
            <a:rPr lang="en-US" altLang="en-US" sz="1800" b="1" dirty="0" err="1" smtClean="0">
              <a:solidFill>
                <a:schemeClr val="tx1"/>
              </a:solidFill>
            </a:rPr>
            <a:t>Inspec</a:t>
          </a:r>
          <a:r>
            <a:rPr lang="zh-CN" altLang="en-US" sz="1800" b="1" dirty="0" smtClean="0">
              <a:solidFill>
                <a:schemeClr val="tx1"/>
              </a:solidFill>
            </a:rPr>
            <a:t>、</a:t>
          </a:r>
          <a:r>
            <a:rPr lang="en-US" altLang="en-US" sz="1800" b="1" dirty="0" smtClean="0">
              <a:solidFill>
                <a:schemeClr val="tx1"/>
              </a:solidFill>
            </a:rPr>
            <a:t>DII</a:t>
          </a:r>
          <a:r>
            <a:rPr lang="zh-CN" altLang="en-US" sz="1800" b="1" dirty="0" smtClean="0">
              <a:solidFill>
                <a:schemeClr val="tx1"/>
              </a:solidFill>
            </a:rPr>
            <a:t>、 </a:t>
          </a:r>
          <a:r>
            <a:rPr lang="en-US" altLang="en-US" sz="1800" b="1" dirty="0" smtClean="0">
              <a:solidFill>
                <a:schemeClr val="tx1"/>
              </a:solidFill>
            </a:rPr>
            <a:t>EI</a:t>
          </a:r>
          <a:endParaRPr lang="zh-CN" sz="1800" b="1" dirty="0">
            <a:solidFill>
              <a:schemeClr val="tx1"/>
            </a:solidFill>
          </a:endParaRPr>
        </a:p>
      </dgm:t>
    </dgm:pt>
    <dgm:pt modelId="{12F6AF4D-3C3D-4FF2-8F07-4FB178F7F84D}" type="parTrans" cxnId="{250F4121-B338-4991-B98B-6062728579E7}">
      <dgm:prSet/>
      <dgm:spPr/>
      <dgm:t>
        <a:bodyPr/>
        <a:lstStyle/>
        <a:p>
          <a:endParaRPr lang="zh-CN" altLang="en-US" b="1">
            <a:solidFill>
              <a:schemeClr val="tx1"/>
            </a:solidFill>
          </a:endParaRPr>
        </a:p>
      </dgm:t>
    </dgm:pt>
    <dgm:pt modelId="{EDE9F032-AA18-4F3D-82CE-4896116C8219}" type="sibTrans" cxnId="{250F4121-B338-4991-B98B-6062728579E7}">
      <dgm:prSet/>
      <dgm:spPr/>
      <dgm:t>
        <a:bodyPr/>
        <a:lstStyle/>
        <a:p>
          <a:endParaRPr lang="zh-CN" altLang="en-US" b="1">
            <a:solidFill>
              <a:schemeClr val="tx1"/>
            </a:solidFill>
          </a:endParaRPr>
        </a:p>
      </dgm:t>
    </dgm:pt>
    <dgm:pt modelId="{FF934094-9193-4CB2-BE6A-AAF93CE48E26}">
      <dgm:prSet custT="1"/>
      <dgm:spPr/>
      <dgm:t>
        <a:bodyPr/>
        <a:lstStyle/>
        <a:p>
          <a:pPr rtl="0"/>
          <a:r>
            <a:rPr lang="zh-CN" altLang="en-US" sz="1800" b="1" dirty="0" smtClean="0">
              <a:solidFill>
                <a:schemeClr val="tx1"/>
              </a:solidFill>
            </a:rPr>
            <a:t>中科院学位论文数据库</a:t>
          </a:r>
          <a:endParaRPr lang="en-US" sz="1800" b="1" dirty="0">
            <a:solidFill>
              <a:schemeClr val="tx1"/>
            </a:solidFill>
          </a:endParaRPr>
        </a:p>
      </dgm:t>
    </dgm:pt>
    <dgm:pt modelId="{3CE18AA3-FD67-41EF-AB27-1F4532E2E279}" type="parTrans" cxnId="{1351AF1B-4CE1-43EB-969E-63C81F1D8B8D}">
      <dgm:prSet/>
      <dgm:spPr/>
      <dgm:t>
        <a:bodyPr/>
        <a:lstStyle/>
        <a:p>
          <a:endParaRPr lang="zh-CN" altLang="en-US"/>
        </a:p>
      </dgm:t>
    </dgm:pt>
    <dgm:pt modelId="{BBAE63F5-9040-41B4-8E53-DF8719B5B054}" type="sibTrans" cxnId="{1351AF1B-4CE1-43EB-969E-63C81F1D8B8D}">
      <dgm:prSet/>
      <dgm:spPr/>
      <dgm:t>
        <a:bodyPr/>
        <a:lstStyle/>
        <a:p>
          <a:endParaRPr lang="zh-CN" altLang="en-US"/>
        </a:p>
      </dgm:t>
    </dgm:pt>
    <dgm:pt modelId="{9E5D597D-56E8-4D41-81BD-7574F6DA3909}">
      <dgm:prSet custT="1"/>
      <dgm:spPr/>
      <dgm:t>
        <a:bodyPr/>
        <a:lstStyle/>
        <a:p>
          <a:r>
            <a:rPr lang="zh-CN" altLang="en-US" sz="1800" b="1" dirty="0" smtClean="0">
              <a:solidFill>
                <a:srgbClr val="FF0000"/>
              </a:solidFill>
            </a:rPr>
            <a:t>学协会</a:t>
          </a:r>
          <a:r>
            <a:rPr lang="en-US" altLang="en-US" sz="1800" b="1" dirty="0" smtClean="0">
              <a:solidFill>
                <a:srgbClr val="FF0000"/>
              </a:solidFill>
            </a:rPr>
            <a:t>:</a:t>
          </a:r>
          <a:r>
            <a:rPr lang="en-US" altLang="en-US" sz="1800" b="1" dirty="0" smtClean="0">
              <a:solidFill>
                <a:schemeClr val="tx1"/>
              </a:solidFill>
            </a:rPr>
            <a:t>IEEE</a:t>
          </a:r>
          <a:r>
            <a:rPr lang="zh-CN" altLang="en-US" sz="1800" b="1" dirty="0" smtClean="0">
              <a:solidFill>
                <a:schemeClr val="tx1"/>
              </a:solidFill>
            </a:rPr>
            <a:t>、</a:t>
          </a:r>
          <a:r>
            <a:rPr lang="en-US" altLang="zh-CN" sz="1800" b="1" dirty="0" smtClean="0">
              <a:solidFill>
                <a:schemeClr val="tx1"/>
              </a:solidFill>
            </a:rPr>
            <a:t>ACS</a:t>
          </a:r>
          <a:r>
            <a:rPr lang="zh-CN" altLang="en-US" sz="1800" b="1" dirty="0" smtClean="0">
              <a:solidFill>
                <a:schemeClr val="tx1"/>
              </a:solidFill>
            </a:rPr>
            <a:t>、</a:t>
          </a:r>
          <a:r>
            <a:rPr lang="en-US" altLang="zh-CN" sz="1800" b="1" dirty="0" smtClean="0">
              <a:solidFill>
                <a:schemeClr val="tx1"/>
              </a:solidFill>
            </a:rPr>
            <a:t>APS</a:t>
          </a:r>
          <a:r>
            <a:rPr lang="zh-CN" altLang="en-US" sz="1800" b="1" dirty="0" smtClean="0">
              <a:solidFill>
                <a:schemeClr val="tx1"/>
              </a:solidFill>
            </a:rPr>
            <a:t>、</a:t>
          </a:r>
          <a:r>
            <a:rPr lang="en-US" altLang="zh-CN" sz="1800" b="1" dirty="0" smtClean="0">
              <a:solidFill>
                <a:schemeClr val="tx1"/>
              </a:solidFill>
            </a:rPr>
            <a:t>CSA</a:t>
          </a:r>
          <a:r>
            <a:rPr lang="zh-CN" altLang="en-US" sz="1800" b="1" dirty="0" smtClean="0">
              <a:solidFill>
                <a:schemeClr val="tx1"/>
              </a:solidFill>
            </a:rPr>
            <a:t>、</a:t>
          </a:r>
          <a:r>
            <a:rPr lang="en-US" altLang="zh-CN" sz="1800" b="1" dirty="0" smtClean="0">
              <a:solidFill>
                <a:schemeClr val="tx1"/>
              </a:solidFill>
            </a:rPr>
            <a:t>AIP</a:t>
          </a:r>
          <a:r>
            <a:rPr lang="zh-CN" altLang="en-US" sz="1800" b="1" dirty="0" smtClean="0">
              <a:solidFill>
                <a:schemeClr val="tx1"/>
              </a:solidFill>
            </a:rPr>
            <a:t>、</a:t>
          </a:r>
          <a:r>
            <a:rPr lang="en-US" altLang="zh-CN" sz="1800" b="1" dirty="0" smtClean="0">
              <a:solidFill>
                <a:schemeClr val="tx1"/>
              </a:solidFill>
            </a:rPr>
            <a:t>IOP</a:t>
          </a:r>
          <a:r>
            <a:rPr lang="zh-CN" altLang="en-US" sz="1800" b="1" dirty="0" smtClean="0">
              <a:solidFill>
                <a:schemeClr val="tx1"/>
              </a:solidFill>
            </a:rPr>
            <a:t>、</a:t>
          </a:r>
          <a:r>
            <a:rPr lang="en-US" altLang="zh-CN" sz="1800" b="1" dirty="0" smtClean="0">
              <a:solidFill>
                <a:schemeClr val="tx1"/>
              </a:solidFill>
            </a:rPr>
            <a:t>OSA</a:t>
          </a:r>
          <a:r>
            <a:rPr lang="zh-CN" altLang="en-US" sz="1800" b="1" dirty="0" smtClean="0">
              <a:solidFill>
                <a:schemeClr val="tx1"/>
              </a:solidFill>
            </a:rPr>
            <a:t>、</a:t>
          </a:r>
          <a:r>
            <a:rPr lang="en-US" altLang="zh-CN" sz="1800" b="1" dirty="0" smtClean="0">
              <a:solidFill>
                <a:schemeClr val="tx1"/>
              </a:solidFill>
            </a:rPr>
            <a:t>RSC</a:t>
          </a:r>
          <a:r>
            <a:rPr lang="zh-CN" altLang="en-US" sz="1800" b="1" dirty="0" smtClean="0">
              <a:solidFill>
                <a:schemeClr val="tx1"/>
              </a:solidFill>
            </a:rPr>
            <a:t>、</a:t>
          </a:r>
          <a:r>
            <a:rPr lang="en-US" altLang="zh-CN" sz="1800" b="1" dirty="0" smtClean="0">
              <a:solidFill>
                <a:schemeClr val="tx1"/>
              </a:solidFill>
            </a:rPr>
            <a:t>SPIE</a:t>
          </a:r>
          <a:endParaRPr lang="zh-CN" altLang="en-US" sz="1800" b="1" dirty="0" smtClean="0">
            <a:solidFill>
              <a:schemeClr val="tx1"/>
            </a:solidFill>
          </a:endParaRPr>
        </a:p>
      </dgm:t>
    </dgm:pt>
    <dgm:pt modelId="{01A528C4-C609-4076-9733-693E4C5E0358}" type="parTrans" cxnId="{378046AE-C31B-4520-8F2B-F0185B93CCE4}">
      <dgm:prSet/>
      <dgm:spPr/>
      <dgm:t>
        <a:bodyPr/>
        <a:lstStyle/>
        <a:p>
          <a:endParaRPr lang="zh-CN" altLang="en-US"/>
        </a:p>
      </dgm:t>
    </dgm:pt>
    <dgm:pt modelId="{DC6ECDA7-8CB6-4E23-B057-EAC4E5068631}" type="sibTrans" cxnId="{378046AE-C31B-4520-8F2B-F0185B93CCE4}">
      <dgm:prSet/>
      <dgm:spPr/>
      <dgm:t>
        <a:bodyPr/>
        <a:lstStyle/>
        <a:p>
          <a:endParaRPr lang="zh-CN" altLang="en-US"/>
        </a:p>
      </dgm:t>
    </dgm:pt>
    <dgm:pt modelId="{DBCC3027-8B25-440F-85BA-D3B924C4841F}">
      <dgm:prSet custT="1"/>
      <dgm:spPr/>
      <dgm:t>
        <a:bodyPr/>
        <a:lstStyle/>
        <a:p>
          <a:pPr rtl="0"/>
          <a:r>
            <a:rPr lang="zh-CN" altLang="en-US" sz="1800" b="1" dirty="0" smtClean="0">
              <a:solidFill>
                <a:schemeClr val="tx1"/>
              </a:solidFill>
            </a:rPr>
            <a:t>维普</a:t>
          </a:r>
          <a:endParaRPr lang="zh-CN" sz="1800" b="1" dirty="0">
            <a:solidFill>
              <a:schemeClr val="tx1"/>
            </a:solidFill>
          </a:endParaRPr>
        </a:p>
      </dgm:t>
    </dgm:pt>
    <dgm:pt modelId="{3298941F-F622-47F1-BA97-0C58EE726C20}" type="parTrans" cxnId="{B5507FC9-99BA-4105-A00B-28BA81BB4DBA}">
      <dgm:prSet/>
      <dgm:spPr/>
      <dgm:t>
        <a:bodyPr/>
        <a:lstStyle/>
        <a:p>
          <a:endParaRPr lang="zh-CN" altLang="en-US"/>
        </a:p>
      </dgm:t>
    </dgm:pt>
    <dgm:pt modelId="{35FF2D59-3231-452D-B791-3D5567247D0B}" type="sibTrans" cxnId="{B5507FC9-99BA-4105-A00B-28BA81BB4DBA}">
      <dgm:prSet/>
      <dgm:spPr/>
      <dgm:t>
        <a:bodyPr/>
        <a:lstStyle/>
        <a:p>
          <a:endParaRPr lang="zh-CN" altLang="en-US"/>
        </a:p>
      </dgm:t>
    </dgm:pt>
    <dgm:pt modelId="{9572976D-555D-4093-B4CF-8934F074FC76}">
      <dgm:prSet custT="1"/>
      <dgm:spPr/>
      <dgm:t>
        <a:bodyPr/>
        <a:lstStyle/>
        <a:p>
          <a:r>
            <a:rPr lang="zh-CN" altLang="en-US" sz="1800" b="1" dirty="0" smtClean="0">
              <a:solidFill>
                <a:schemeClr val="tx1"/>
              </a:solidFill>
            </a:rPr>
            <a:t>综合检索</a:t>
          </a:r>
          <a:endParaRPr lang="zh-CN" altLang="en-US" sz="1800" b="1" dirty="0">
            <a:solidFill>
              <a:schemeClr val="tx1"/>
            </a:solidFill>
          </a:endParaRPr>
        </a:p>
      </dgm:t>
    </dgm:pt>
    <dgm:pt modelId="{DC04096C-9DEE-4247-BF8D-F4E9099B5B3C}" type="parTrans" cxnId="{180D5B7C-0D05-48ED-9C59-BF4F9C29E44C}">
      <dgm:prSet/>
      <dgm:spPr/>
      <dgm:t>
        <a:bodyPr/>
        <a:lstStyle/>
        <a:p>
          <a:endParaRPr lang="zh-CN" altLang="en-US"/>
        </a:p>
      </dgm:t>
    </dgm:pt>
    <dgm:pt modelId="{033FEDA5-9541-435A-A34B-8FE7B7A66F8C}" type="sibTrans" cxnId="{180D5B7C-0D05-48ED-9C59-BF4F9C29E44C}">
      <dgm:prSet/>
      <dgm:spPr/>
      <dgm:t>
        <a:bodyPr/>
        <a:lstStyle/>
        <a:p>
          <a:endParaRPr lang="zh-CN" altLang="en-US"/>
        </a:p>
      </dgm:t>
    </dgm:pt>
    <dgm:pt modelId="{4B944283-2F65-4225-A422-91A4F5322333}">
      <dgm:prSet custT="1"/>
      <dgm:spPr/>
      <dgm:t>
        <a:bodyPr/>
        <a:lstStyle/>
        <a:p>
          <a:pPr rtl="0"/>
          <a:r>
            <a:rPr lang="zh-CN" altLang="en-US" sz="1800" b="1" dirty="0" smtClean="0">
              <a:solidFill>
                <a:schemeClr val="tx1"/>
              </a:solidFill>
            </a:rPr>
            <a:t>其他</a:t>
          </a:r>
          <a:endParaRPr lang="zh-CN" altLang="en-US" sz="1800" b="1" dirty="0">
            <a:solidFill>
              <a:schemeClr val="tx1"/>
            </a:solidFill>
          </a:endParaRPr>
        </a:p>
      </dgm:t>
    </dgm:pt>
    <dgm:pt modelId="{4C812FB4-CD3A-401E-B24F-A9EC3C66D9B9}" type="parTrans" cxnId="{AFE97C02-2348-4DBD-8639-B29463995E7C}">
      <dgm:prSet/>
      <dgm:spPr/>
      <dgm:t>
        <a:bodyPr/>
        <a:lstStyle/>
        <a:p>
          <a:endParaRPr lang="zh-CN" altLang="en-US"/>
        </a:p>
      </dgm:t>
    </dgm:pt>
    <dgm:pt modelId="{2A22490A-20E3-4E5D-B9E7-8A4C2B7FD4F9}" type="sibTrans" cxnId="{AFE97C02-2348-4DBD-8639-B29463995E7C}">
      <dgm:prSet/>
      <dgm:spPr/>
      <dgm:t>
        <a:bodyPr/>
        <a:lstStyle/>
        <a:p>
          <a:endParaRPr lang="zh-CN" altLang="en-US"/>
        </a:p>
      </dgm:t>
    </dgm:pt>
    <dgm:pt modelId="{D1329953-16AB-4752-85F0-6790884716A8}" type="pres">
      <dgm:prSet presAssocID="{F3832831-E970-48E9-AE3A-346E4A9B8749}" presName="Name0" presStyleCnt="0">
        <dgm:presLayoutVars>
          <dgm:dir/>
          <dgm:animLvl val="lvl"/>
          <dgm:resizeHandles val="exact"/>
        </dgm:presLayoutVars>
      </dgm:prSet>
      <dgm:spPr/>
      <dgm:t>
        <a:bodyPr/>
        <a:lstStyle/>
        <a:p>
          <a:endParaRPr lang="zh-CN" altLang="en-US"/>
        </a:p>
      </dgm:t>
    </dgm:pt>
    <dgm:pt modelId="{157C1566-5287-449E-9072-4EB60DBB921F}" type="pres">
      <dgm:prSet presAssocID="{CACA3F80-6A76-42A2-9136-00341D54F158}" presName="linNode" presStyleCnt="0"/>
      <dgm:spPr/>
    </dgm:pt>
    <dgm:pt modelId="{531D431B-5EA2-4F23-8FAD-955202F6231C}" type="pres">
      <dgm:prSet presAssocID="{CACA3F80-6A76-42A2-9136-00341D54F158}" presName="parentText" presStyleLbl="node1" presStyleIdx="0" presStyleCnt="5" custScaleY="54181">
        <dgm:presLayoutVars>
          <dgm:chMax val="1"/>
          <dgm:bulletEnabled val="1"/>
        </dgm:presLayoutVars>
      </dgm:prSet>
      <dgm:spPr/>
      <dgm:t>
        <a:bodyPr/>
        <a:lstStyle/>
        <a:p>
          <a:endParaRPr lang="zh-CN" altLang="en-US"/>
        </a:p>
      </dgm:t>
    </dgm:pt>
    <dgm:pt modelId="{34501F12-427A-4F15-BDAC-35EA803D1CD2}" type="pres">
      <dgm:prSet presAssocID="{CACA3F80-6A76-42A2-9136-00341D54F158}" presName="descendantText" presStyleLbl="alignAccFollowNode1" presStyleIdx="0" presStyleCnt="3" custScaleY="56532">
        <dgm:presLayoutVars>
          <dgm:bulletEnabled val="1"/>
        </dgm:presLayoutVars>
      </dgm:prSet>
      <dgm:spPr/>
      <dgm:t>
        <a:bodyPr/>
        <a:lstStyle/>
        <a:p>
          <a:endParaRPr lang="zh-CN" altLang="en-US"/>
        </a:p>
      </dgm:t>
    </dgm:pt>
    <dgm:pt modelId="{A9DA2234-3EBF-487C-AE55-A2879496B25D}" type="pres">
      <dgm:prSet presAssocID="{9545AF0A-BB7A-4EF6-BBD1-08D416E786AF}" presName="sp" presStyleCnt="0"/>
      <dgm:spPr/>
    </dgm:pt>
    <dgm:pt modelId="{417C0DDF-D918-4DB0-AE93-D5676D101A2D}" type="pres">
      <dgm:prSet presAssocID="{CE9D5818-C615-4444-A3EB-302FDABF12D4}" presName="linNode" presStyleCnt="0"/>
      <dgm:spPr/>
    </dgm:pt>
    <dgm:pt modelId="{D5579E92-0F57-4741-B131-5FA779E1A8CE}" type="pres">
      <dgm:prSet presAssocID="{CE9D5818-C615-4444-A3EB-302FDABF12D4}" presName="parentText" presStyleLbl="node1" presStyleIdx="1" presStyleCnt="5">
        <dgm:presLayoutVars>
          <dgm:chMax val="1"/>
          <dgm:bulletEnabled val="1"/>
        </dgm:presLayoutVars>
      </dgm:prSet>
      <dgm:spPr/>
      <dgm:t>
        <a:bodyPr/>
        <a:lstStyle/>
        <a:p>
          <a:endParaRPr lang="zh-CN" altLang="en-US"/>
        </a:p>
      </dgm:t>
    </dgm:pt>
    <dgm:pt modelId="{B2CC63E9-F5D0-49EA-A8C2-C5A44F389EEB}" type="pres">
      <dgm:prSet presAssocID="{CE9D5818-C615-4444-A3EB-302FDABF12D4}" presName="descendantText" presStyleLbl="alignAccFollowNode1" presStyleIdx="1" presStyleCnt="3" custScaleY="121864" custLinFactNeighborY="0">
        <dgm:presLayoutVars>
          <dgm:bulletEnabled val="1"/>
        </dgm:presLayoutVars>
      </dgm:prSet>
      <dgm:spPr/>
      <dgm:t>
        <a:bodyPr/>
        <a:lstStyle/>
        <a:p>
          <a:endParaRPr lang="zh-CN" altLang="en-US"/>
        </a:p>
      </dgm:t>
    </dgm:pt>
    <dgm:pt modelId="{B6CF8660-6C0D-4C64-A94E-8DCE780091E8}" type="pres">
      <dgm:prSet presAssocID="{5951E67A-133E-4F0E-9F82-E290741E74D4}" presName="sp" presStyleCnt="0"/>
      <dgm:spPr/>
    </dgm:pt>
    <dgm:pt modelId="{59DE87B9-5E87-459D-891F-BFB8EC5FD041}" type="pres">
      <dgm:prSet presAssocID="{0564B149-3EA1-4137-882D-627140D9527A}" presName="linNode" presStyleCnt="0"/>
      <dgm:spPr/>
    </dgm:pt>
    <dgm:pt modelId="{72D68032-948A-496A-83D6-3720175152E0}" type="pres">
      <dgm:prSet presAssocID="{0564B149-3EA1-4137-882D-627140D9527A}" presName="parentText" presStyleLbl="node1" presStyleIdx="2" presStyleCnt="5">
        <dgm:presLayoutVars>
          <dgm:chMax val="1"/>
          <dgm:bulletEnabled val="1"/>
        </dgm:presLayoutVars>
      </dgm:prSet>
      <dgm:spPr/>
      <dgm:t>
        <a:bodyPr/>
        <a:lstStyle/>
        <a:p>
          <a:endParaRPr lang="zh-CN" altLang="en-US"/>
        </a:p>
      </dgm:t>
    </dgm:pt>
    <dgm:pt modelId="{67EEC799-30D5-4F76-85B0-EB0B1E88022F}" type="pres">
      <dgm:prSet presAssocID="{0564B149-3EA1-4137-882D-627140D9527A}" presName="descendantText" presStyleLbl="alignAccFollowNode1" presStyleIdx="2" presStyleCnt="3" custScaleY="125920">
        <dgm:presLayoutVars>
          <dgm:bulletEnabled val="1"/>
        </dgm:presLayoutVars>
      </dgm:prSet>
      <dgm:spPr/>
      <dgm:t>
        <a:bodyPr/>
        <a:lstStyle/>
        <a:p>
          <a:endParaRPr lang="zh-CN" altLang="en-US"/>
        </a:p>
      </dgm:t>
    </dgm:pt>
    <dgm:pt modelId="{54314754-9209-43C8-A0C3-070519353E27}" type="pres">
      <dgm:prSet presAssocID="{6B671FB9-46C1-410A-8CC7-83532191EA9B}" presName="sp" presStyleCnt="0"/>
      <dgm:spPr/>
    </dgm:pt>
    <dgm:pt modelId="{28F0D744-DE35-434E-B9F2-FEFD74E12106}" type="pres">
      <dgm:prSet presAssocID="{4B944283-2F65-4225-A422-91A4F5322333}" presName="linNode" presStyleCnt="0"/>
      <dgm:spPr/>
    </dgm:pt>
    <dgm:pt modelId="{666FD4D5-F91F-4E7B-9E59-599FAEC3F636}" type="pres">
      <dgm:prSet presAssocID="{4B944283-2F65-4225-A422-91A4F5322333}" presName="parentText" presStyleLbl="node1" presStyleIdx="3" presStyleCnt="5" custScaleY="33108">
        <dgm:presLayoutVars>
          <dgm:chMax val="1"/>
          <dgm:bulletEnabled val="1"/>
        </dgm:presLayoutVars>
      </dgm:prSet>
      <dgm:spPr/>
      <dgm:t>
        <a:bodyPr/>
        <a:lstStyle/>
        <a:p>
          <a:endParaRPr lang="zh-CN" altLang="en-US"/>
        </a:p>
      </dgm:t>
    </dgm:pt>
    <dgm:pt modelId="{CEF6431D-A719-4F20-BFE4-394B91B76A10}" type="pres">
      <dgm:prSet presAssocID="{2A22490A-20E3-4E5D-B9E7-8A4C2B7FD4F9}" presName="sp" presStyleCnt="0"/>
      <dgm:spPr/>
    </dgm:pt>
    <dgm:pt modelId="{0F3D04F9-4249-4887-8407-0B7AC2908295}" type="pres">
      <dgm:prSet presAssocID="{9572976D-555D-4093-B4CF-8934F074FC76}" presName="linNode" presStyleCnt="0"/>
      <dgm:spPr/>
    </dgm:pt>
    <dgm:pt modelId="{E4A6D142-8F57-416C-9433-B5A19D9AC81D}" type="pres">
      <dgm:prSet presAssocID="{9572976D-555D-4093-B4CF-8934F074FC76}" presName="parentText" presStyleLbl="node1" presStyleIdx="4" presStyleCnt="5" custScaleY="36654">
        <dgm:presLayoutVars>
          <dgm:chMax val="1"/>
          <dgm:bulletEnabled val="1"/>
        </dgm:presLayoutVars>
      </dgm:prSet>
      <dgm:spPr/>
      <dgm:t>
        <a:bodyPr/>
        <a:lstStyle/>
        <a:p>
          <a:endParaRPr lang="zh-CN" altLang="en-US"/>
        </a:p>
      </dgm:t>
    </dgm:pt>
  </dgm:ptLst>
  <dgm:cxnLst>
    <dgm:cxn modelId="{E9782A00-814E-4B19-906E-FFBE422D7124}" srcId="{F3832831-E970-48E9-AE3A-346E4A9B8749}" destId="{CACA3F80-6A76-42A2-9136-00341D54F158}" srcOrd="0" destOrd="0" parTransId="{46D0C710-7B8E-4D4F-9C36-1E0057C1B803}" sibTransId="{9545AF0A-BB7A-4EF6-BBD1-08D416E786AF}"/>
    <dgm:cxn modelId="{4118370A-C549-40B3-B15C-ED572E596D11}" type="presOf" srcId="{DBCC3027-8B25-440F-85BA-D3B924C4841F}" destId="{34501F12-427A-4F15-BDAC-35EA803D1CD2}" srcOrd="0" destOrd="1" presId="urn:microsoft.com/office/officeart/2005/8/layout/vList5"/>
    <dgm:cxn modelId="{48D8CDCD-DE12-4D1D-AE7C-D5F1E504977E}" type="presOf" srcId="{9572976D-555D-4093-B4CF-8934F074FC76}" destId="{E4A6D142-8F57-416C-9433-B5A19D9AC81D}" srcOrd="0" destOrd="0" presId="urn:microsoft.com/office/officeart/2005/8/layout/vList5"/>
    <dgm:cxn modelId="{378046AE-C31B-4520-8F2B-F0185B93CCE4}" srcId="{0564B149-3EA1-4137-882D-627140D9527A}" destId="{9E5D597D-56E8-4D41-81BD-7574F6DA3909}" srcOrd="1" destOrd="0" parTransId="{01A528C4-C609-4076-9733-693E4C5E0358}" sibTransId="{DC6ECDA7-8CB6-4E23-B057-EAC4E5068631}"/>
    <dgm:cxn modelId="{6C08EACF-C549-4FCF-A1D7-E08696307B90}" type="presOf" srcId="{9E5D597D-56E8-4D41-81BD-7574F6DA3909}" destId="{67EEC799-30D5-4F76-85B0-EB0B1E88022F}" srcOrd="0" destOrd="1" presId="urn:microsoft.com/office/officeart/2005/8/layout/vList5"/>
    <dgm:cxn modelId="{DDCBCB00-C2AD-43DB-8CAD-4434B72A2468}" type="presOf" srcId="{7E5BB291-C01B-47DF-921B-F626E448DD4E}" destId="{34501F12-427A-4F15-BDAC-35EA803D1CD2}" srcOrd="0" destOrd="0" presId="urn:microsoft.com/office/officeart/2005/8/layout/vList5"/>
    <dgm:cxn modelId="{1351AF1B-4CE1-43EB-969E-63C81F1D8B8D}" srcId="{CE9D5818-C615-4444-A3EB-302FDABF12D4}" destId="{FF934094-9193-4CB2-BE6A-AAF93CE48E26}" srcOrd="2" destOrd="0" parTransId="{3CE18AA3-FD67-41EF-AB27-1F4532E2E279}" sibTransId="{BBAE63F5-9040-41B4-8E53-DF8719B5B054}"/>
    <dgm:cxn modelId="{B5507FC9-99BA-4105-A00B-28BA81BB4DBA}" srcId="{CACA3F80-6A76-42A2-9136-00341D54F158}" destId="{DBCC3027-8B25-440F-85BA-D3B924C4841F}" srcOrd="1" destOrd="0" parTransId="{3298941F-F622-47F1-BA97-0C58EE726C20}" sibTransId="{35FF2D59-3231-452D-B791-3D5567247D0B}"/>
    <dgm:cxn modelId="{B25347E4-A533-4ABB-A263-284DC5DEA854}" srcId="{CE9D5818-C615-4444-A3EB-302FDABF12D4}" destId="{18D04AED-4304-41C0-9CE8-BFE376BCA5AE}" srcOrd="1" destOrd="0" parTransId="{6D7EA5B9-0413-4A9C-90A7-C8BEA0FD305D}" sibTransId="{6F0F262F-BFD4-4ADD-ACBF-CD12ABCE6556}"/>
    <dgm:cxn modelId="{250F4121-B338-4991-B98B-6062728579E7}" srcId="{0564B149-3EA1-4137-882D-627140D9527A}" destId="{F4289C4C-26BB-42F6-B552-81A6CD8C3295}" srcOrd="0" destOrd="0" parTransId="{12F6AF4D-3C3D-4FF2-8F07-4FB178F7F84D}" sibTransId="{EDE9F032-AA18-4F3D-82CE-4896116C8219}"/>
    <dgm:cxn modelId="{9CCC3A3B-A5E0-4D11-AF11-46113D573CFE}" srcId="{F3832831-E970-48E9-AE3A-346E4A9B8749}" destId="{CE9D5818-C615-4444-A3EB-302FDABF12D4}" srcOrd="1" destOrd="0" parTransId="{78F4B833-3540-4E8A-AF22-5BACCC40F26A}" sibTransId="{5951E67A-133E-4F0E-9F82-E290741E74D4}"/>
    <dgm:cxn modelId="{931C8581-21A2-4C09-BA7C-C8C93B8F7EE7}" type="presOf" srcId="{F4289C4C-26BB-42F6-B552-81A6CD8C3295}" destId="{67EEC799-30D5-4F76-85B0-EB0B1E88022F}" srcOrd="0" destOrd="0" presId="urn:microsoft.com/office/officeart/2005/8/layout/vList5"/>
    <dgm:cxn modelId="{180D5B7C-0D05-48ED-9C59-BF4F9C29E44C}" srcId="{F3832831-E970-48E9-AE3A-346E4A9B8749}" destId="{9572976D-555D-4093-B4CF-8934F074FC76}" srcOrd="4" destOrd="0" parTransId="{DC04096C-9DEE-4247-BF8D-F4E9099B5B3C}" sibTransId="{033FEDA5-9541-435A-A34B-8FE7B7A66F8C}"/>
    <dgm:cxn modelId="{6038CCD2-344D-4FC6-9D75-7477F7E660E9}" type="presOf" srcId="{386E1DE2-1B4E-4FE8-A678-E88E4C8E1A75}" destId="{B2CC63E9-F5D0-49EA-A8C2-C5A44F389EEB}" srcOrd="0" destOrd="0" presId="urn:microsoft.com/office/officeart/2005/8/layout/vList5"/>
    <dgm:cxn modelId="{4DCC5DB5-2904-445F-B493-8765DF78AC88}" type="presOf" srcId="{1966F557-D0C0-427B-AFF2-DD12CA151749}" destId="{B2CC63E9-F5D0-49EA-A8C2-C5A44F389EEB}" srcOrd="0" destOrd="3" presId="urn:microsoft.com/office/officeart/2005/8/layout/vList5"/>
    <dgm:cxn modelId="{568F11B7-7405-4951-AED1-E6647F58BA7A}" srcId="{CE9D5818-C615-4444-A3EB-302FDABF12D4}" destId="{386E1DE2-1B4E-4FE8-A678-E88E4C8E1A75}" srcOrd="0" destOrd="0" parTransId="{52FE5181-6BC5-459B-8316-05DCAAF4E86D}" sibTransId="{C0927580-6D2C-4011-916E-ABD270BEB47E}"/>
    <dgm:cxn modelId="{EEBB8E4B-6D47-472B-825A-99579423DE9F}" srcId="{CE9D5818-C615-4444-A3EB-302FDABF12D4}" destId="{1966F557-D0C0-427B-AFF2-DD12CA151749}" srcOrd="3" destOrd="0" parTransId="{430DC3BA-4CD5-43C0-AB5B-2397872BC586}" sibTransId="{A60B6431-08FE-4CDF-A3BE-B1F7DD4184E9}"/>
    <dgm:cxn modelId="{7EE75E2B-5051-45B9-8D0B-ECC15523B7A6}" srcId="{F3832831-E970-48E9-AE3A-346E4A9B8749}" destId="{0564B149-3EA1-4137-882D-627140D9527A}" srcOrd="2" destOrd="0" parTransId="{F40D20AD-7ECD-4EC7-A1CD-8C73698A748E}" sibTransId="{6B671FB9-46C1-410A-8CC7-83532191EA9B}"/>
    <dgm:cxn modelId="{D469143F-89BB-4106-8841-E88A0078ACDE}" type="presOf" srcId="{F3832831-E970-48E9-AE3A-346E4A9B8749}" destId="{D1329953-16AB-4752-85F0-6790884716A8}" srcOrd="0" destOrd="0" presId="urn:microsoft.com/office/officeart/2005/8/layout/vList5"/>
    <dgm:cxn modelId="{AFE97C02-2348-4DBD-8639-B29463995E7C}" srcId="{F3832831-E970-48E9-AE3A-346E4A9B8749}" destId="{4B944283-2F65-4225-A422-91A4F5322333}" srcOrd="3" destOrd="0" parTransId="{4C812FB4-CD3A-401E-B24F-A9EC3C66D9B9}" sibTransId="{2A22490A-20E3-4E5D-B9E7-8A4C2B7FD4F9}"/>
    <dgm:cxn modelId="{366E19CA-FCA7-46DA-83E8-2E4352CF2D6F}" type="presOf" srcId="{18D04AED-4304-41C0-9CE8-BFE376BCA5AE}" destId="{B2CC63E9-F5D0-49EA-A8C2-C5A44F389EEB}" srcOrd="0" destOrd="1" presId="urn:microsoft.com/office/officeart/2005/8/layout/vList5"/>
    <dgm:cxn modelId="{46F6367F-7A7E-4D68-9BC6-121E57D8CC16}" srcId="{CACA3F80-6A76-42A2-9136-00341D54F158}" destId="{7E5BB291-C01B-47DF-921B-F626E448DD4E}" srcOrd="0" destOrd="0" parTransId="{3E76B51B-AA84-4450-87C8-E361AF3AF094}" sibTransId="{19D32FA9-A6EE-481B-B5E3-2BFAE385208E}"/>
    <dgm:cxn modelId="{6EA16EA2-4758-4B79-8902-D6574D35FC13}" type="presOf" srcId="{CE9D5818-C615-4444-A3EB-302FDABF12D4}" destId="{D5579E92-0F57-4741-B131-5FA779E1A8CE}" srcOrd="0" destOrd="0" presId="urn:microsoft.com/office/officeart/2005/8/layout/vList5"/>
    <dgm:cxn modelId="{47F53056-F552-475C-92E5-C60097B96E46}" type="presOf" srcId="{0564B149-3EA1-4137-882D-627140D9527A}" destId="{72D68032-948A-496A-83D6-3720175152E0}" srcOrd="0" destOrd="0" presId="urn:microsoft.com/office/officeart/2005/8/layout/vList5"/>
    <dgm:cxn modelId="{B8698C18-7D6B-4B5B-94FF-B95EAA755CAA}" type="presOf" srcId="{CACA3F80-6A76-42A2-9136-00341D54F158}" destId="{531D431B-5EA2-4F23-8FAD-955202F6231C}" srcOrd="0" destOrd="0" presId="urn:microsoft.com/office/officeart/2005/8/layout/vList5"/>
    <dgm:cxn modelId="{6DD94AB1-6058-4CCF-BB0E-E74E6C2996CE}" type="presOf" srcId="{4B944283-2F65-4225-A422-91A4F5322333}" destId="{666FD4D5-F91F-4E7B-9E59-599FAEC3F636}" srcOrd="0" destOrd="0" presId="urn:microsoft.com/office/officeart/2005/8/layout/vList5"/>
    <dgm:cxn modelId="{F1AE3C76-80C3-4793-A834-9EFD5B55096D}" type="presOf" srcId="{FF934094-9193-4CB2-BE6A-AAF93CE48E26}" destId="{B2CC63E9-F5D0-49EA-A8C2-C5A44F389EEB}" srcOrd="0" destOrd="2" presId="urn:microsoft.com/office/officeart/2005/8/layout/vList5"/>
    <dgm:cxn modelId="{DD434978-77BD-4F23-8EC9-030A84DFDE01}" type="presParOf" srcId="{D1329953-16AB-4752-85F0-6790884716A8}" destId="{157C1566-5287-449E-9072-4EB60DBB921F}" srcOrd="0" destOrd="0" presId="urn:microsoft.com/office/officeart/2005/8/layout/vList5"/>
    <dgm:cxn modelId="{854FA212-EDE6-4F25-8D4E-71BF29193FFC}" type="presParOf" srcId="{157C1566-5287-449E-9072-4EB60DBB921F}" destId="{531D431B-5EA2-4F23-8FAD-955202F6231C}" srcOrd="0" destOrd="0" presId="urn:microsoft.com/office/officeart/2005/8/layout/vList5"/>
    <dgm:cxn modelId="{A31C0B7B-B15D-4A60-8B35-974A2D149F95}" type="presParOf" srcId="{157C1566-5287-449E-9072-4EB60DBB921F}" destId="{34501F12-427A-4F15-BDAC-35EA803D1CD2}" srcOrd="1" destOrd="0" presId="urn:microsoft.com/office/officeart/2005/8/layout/vList5"/>
    <dgm:cxn modelId="{A70AC610-55EA-4F8C-A353-8244D20D248B}" type="presParOf" srcId="{D1329953-16AB-4752-85F0-6790884716A8}" destId="{A9DA2234-3EBF-487C-AE55-A2879496B25D}" srcOrd="1" destOrd="0" presId="urn:microsoft.com/office/officeart/2005/8/layout/vList5"/>
    <dgm:cxn modelId="{AB838F50-573C-4206-B773-56B5AAA42326}" type="presParOf" srcId="{D1329953-16AB-4752-85F0-6790884716A8}" destId="{417C0DDF-D918-4DB0-AE93-D5676D101A2D}" srcOrd="2" destOrd="0" presId="urn:microsoft.com/office/officeart/2005/8/layout/vList5"/>
    <dgm:cxn modelId="{5A1C705B-F94E-4126-B040-D51C4A924C93}" type="presParOf" srcId="{417C0DDF-D918-4DB0-AE93-D5676D101A2D}" destId="{D5579E92-0F57-4741-B131-5FA779E1A8CE}" srcOrd="0" destOrd="0" presId="urn:microsoft.com/office/officeart/2005/8/layout/vList5"/>
    <dgm:cxn modelId="{CB53D279-2D60-4D9C-88E5-AC35A50D4178}" type="presParOf" srcId="{417C0DDF-D918-4DB0-AE93-D5676D101A2D}" destId="{B2CC63E9-F5D0-49EA-A8C2-C5A44F389EEB}" srcOrd="1" destOrd="0" presId="urn:microsoft.com/office/officeart/2005/8/layout/vList5"/>
    <dgm:cxn modelId="{50C1D9D9-76EA-4B53-9AB7-200C9778254D}" type="presParOf" srcId="{D1329953-16AB-4752-85F0-6790884716A8}" destId="{B6CF8660-6C0D-4C64-A94E-8DCE780091E8}" srcOrd="3" destOrd="0" presId="urn:microsoft.com/office/officeart/2005/8/layout/vList5"/>
    <dgm:cxn modelId="{74872F59-FFC1-47A7-9551-FBEE696527BE}" type="presParOf" srcId="{D1329953-16AB-4752-85F0-6790884716A8}" destId="{59DE87B9-5E87-459D-891F-BFB8EC5FD041}" srcOrd="4" destOrd="0" presId="urn:microsoft.com/office/officeart/2005/8/layout/vList5"/>
    <dgm:cxn modelId="{70835BB2-D9DE-4C1F-A50F-A8C789CD6552}" type="presParOf" srcId="{59DE87B9-5E87-459D-891F-BFB8EC5FD041}" destId="{72D68032-948A-496A-83D6-3720175152E0}" srcOrd="0" destOrd="0" presId="urn:microsoft.com/office/officeart/2005/8/layout/vList5"/>
    <dgm:cxn modelId="{57A60451-7CF6-434E-9797-55FEBCE98330}" type="presParOf" srcId="{59DE87B9-5E87-459D-891F-BFB8EC5FD041}" destId="{67EEC799-30D5-4F76-85B0-EB0B1E88022F}" srcOrd="1" destOrd="0" presId="urn:microsoft.com/office/officeart/2005/8/layout/vList5"/>
    <dgm:cxn modelId="{BCA1A24B-9943-4204-ACE5-96B99960C02D}" type="presParOf" srcId="{D1329953-16AB-4752-85F0-6790884716A8}" destId="{54314754-9209-43C8-A0C3-070519353E27}" srcOrd="5" destOrd="0" presId="urn:microsoft.com/office/officeart/2005/8/layout/vList5"/>
    <dgm:cxn modelId="{4A822EF0-1768-4E9E-AD25-3CE73FF6B145}" type="presParOf" srcId="{D1329953-16AB-4752-85F0-6790884716A8}" destId="{28F0D744-DE35-434E-B9F2-FEFD74E12106}" srcOrd="6" destOrd="0" presId="urn:microsoft.com/office/officeart/2005/8/layout/vList5"/>
    <dgm:cxn modelId="{E0EEF481-A197-4CC7-8CD0-55196F0B2F64}" type="presParOf" srcId="{28F0D744-DE35-434E-B9F2-FEFD74E12106}" destId="{666FD4D5-F91F-4E7B-9E59-599FAEC3F636}" srcOrd="0" destOrd="0" presId="urn:microsoft.com/office/officeart/2005/8/layout/vList5"/>
    <dgm:cxn modelId="{8028AA77-7879-433B-A41F-0E25024C0D22}" type="presParOf" srcId="{D1329953-16AB-4752-85F0-6790884716A8}" destId="{CEF6431D-A719-4F20-BFE4-394B91B76A10}" srcOrd="7" destOrd="0" presId="urn:microsoft.com/office/officeart/2005/8/layout/vList5"/>
    <dgm:cxn modelId="{1143B336-C879-4F3A-9A54-06D5CBDF81B6}" type="presParOf" srcId="{D1329953-16AB-4752-85F0-6790884716A8}" destId="{0F3D04F9-4249-4887-8407-0B7AC2908295}" srcOrd="8" destOrd="0" presId="urn:microsoft.com/office/officeart/2005/8/layout/vList5"/>
    <dgm:cxn modelId="{FD4180CE-EF4E-4668-8364-331221D983F3}" type="presParOf" srcId="{0F3D04F9-4249-4887-8407-0B7AC2908295}" destId="{E4A6D142-8F57-416C-9433-B5A19D9AC81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74CDF6-6D95-4FB2-B73A-B4190FBDF853}" type="doc">
      <dgm:prSet loTypeId="urn:microsoft.com/office/officeart/2005/8/layout/process3" loCatId="process" qsTypeId="urn:microsoft.com/office/officeart/2005/8/quickstyle/3d2" qsCatId="3D" csTypeId="urn:microsoft.com/office/officeart/2005/8/colors/accent1_2" csCatId="accent1" phldr="1"/>
      <dgm:spPr/>
      <dgm:t>
        <a:bodyPr/>
        <a:lstStyle/>
        <a:p>
          <a:endParaRPr lang="zh-CN" altLang="en-US"/>
        </a:p>
      </dgm:t>
    </dgm:pt>
    <dgm:pt modelId="{ECFE4913-5274-4ADA-BD9F-C9C74DD46679}">
      <dgm:prSet phldrT="[文本]" custT="1"/>
      <dgm:spPr/>
      <dgm:t>
        <a:bodyPr/>
        <a:lstStyle/>
        <a:p>
          <a:r>
            <a:rPr lang="zh-CN" altLang="en-US" sz="3200" b="1" dirty="0" smtClean="0">
              <a:solidFill>
                <a:schemeClr val="tx1"/>
              </a:solidFill>
            </a:rPr>
            <a:t>调研</a:t>
          </a:r>
          <a:endParaRPr lang="zh-CN" altLang="en-US" sz="3200" b="1" dirty="0">
            <a:solidFill>
              <a:schemeClr val="tx1"/>
            </a:solidFill>
          </a:endParaRPr>
        </a:p>
      </dgm:t>
    </dgm:pt>
    <dgm:pt modelId="{DE581A8C-CA22-4CF8-A099-D25691648C27}" type="parTrans" cxnId="{2F4B14C6-7EBB-47AB-BDFC-5E10E9718D7C}">
      <dgm:prSet/>
      <dgm:spPr/>
      <dgm:t>
        <a:bodyPr/>
        <a:lstStyle/>
        <a:p>
          <a:endParaRPr lang="zh-CN" altLang="en-US"/>
        </a:p>
      </dgm:t>
    </dgm:pt>
    <dgm:pt modelId="{8658F8ED-49C2-4047-A0CF-9F4950747841}" type="sibTrans" cxnId="{2F4B14C6-7EBB-47AB-BDFC-5E10E9718D7C}">
      <dgm:prSet/>
      <dgm:spPr/>
      <dgm:t>
        <a:bodyPr/>
        <a:lstStyle/>
        <a:p>
          <a:endParaRPr lang="zh-CN" altLang="en-US"/>
        </a:p>
      </dgm:t>
    </dgm:pt>
    <dgm:pt modelId="{77182F3A-5C5E-4D4C-8245-1E4B8F5164CC}">
      <dgm:prSet phldrT="[文本]" custT="1"/>
      <dgm:spPr/>
      <dgm:t>
        <a:bodyPr/>
        <a:lstStyle/>
        <a:p>
          <a:endParaRPr lang="zh-CN" altLang="en-US" sz="1800" dirty="0">
            <a:solidFill>
              <a:schemeClr val="tx1"/>
            </a:solidFill>
          </a:endParaRPr>
        </a:p>
      </dgm:t>
    </dgm:pt>
    <dgm:pt modelId="{D0A89AEA-F575-4DDD-9A96-7BD6600E85DC}" type="parTrans" cxnId="{1D4B4D1B-1E87-4929-837B-5D8CFEBBA114}">
      <dgm:prSet/>
      <dgm:spPr/>
      <dgm:t>
        <a:bodyPr/>
        <a:lstStyle/>
        <a:p>
          <a:endParaRPr lang="zh-CN" altLang="en-US"/>
        </a:p>
      </dgm:t>
    </dgm:pt>
    <dgm:pt modelId="{A2324D8E-C6F0-4F18-874A-D284B5C4EA62}" type="sibTrans" cxnId="{1D4B4D1B-1E87-4929-837B-5D8CFEBBA114}">
      <dgm:prSet/>
      <dgm:spPr/>
      <dgm:t>
        <a:bodyPr/>
        <a:lstStyle/>
        <a:p>
          <a:endParaRPr lang="zh-CN" altLang="en-US"/>
        </a:p>
      </dgm:t>
    </dgm:pt>
    <dgm:pt modelId="{B72EDAEE-5B62-4481-A8FF-AD0B45343C2A}">
      <dgm:prSet phldrT="[文本]" custT="1"/>
      <dgm:spPr/>
      <dgm:t>
        <a:bodyPr/>
        <a:lstStyle/>
        <a:p>
          <a:r>
            <a:rPr lang="zh-CN" altLang="en-US" sz="3200" b="1" dirty="0" smtClean="0">
              <a:solidFill>
                <a:schemeClr val="tx1"/>
              </a:solidFill>
            </a:rPr>
            <a:t>研究</a:t>
          </a:r>
          <a:endParaRPr lang="zh-CN" altLang="en-US" sz="3200" b="1" dirty="0">
            <a:solidFill>
              <a:schemeClr val="tx1"/>
            </a:solidFill>
          </a:endParaRPr>
        </a:p>
      </dgm:t>
    </dgm:pt>
    <dgm:pt modelId="{2493C1AE-9F51-4508-88CD-0AD04B99BBB3}" type="parTrans" cxnId="{D1DE45B6-9795-4752-82FD-7D85D1F8E877}">
      <dgm:prSet/>
      <dgm:spPr/>
      <dgm:t>
        <a:bodyPr/>
        <a:lstStyle/>
        <a:p>
          <a:endParaRPr lang="zh-CN" altLang="en-US"/>
        </a:p>
      </dgm:t>
    </dgm:pt>
    <dgm:pt modelId="{DE73A706-DE75-421A-B5CF-13A969521BB7}" type="sibTrans" cxnId="{D1DE45B6-9795-4752-82FD-7D85D1F8E877}">
      <dgm:prSet/>
      <dgm:spPr/>
      <dgm:t>
        <a:bodyPr/>
        <a:lstStyle/>
        <a:p>
          <a:endParaRPr lang="zh-CN" altLang="en-US"/>
        </a:p>
      </dgm:t>
    </dgm:pt>
    <dgm:pt modelId="{38BE432E-04FA-403F-B2F5-BB247F8A70BE}">
      <dgm:prSet phldrT="[文本]" custT="1"/>
      <dgm:spPr/>
      <dgm:t>
        <a:bodyPr/>
        <a:lstStyle/>
        <a:p>
          <a:endParaRPr lang="zh-CN" altLang="en-US" sz="1800" dirty="0">
            <a:solidFill>
              <a:schemeClr val="tx1"/>
            </a:solidFill>
          </a:endParaRPr>
        </a:p>
      </dgm:t>
    </dgm:pt>
    <dgm:pt modelId="{74FF4DF1-3F90-4039-B8E2-6231809DF834}" type="parTrans" cxnId="{56E75005-E84E-4FB8-91E1-F0D434882C1A}">
      <dgm:prSet/>
      <dgm:spPr/>
      <dgm:t>
        <a:bodyPr/>
        <a:lstStyle/>
        <a:p>
          <a:endParaRPr lang="zh-CN" altLang="en-US"/>
        </a:p>
      </dgm:t>
    </dgm:pt>
    <dgm:pt modelId="{41D04EBF-463E-46AC-9188-0C7134193725}" type="sibTrans" cxnId="{56E75005-E84E-4FB8-91E1-F0D434882C1A}">
      <dgm:prSet/>
      <dgm:spPr/>
      <dgm:t>
        <a:bodyPr/>
        <a:lstStyle/>
        <a:p>
          <a:endParaRPr lang="zh-CN" altLang="en-US"/>
        </a:p>
      </dgm:t>
    </dgm:pt>
    <dgm:pt modelId="{5FA72156-5C96-4968-9CE0-1BEFE5E155FF}">
      <dgm:prSet phldrT="[文本]" custT="1"/>
      <dgm:spPr/>
      <dgm:t>
        <a:bodyPr/>
        <a:lstStyle/>
        <a:p>
          <a:r>
            <a:rPr lang="zh-CN" altLang="en-US" sz="3200" b="1" dirty="0" smtClean="0">
              <a:solidFill>
                <a:schemeClr val="tx1"/>
              </a:solidFill>
            </a:rPr>
            <a:t>成果</a:t>
          </a:r>
          <a:endParaRPr lang="zh-CN" altLang="en-US" sz="3200" b="1" dirty="0">
            <a:solidFill>
              <a:schemeClr val="tx1"/>
            </a:solidFill>
          </a:endParaRPr>
        </a:p>
      </dgm:t>
    </dgm:pt>
    <dgm:pt modelId="{F0F30F0F-ECE1-40A1-8CEB-17E22B20C281}" type="parTrans" cxnId="{CDDBB1B1-FD0B-456D-8161-E99E06C27829}">
      <dgm:prSet/>
      <dgm:spPr/>
      <dgm:t>
        <a:bodyPr/>
        <a:lstStyle/>
        <a:p>
          <a:endParaRPr lang="zh-CN" altLang="en-US"/>
        </a:p>
      </dgm:t>
    </dgm:pt>
    <dgm:pt modelId="{1D111604-D00A-45FD-9580-AEB6A556B29C}" type="sibTrans" cxnId="{CDDBB1B1-FD0B-456D-8161-E99E06C27829}">
      <dgm:prSet/>
      <dgm:spPr/>
      <dgm:t>
        <a:bodyPr/>
        <a:lstStyle/>
        <a:p>
          <a:endParaRPr lang="zh-CN" altLang="en-US"/>
        </a:p>
      </dgm:t>
    </dgm:pt>
    <dgm:pt modelId="{AA90C84E-156E-47B6-992F-D0CCA77E468B}">
      <dgm:prSet phldrT="[文本]" custT="1"/>
      <dgm:spPr/>
      <dgm:t>
        <a:bodyPr/>
        <a:lstStyle/>
        <a:p>
          <a:endParaRPr lang="zh-CN" altLang="en-US" sz="1800" dirty="0"/>
        </a:p>
      </dgm:t>
    </dgm:pt>
    <dgm:pt modelId="{558BCAD9-8BA6-4FAF-A929-C7FD4AA60600}" type="parTrans" cxnId="{5218D516-358C-4A7C-AB04-EC2691365019}">
      <dgm:prSet/>
      <dgm:spPr/>
      <dgm:t>
        <a:bodyPr/>
        <a:lstStyle/>
        <a:p>
          <a:endParaRPr lang="zh-CN" altLang="en-US"/>
        </a:p>
      </dgm:t>
    </dgm:pt>
    <dgm:pt modelId="{9F93F376-38F4-40A8-96B6-BED30DB0FBC1}" type="sibTrans" cxnId="{5218D516-358C-4A7C-AB04-EC2691365019}">
      <dgm:prSet/>
      <dgm:spPr/>
      <dgm:t>
        <a:bodyPr/>
        <a:lstStyle/>
        <a:p>
          <a:endParaRPr lang="zh-CN" altLang="en-US"/>
        </a:p>
      </dgm:t>
    </dgm:pt>
    <dgm:pt modelId="{6310BD26-8081-4636-AB24-DEBE4698218D}">
      <dgm:prSet custT="1"/>
      <dgm:spPr/>
      <dgm:t>
        <a:bodyPr/>
        <a:lstStyle/>
        <a:p>
          <a:endParaRPr lang="zh-CN" altLang="en-US" sz="1800" dirty="0"/>
        </a:p>
      </dgm:t>
    </dgm:pt>
    <dgm:pt modelId="{42604BE4-B755-4CE9-ABFD-9C3C7577A9A7}" type="parTrans" cxnId="{80535A0F-37B5-418D-A8E2-8CD6DBB9321F}">
      <dgm:prSet/>
      <dgm:spPr/>
      <dgm:t>
        <a:bodyPr/>
        <a:lstStyle/>
        <a:p>
          <a:endParaRPr lang="zh-CN" altLang="en-US"/>
        </a:p>
      </dgm:t>
    </dgm:pt>
    <dgm:pt modelId="{3AAD9BA6-7988-42EF-B972-1F0BA9D6B605}" type="sibTrans" cxnId="{80535A0F-37B5-418D-A8E2-8CD6DBB9321F}">
      <dgm:prSet/>
      <dgm:spPr/>
      <dgm:t>
        <a:bodyPr/>
        <a:lstStyle/>
        <a:p>
          <a:endParaRPr lang="zh-CN" altLang="en-US"/>
        </a:p>
      </dgm:t>
    </dgm:pt>
    <dgm:pt modelId="{7A91C797-0790-48B6-8488-70D92C0B8BD7}">
      <dgm:prSet custT="1"/>
      <dgm:spPr/>
      <dgm:t>
        <a:bodyPr/>
        <a:lstStyle/>
        <a:p>
          <a:endParaRPr lang="zh-CN" altLang="en-US" sz="1800" dirty="0"/>
        </a:p>
      </dgm:t>
    </dgm:pt>
    <dgm:pt modelId="{852CFDF5-2991-4D08-BAFD-0B66514493A3}" type="parTrans" cxnId="{D8CC369A-CBA2-489A-AD47-EFFFCF9B9FDA}">
      <dgm:prSet/>
      <dgm:spPr/>
      <dgm:t>
        <a:bodyPr/>
        <a:lstStyle/>
        <a:p>
          <a:endParaRPr lang="zh-CN" altLang="en-US"/>
        </a:p>
      </dgm:t>
    </dgm:pt>
    <dgm:pt modelId="{7B8FA7FB-4490-4AFA-8AAF-88C5E49D8C24}" type="sibTrans" cxnId="{D8CC369A-CBA2-489A-AD47-EFFFCF9B9FDA}">
      <dgm:prSet/>
      <dgm:spPr/>
      <dgm:t>
        <a:bodyPr/>
        <a:lstStyle/>
        <a:p>
          <a:endParaRPr lang="zh-CN" altLang="en-US"/>
        </a:p>
      </dgm:t>
    </dgm:pt>
    <dgm:pt modelId="{721DDF75-E04F-46F9-8F52-C69B70322335}" type="pres">
      <dgm:prSet presAssocID="{FA74CDF6-6D95-4FB2-B73A-B4190FBDF853}" presName="linearFlow" presStyleCnt="0">
        <dgm:presLayoutVars>
          <dgm:dir/>
          <dgm:animLvl val="lvl"/>
          <dgm:resizeHandles val="exact"/>
        </dgm:presLayoutVars>
      </dgm:prSet>
      <dgm:spPr/>
      <dgm:t>
        <a:bodyPr/>
        <a:lstStyle/>
        <a:p>
          <a:endParaRPr lang="zh-CN" altLang="en-US"/>
        </a:p>
      </dgm:t>
    </dgm:pt>
    <dgm:pt modelId="{29AD6EBF-6733-40D2-9ECC-BE27B8E74BC9}" type="pres">
      <dgm:prSet presAssocID="{ECFE4913-5274-4ADA-BD9F-C9C74DD46679}" presName="composite" presStyleCnt="0"/>
      <dgm:spPr/>
    </dgm:pt>
    <dgm:pt modelId="{D1AB0BA4-61A0-4EB2-AD9E-7B18B967D839}" type="pres">
      <dgm:prSet presAssocID="{ECFE4913-5274-4ADA-BD9F-C9C74DD46679}" presName="parTx" presStyleLbl="node1" presStyleIdx="0" presStyleCnt="3">
        <dgm:presLayoutVars>
          <dgm:chMax val="0"/>
          <dgm:chPref val="0"/>
          <dgm:bulletEnabled val="1"/>
        </dgm:presLayoutVars>
      </dgm:prSet>
      <dgm:spPr/>
      <dgm:t>
        <a:bodyPr/>
        <a:lstStyle/>
        <a:p>
          <a:endParaRPr lang="zh-CN" altLang="en-US"/>
        </a:p>
      </dgm:t>
    </dgm:pt>
    <dgm:pt modelId="{1A221CBF-98F0-433E-A408-0737CD46BDE7}" type="pres">
      <dgm:prSet presAssocID="{ECFE4913-5274-4ADA-BD9F-C9C74DD46679}" presName="parSh" presStyleLbl="node1" presStyleIdx="0" presStyleCnt="3" custLinFactNeighborY="-70981"/>
      <dgm:spPr/>
      <dgm:t>
        <a:bodyPr/>
        <a:lstStyle/>
        <a:p>
          <a:endParaRPr lang="zh-CN" altLang="en-US"/>
        </a:p>
      </dgm:t>
    </dgm:pt>
    <dgm:pt modelId="{807FD44F-26F4-423C-A918-67C8910BA174}" type="pres">
      <dgm:prSet presAssocID="{ECFE4913-5274-4ADA-BD9F-C9C74DD46679}" presName="desTx" presStyleLbl="fgAcc1" presStyleIdx="0" presStyleCnt="3" custScaleX="101089" custScaleY="100087" custLinFactNeighborX="-4202" custLinFactNeighborY="-14841">
        <dgm:presLayoutVars>
          <dgm:bulletEnabled val="1"/>
        </dgm:presLayoutVars>
      </dgm:prSet>
      <dgm:spPr/>
      <dgm:t>
        <a:bodyPr/>
        <a:lstStyle/>
        <a:p>
          <a:endParaRPr lang="zh-CN" altLang="en-US"/>
        </a:p>
      </dgm:t>
    </dgm:pt>
    <dgm:pt modelId="{C88240FC-2EE4-4F37-BDBF-9FC0EDAC4EBB}" type="pres">
      <dgm:prSet presAssocID="{8658F8ED-49C2-4047-A0CF-9F4950747841}" presName="sibTrans" presStyleLbl="sibTrans2D1" presStyleIdx="0" presStyleCnt="2"/>
      <dgm:spPr/>
      <dgm:t>
        <a:bodyPr/>
        <a:lstStyle/>
        <a:p>
          <a:endParaRPr lang="zh-CN" altLang="en-US"/>
        </a:p>
      </dgm:t>
    </dgm:pt>
    <dgm:pt modelId="{E6F7B03B-0964-4311-88B9-B4E4C22EF687}" type="pres">
      <dgm:prSet presAssocID="{8658F8ED-49C2-4047-A0CF-9F4950747841}" presName="connTx" presStyleLbl="sibTrans2D1" presStyleIdx="0" presStyleCnt="2"/>
      <dgm:spPr/>
      <dgm:t>
        <a:bodyPr/>
        <a:lstStyle/>
        <a:p>
          <a:endParaRPr lang="zh-CN" altLang="en-US"/>
        </a:p>
      </dgm:t>
    </dgm:pt>
    <dgm:pt modelId="{D10B49B4-44C7-4216-B08D-57B4A9AF26FE}" type="pres">
      <dgm:prSet presAssocID="{B72EDAEE-5B62-4481-A8FF-AD0B45343C2A}" presName="composite" presStyleCnt="0"/>
      <dgm:spPr/>
    </dgm:pt>
    <dgm:pt modelId="{5A84980A-4902-42EE-8C50-CB48DB8790B5}" type="pres">
      <dgm:prSet presAssocID="{B72EDAEE-5B62-4481-A8FF-AD0B45343C2A}" presName="parTx" presStyleLbl="node1" presStyleIdx="0" presStyleCnt="3">
        <dgm:presLayoutVars>
          <dgm:chMax val="0"/>
          <dgm:chPref val="0"/>
          <dgm:bulletEnabled val="1"/>
        </dgm:presLayoutVars>
      </dgm:prSet>
      <dgm:spPr/>
      <dgm:t>
        <a:bodyPr/>
        <a:lstStyle/>
        <a:p>
          <a:endParaRPr lang="zh-CN" altLang="en-US"/>
        </a:p>
      </dgm:t>
    </dgm:pt>
    <dgm:pt modelId="{EAE98FDA-6290-420D-B8C1-EC1766D8EDCB}" type="pres">
      <dgm:prSet presAssocID="{B72EDAEE-5B62-4481-A8FF-AD0B45343C2A}" presName="parSh" presStyleLbl="node1" presStyleIdx="1" presStyleCnt="3" custLinFactNeighborY="-70981"/>
      <dgm:spPr/>
      <dgm:t>
        <a:bodyPr/>
        <a:lstStyle/>
        <a:p>
          <a:endParaRPr lang="zh-CN" altLang="en-US"/>
        </a:p>
      </dgm:t>
    </dgm:pt>
    <dgm:pt modelId="{F1AFD99D-3624-4C3F-B187-CD9A38175DB8}" type="pres">
      <dgm:prSet presAssocID="{B72EDAEE-5B62-4481-A8FF-AD0B45343C2A}" presName="desTx" presStyleLbl="fgAcc1" presStyleIdx="1" presStyleCnt="3" custScaleX="91841" custScaleY="100087" custLinFactNeighborX="-17161" custLinFactNeighborY="-14865">
        <dgm:presLayoutVars>
          <dgm:bulletEnabled val="1"/>
        </dgm:presLayoutVars>
      </dgm:prSet>
      <dgm:spPr/>
      <dgm:t>
        <a:bodyPr/>
        <a:lstStyle/>
        <a:p>
          <a:endParaRPr lang="zh-CN" altLang="en-US"/>
        </a:p>
      </dgm:t>
    </dgm:pt>
    <dgm:pt modelId="{B864BA29-648E-4D52-A535-7B5AB1C617F2}" type="pres">
      <dgm:prSet presAssocID="{DE73A706-DE75-421A-B5CF-13A969521BB7}" presName="sibTrans" presStyleLbl="sibTrans2D1" presStyleIdx="1" presStyleCnt="2"/>
      <dgm:spPr/>
      <dgm:t>
        <a:bodyPr/>
        <a:lstStyle/>
        <a:p>
          <a:endParaRPr lang="zh-CN" altLang="en-US"/>
        </a:p>
      </dgm:t>
    </dgm:pt>
    <dgm:pt modelId="{3AD1DED5-06F3-4E5A-9D86-FA024D0FFF7A}" type="pres">
      <dgm:prSet presAssocID="{DE73A706-DE75-421A-B5CF-13A969521BB7}" presName="connTx" presStyleLbl="sibTrans2D1" presStyleIdx="1" presStyleCnt="2"/>
      <dgm:spPr/>
      <dgm:t>
        <a:bodyPr/>
        <a:lstStyle/>
        <a:p>
          <a:endParaRPr lang="zh-CN" altLang="en-US"/>
        </a:p>
      </dgm:t>
    </dgm:pt>
    <dgm:pt modelId="{65649521-5AC6-4E51-8A19-96B881E27EAF}" type="pres">
      <dgm:prSet presAssocID="{5FA72156-5C96-4968-9CE0-1BEFE5E155FF}" presName="composite" presStyleCnt="0"/>
      <dgm:spPr/>
    </dgm:pt>
    <dgm:pt modelId="{35EC21B1-C4FF-4F79-BCC3-105A8E37148E}" type="pres">
      <dgm:prSet presAssocID="{5FA72156-5C96-4968-9CE0-1BEFE5E155FF}" presName="parTx" presStyleLbl="node1" presStyleIdx="1" presStyleCnt="3">
        <dgm:presLayoutVars>
          <dgm:chMax val="0"/>
          <dgm:chPref val="0"/>
          <dgm:bulletEnabled val="1"/>
        </dgm:presLayoutVars>
      </dgm:prSet>
      <dgm:spPr/>
      <dgm:t>
        <a:bodyPr/>
        <a:lstStyle/>
        <a:p>
          <a:endParaRPr lang="zh-CN" altLang="en-US"/>
        </a:p>
      </dgm:t>
    </dgm:pt>
    <dgm:pt modelId="{2ACA8E5F-B0E2-4713-BF7E-E57FA5853F1A}" type="pres">
      <dgm:prSet presAssocID="{5FA72156-5C96-4968-9CE0-1BEFE5E155FF}" presName="parSh" presStyleLbl="node1" presStyleIdx="2" presStyleCnt="3" custLinFactNeighborY="-70981"/>
      <dgm:spPr/>
      <dgm:t>
        <a:bodyPr/>
        <a:lstStyle/>
        <a:p>
          <a:endParaRPr lang="zh-CN" altLang="en-US"/>
        </a:p>
      </dgm:t>
    </dgm:pt>
    <dgm:pt modelId="{111D1EE6-43E2-4121-BD89-87600B88461F}" type="pres">
      <dgm:prSet presAssocID="{5FA72156-5C96-4968-9CE0-1BEFE5E155FF}" presName="desTx" presStyleLbl="fgAcc1" presStyleIdx="2" presStyleCnt="3" custScaleX="93236" custScaleY="100087" custLinFactNeighborX="-17209" custLinFactNeighborY="-14865">
        <dgm:presLayoutVars>
          <dgm:bulletEnabled val="1"/>
        </dgm:presLayoutVars>
      </dgm:prSet>
      <dgm:spPr/>
      <dgm:t>
        <a:bodyPr/>
        <a:lstStyle/>
        <a:p>
          <a:endParaRPr lang="zh-CN" altLang="en-US"/>
        </a:p>
      </dgm:t>
    </dgm:pt>
  </dgm:ptLst>
  <dgm:cxnLst>
    <dgm:cxn modelId="{5218D516-358C-4A7C-AB04-EC2691365019}" srcId="{5FA72156-5C96-4968-9CE0-1BEFE5E155FF}" destId="{AA90C84E-156E-47B6-992F-D0CCA77E468B}" srcOrd="0" destOrd="0" parTransId="{558BCAD9-8BA6-4FAF-A929-C7FD4AA60600}" sibTransId="{9F93F376-38F4-40A8-96B6-BED30DB0FBC1}"/>
    <dgm:cxn modelId="{450DC6D4-5F46-442D-946F-EA86165ADA68}" type="presOf" srcId="{AA90C84E-156E-47B6-992F-D0CCA77E468B}" destId="{111D1EE6-43E2-4121-BD89-87600B88461F}" srcOrd="0" destOrd="0" presId="urn:microsoft.com/office/officeart/2005/8/layout/process3"/>
    <dgm:cxn modelId="{9490E605-164C-46CA-9007-44E5CF519DD9}" type="presOf" srcId="{5FA72156-5C96-4968-9CE0-1BEFE5E155FF}" destId="{2ACA8E5F-B0E2-4713-BF7E-E57FA5853F1A}" srcOrd="1" destOrd="0" presId="urn:microsoft.com/office/officeart/2005/8/layout/process3"/>
    <dgm:cxn modelId="{C34DBCE1-E83A-4677-B885-2751B2FCE213}" type="presOf" srcId="{7A91C797-0790-48B6-8488-70D92C0B8BD7}" destId="{111D1EE6-43E2-4121-BD89-87600B88461F}" srcOrd="0" destOrd="1" presId="urn:microsoft.com/office/officeart/2005/8/layout/process3"/>
    <dgm:cxn modelId="{C7427674-6A35-4FBC-A4D5-FC54F033AB4A}" type="presOf" srcId="{5FA72156-5C96-4968-9CE0-1BEFE5E155FF}" destId="{35EC21B1-C4FF-4F79-BCC3-105A8E37148E}" srcOrd="0" destOrd="0" presId="urn:microsoft.com/office/officeart/2005/8/layout/process3"/>
    <dgm:cxn modelId="{AF99282B-2111-48BB-BC45-766D63DAF9E1}" type="presOf" srcId="{B72EDAEE-5B62-4481-A8FF-AD0B45343C2A}" destId="{5A84980A-4902-42EE-8C50-CB48DB8790B5}" srcOrd="0" destOrd="0" presId="urn:microsoft.com/office/officeart/2005/8/layout/process3"/>
    <dgm:cxn modelId="{D8F70960-B25C-4878-A60C-E8AE0F3373AB}" type="presOf" srcId="{FA74CDF6-6D95-4FB2-B73A-B4190FBDF853}" destId="{721DDF75-E04F-46F9-8F52-C69B70322335}" srcOrd="0" destOrd="0" presId="urn:microsoft.com/office/officeart/2005/8/layout/process3"/>
    <dgm:cxn modelId="{D1DE45B6-9795-4752-82FD-7D85D1F8E877}" srcId="{FA74CDF6-6D95-4FB2-B73A-B4190FBDF853}" destId="{B72EDAEE-5B62-4481-A8FF-AD0B45343C2A}" srcOrd="1" destOrd="0" parTransId="{2493C1AE-9F51-4508-88CD-0AD04B99BBB3}" sibTransId="{DE73A706-DE75-421A-B5CF-13A969521BB7}"/>
    <dgm:cxn modelId="{7598DC33-02CB-453A-825A-5A772374BCD4}" type="presOf" srcId="{DE73A706-DE75-421A-B5CF-13A969521BB7}" destId="{B864BA29-648E-4D52-A535-7B5AB1C617F2}" srcOrd="0" destOrd="0" presId="urn:microsoft.com/office/officeart/2005/8/layout/process3"/>
    <dgm:cxn modelId="{23D53F9C-EF4C-4E27-B9F7-7BD0F64BF08F}" type="presOf" srcId="{77182F3A-5C5E-4D4C-8245-1E4B8F5164CC}" destId="{807FD44F-26F4-423C-A918-67C8910BA174}" srcOrd="0" destOrd="0" presId="urn:microsoft.com/office/officeart/2005/8/layout/process3"/>
    <dgm:cxn modelId="{69C688DA-574A-4A6D-9F89-F9DC5C4DD244}" type="presOf" srcId="{ECFE4913-5274-4ADA-BD9F-C9C74DD46679}" destId="{1A221CBF-98F0-433E-A408-0737CD46BDE7}" srcOrd="1" destOrd="0" presId="urn:microsoft.com/office/officeart/2005/8/layout/process3"/>
    <dgm:cxn modelId="{C772BA8A-3740-4BBE-8AF2-815805DBC4BA}" type="presOf" srcId="{ECFE4913-5274-4ADA-BD9F-C9C74DD46679}" destId="{D1AB0BA4-61A0-4EB2-AD9E-7B18B967D839}" srcOrd="0" destOrd="0" presId="urn:microsoft.com/office/officeart/2005/8/layout/process3"/>
    <dgm:cxn modelId="{4D556F7C-C818-4A22-A0C0-C978248B914A}" type="presOf" srcId="{DE73A706-DE75-421A-B5CF-13A969521BB7}" destId="{3AD1DED5-06F3-4E5A-9D86-FA024D0FFF7A}" srcOrd="1" destOrd="0" presId="urn:microsoft.com/office/officeart/2005/8/layout/process3"/>
    <dgm:cxn modelId="{8E9E9B51-7313-499D-80DF-789F15A889C3}" type="presOf" srcId="{6310BD26-8081-4636-AB24-DEBE4698218D}" destId="{111D1EE6-43E2-4121-BD89-87600B88461F}" srcOrd="0" destOrd="2" presId="urn:microsoft.com/office/officeart/2005/8/layout/process3"/>
    <dgm:cxn modelId="{61305177-559C-4596-BAA0-EA46DD805197}" type="presOf" srcId="{B72EDAEE-5B62-4481-A8FF-AD0B45343C2A}" destId="{EAE98FDA-6290-420D-B8C1-EC1766D8EDCB}" srcOrd="1" destOrd="0" presId="urn:microsoft.com/office/officeart/2005/8/layout/process3"/>
    <dgm:cxn modelId="{56E75005-E84E-4FB8-91E1-F0D434882C1A}" srcId="{B72EDAEE-5B62-4481-A8FF-AD0B45343C2A}" destId="{38BE432E-04FA-403F-B2F5-BB247F8A70BE}" srcOrd="0" destOrd="0" parTransId="{74FF4DF1-3F90-4039-B8E2-6231809DF834}" sibTransId="{41D04EBF-463E-46AC-9188-0C7134193725}"/>
    <dgm:cxn modelId="{CDDBB1B1-FD0B-456D-8161-E99E06C27829}" srcId="{FA74CDF6-6D95-4FB2-B73A-B4190FBDF853}" destId="{5FA72156-5C96-4968-9CE0-1BEFE5E155FF}" srcOrd="2" destOrd="0" parTransId="{F0F30F0F-ECE1-40A1-8CEB-17E22B20C281}" sibTransId="{1D111604-D00A-45FD-9580-AEB6A556B29C}"/>
    <dgm:cxn modelId="{1D4B4D1B-1E87-4929-837B-5D8CFEBBA114}" srcId="{ECFE4913-5274-4ADA-BD9F-C9C74DD46679}" destId="{77182F3A-5C5E-4D4C-8245-1E4B8F5164CC}" srcOrd="0" destOrd="0" parTransId="{D0A89AEA-F575-4DDD-9A96-7BD6600E85DC}" sibTransId="{A2324D8E-C6F0-4F18-874A-D284B5C4EA62}"/>
    <dgm:cxn modelId="{80535A0F-37B5-418D-A8E2-8CD6DBB9321F}" srcId="{5FA72156-5C96-4968-9CE0-1BEFE5E155FF}" destId="{6310BD26-8081-4636-AB24-DEBE4698218D}" srcOrd="2" destOrd="0" parTransId="{42604BE4-B755-4CE9-ABFD-9C3C7577A9A7}" sibTransId="{3AAD9BA6-7988-42EF-B972-1F0BA9D6B605}"/>
    <dgm:cxn modelId="{D8CC369A-CBA2-489A-AD47-EFFFCF9B9FDA}" srcId="{5FA72156-5C96-4968-9CE0-1BEFE5E155FF}" destId="{7A91C797-0790-48B6-8488-70D92C0B8BD7}" srcOrd="1" destOrd="0" parTransId="{852CFDF5-2991-4D08-BAFD-0B66514493A3}" sibTransId="{7B8FA7FB-4490-4AFA-8AAF-88C5E49D8C24}"/>
    <dgm:cxn modelId="{58E1CC03-1B87-46A2-B922-53859389B03B}" type="presOf" srcId="{8658F8ED-49C2-4047-A0CF-9F4950747841}" destId="{C88240FC-2EE4-4F37-BDBF-9FC0EDAC4EBB}" srcOrd="0" destOrd="0" presId="urn:microsoft.com/office/officeart/2005/8/layout/process3"/>
    <dgm:cxn modelId="{7E0A33F5-8E03-4D40-8653-C37514C7984F}" type="presOf" srcId="{38BE432E-04FA-403F-B2F5-BB247F8A70BE}" destId="{F1AFD99D-3624-4C3F-B187-CD9A38175DB8}" srcOrd="0" destOrd="0" presId="urn:microsoft.com/office/officeart/2005/8/layout/process3"/>
    <dgm:cxn modelId="{2F4B14C6-7EBB-47AB-BDFC-5E10E9718D7C}" srcId="{FA74CDF6-6D95-4FB2-B73A-B4190FBDF853}" destId="{ECFE4913-5274-4ADA-BD9F-C9C74DD46679}" srcOrd="0" destOrd="0" parTransId="{DE581A8C-CA22-4CF8-A099-D25691648C27}" sibTransId="{8658F8ED-49C2-4047-A0CF-9F4950747841}"/>
    <dgm:cxn modelId="{1496814C-0BC7-4EC5-81DC-5D101B8DB572}" type="presOf" srcId="{8658F8ED-49C2-4047-A0CF-9F4950747841}" destId="{E6F7B03B-0964-4311-88B9-B4E4C22EF687}" srcOrd="1" destOrd="0" presId="urn:microsoft.com/office/officeart/2005/8/layout/process3"/>
    <dgm:cxn modelId="{F7D6B9F1-1510-4027-8BE3-2B007F801700}" type="presParOf" srcId="{721DDF75-E04F-46F9-8F52-C69B70322335}" destId="{29AD6EBF-6733-40D2-9ECC-BE27B8E74BC9}" srcOrd="0" destOrd="0" presId="urn:microsoft.com/office/officeart/2005/8/layout/process3"/>
    <dgm:cxn modelId="{D31DDDFD-D6C7-4C57-890A-CDDB9AD37773}" type="presParOf" srcId="{29AD6EBF-6733-40D2-9ECC-BE27B8E74BC9}" destId="{D1AB0BA4-61A0-4EB2-AD9E-7B18B967D839}" srcOrd="0" destOrd="0" presId="urn:microsoft.com/office/officeart/2005/8/layout/process3"/>
    <dgm:cxn modelId="{FA8D6AEB-3576-4839-B2CB-82BDF9D0906E}" type="presParOf" srcId="{29AD6EBF-6733-40D2-9ECC-BE27B8E74BC9}" destId="{1A221CBF-98F0-433E-A408-0737CD46BDE7}" srcOrd="1" destOrd="0" presId="urn:microsoft.com/office/officeart/2005/8/layout/process3"/>
    <dgm:cxn modelId="{AB01EAF5-7007-4BCC-9914-3D0CE24A69AF}" type="presParOf" srcId="{29AD6EBF-6733-40D2-9ECC-BE27B8E74BC9}" destId="{807FD44F-26F4-423C-A918-67C8910BA174}" srcOrd="2" destOrd="0" presId="urn:microsoft.com/office/officeart/2005/8/layout/process3"/>
    <dgm:cxn modelId="{E5854BB5-86E1-4E9F-A2B5-62C78C260501}" type="presParOf" srcId="{721DDF75-E04F-46F9-8F52-C69B70322335}" destId="{C88240FC-2EE4-4F37-BDBF-9FC0EDAC4EBB}" srcOrd="1" destOrd="0" presId="urn:microsoft.com/office/officeart/2005/8/layout/process3"/>
    <dgm:cxn modelId="{69DDE15D-80C3-4DF1-8769-BF4BB891E513}" type="presParOf" srcId="{C88240FC-2EE4-4F37-BDBF-9FC0EDAC4EBB}" destId="{E6F7B03B-0964-4311-88B9-B4E4C22EF687}" srcOrd="0" destOrd="0" presId="urn:microsoft.com/office/officeart/2005/8/layout/process3"/>
    <dgm:cxn modelId="{014982EA-09C0-42EE-9513-CA7B60840B12}" type="presParOf" srcId="{721DDF75-E04F-46F9-8F52-C69B70322335}" destId="{D10B49B4-44C7-4216-B08D-57B4A9AF26FE}" srcOrd="2" destOrd="0" presId="urn:microsoft.com/office/officeart/2005/8/layout/process3"/>
    <dgm:cxn modelId="{089578C4-D736-4DD1-A554-57D0FD2FDE55}" type="presParOf" srcId="{D10B49B4-44C7-4216-B08D-57B4A9AF26FE}" destId="{5A84980A-4902-42EE-8C50-CB48DB8790B5}" srcOrd="0" destOrd="0" presId="urn:microsoft.com/office/officeart/2005/8/layout/process3"/>
    <dgm:cxn modelId="{2816FA24-345F-449E-A393-D18A5E94D628}" type="presParOf" srcId="{D10B49B4-44C7-4216-B08D-57B4A9AF26FE}" destId="{EAE98FDA-6290-420D-B8C1-EC1766D8EDCB}" srcOrd="1" destOrd="0" presId="urn:microsoft.com/office/officeart/2005/8/layout/process3"/>
    <dgm:cxn modelId="{1DF1F586-CE29-478E-B134-2D4C83335F71}" type="presParOf" srcId="{D10B49B4-44C7-4216-B08D-57B4A9AF26FE}" destId="{F1AFD99D-3624-4C3F-B187-CD9A38175DB8}" srcOrd="2" destOrd="0" presId="urn:microsoft.com/office/officeart/2005/8/layout/process3"/>
    <dgm:cxn modelId="{64743091-9902-425F-B511-FCA271E37551}" type="presParOf" srcId="{721DDF75-E04F-46F9-8F52-C69B70322335}" destId="{B864BA29-648E-4D52-A535-7B5AB1C617F2}" srcOrd="3" destOrd="0" presId="urn:microsoft.com/office/officeart/2005/8/layout/process3"/>
    <dgm:cxn modelId="{D2D6F681-DDF0-4B8C-A396-95D22A48A41A}" type="presParOf" srcId="{B864BA29-648E-4D52-A535-7B5AB1C617F2}" destId="{3AD1DED5-06F3-4E5A-9D86-FA024D0FFF7A}" srcOrd="0" destOrd="0" presId="urn:microsoft.com/office/officeart/2005/8/layout/process3"/>
    <dgm:cxn modelId="{41AE1935-4DEE-4D02-BC22-66D599E57066}" type="presParOf" srcId="{721DDF75-E04F-46F9-8F52-C69B70322335}" destId="{65649521-5AC6-4E51-8A19-96B881E27EAF}" srcOrd="4" destOrd="0" presId="urn:microsoft.com/office/officeart/2005/8/layout/process3"/>
    <dgm:cxn modelId="{7B9A6BC1-1AE6-427A-8AC7-A782ED8FCC10}" type="presParOf" srcId="{65649521-5AC6-4E51-8A19-96B881E27EAF}" destId="{35EC21B1-C4FF-4F79-BCC3-105A8E37148E}" srcOrd="0" destOrd="0" presId="urn:microsoft.com/office/officeart/2005/8/layout/process3"/>
    <dgm:cxn modelId="{89975C07-53D1-4597-95FA-0C8FFD1EE6C2}" type="presParOf" srcId="{65649521-5AC6-4E51-8A19-96B881E27EAF}" destId="{2ACA8E5F-B0E2-4713-BF7E-E57FA5853F1A}" srcOrd="1" destOrd="0" presId="urn:microsoft.com/office/officeart/2005/8/layout/process3"/>
    <dgm:cxn modelId="{858899C4-0804-4F35-9DD8-640D16C18068}" type="presParOf" srcId="{65649521-5AC6-4E51-8A19-96B881E27EAF}" destId="{111D1EE6-43E2-4121-BD89-87600B88461F}"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F20D5-6C48-46EA-91D3-2C89A311D41C}" type="doc">
      <dgm:prSet loTypeId="urn:microsoft.com/office/officeart/2005/8/layout/default#2" loCatId="list" qsTypeId="urn:microsoft.com/office/officeart/2005/8/quickstyle/simple3" qsCatId="simple" csTypeId="urn:microsoft.com/office/officeart/2005/8/colors/colorful5" csCatId="colorful" phldr="1"/>
      <dgm:spPr/>
      <dgm:t>
        <a:bodyPr/>
        <a:lstStyle/>
        <a:p>
          <a:endParaRPr lang="zh-CN" altLang="en-US"/>
        </a:p>
      </dgm:t>
    </dgm:pt>
    <dgm:pt modelId="{A473D91B-10A0-4EEB-9183-6C557C848EE5}">
      <dgm:prSet phldrT="[文本]" custT="1"/>
      <dgm:spPr/>
      <dgm:t>
        <a:bodyPr/>
        <a:lstStyle/>
        <a:p>
          <a:r>
            <a:rPr lang="zh-CN" altLang="en-US" sz="2100" dirty="0" smtClean="0">
              <a:latin typeface="黑体" panose="02010609060101010101" pitchFamily="49" charset="-122"/>
              <a:ea typeface="黑体" panose="02010609060101010101" pitchFamily="49" charset="-122"/>
            </a:rPr>
            <a:t>文摘</a:t>
          </a:r>
          <a:endParaRPr lang="zh-CN" altLang="en-US" sz="2100" dirty="0">
            <a:latin typeface="黑体" panose="02010609060101010101" pitchFamily="49" charset="-122"/>
            <a:ea typeface="黑体" panose="02010609060101010101" pitchFamily="49" charset="-122"/>
          </a:endParaRPr>
        </a:p>
      </dgm:t>
    </dgm:pt>
    <dgm:pt modelId="{6449E880-AB5A-435C-8D16-6D15A7C11CD8}" type="par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B47824B4-84C5-4C4E-B61F-219EEC7B6514}" type="sib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DB5BC6AA-4852-4D6F-A214-F29AC7BB216D}">
      <dgm:prSet phldrT="[文本]" custT="1"/>
      <dgm:spPr/>
      <dgm:t>
        <a:bodyPr/>
        <a:lstStyle/>
        <a:p>
          <a:r>
            <a:rPr lang="zh-CN" altLang="en-US" sz="2100" dirty="0" smtClean="0">
              <a:latin typeface="黑体" panose="02010609060101010101" pitchFamily="49" charset="-122"/>
              <a:ea typeface="黑体" panose="02010609060101010101" pitchFamily="49" charset="-122"/>
            </a:rPr>
            <a:t>全文</a:t>
          </a:r>
          <a:endParaRPr lang="zh-CN" altLang="en-US" sz="2100" dirty="0">
            <a:latin typeface="黑体" panose="02010609060101010101" pitchFamily="49" charset="-122"/>
            <a:ea typeface="黑体" panose="02010609060101010101" pitchFamily="49" charset="-122"/>
          </a:endParaRPr>
        </a:p>
      </dgm:t>
    </dgm:pt>
    <dgm:pt modelId="{A8B0BAF5-A5E5-4D29-B99B-A9E744188349}" type="par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B0C01CDF-1197-4698-8F14-C10DA7CA664A}" type="sib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F1902AB1-5111-4B74-84E0-307EA4B5467D}">
      <dgm:prSet phldrT="[文本]" custT="1"/>
      <dgm:spPr/>
      <dgm:t>
        <a:bodyPr/>
        <a:lstStyle/>
        <a:p>
          <a:r>
            <a:rPr lang="zh-CN" altLang="en-US" sz="2100" dirty="0" smtClean="0">
              <a:latin typeface="黑体" panose="02010609060101010101" pitchFamily="49" charset="-122"/>
              <a:ea typeface="黑体" panose="02010609060101010101" pitchFamily="49" charset="-122"/>
            </a:rPr>
            <a:t>工具、数值</a:t>
          </a:r>
          <a:endParaRPr lang="zh-CN" altLang="en-US" sz="2100" dirty="0">
            <a:latin typeface="黑体" panose="02010609060101010101" pitchFamily="49" charset="-122"/>
            <a:ea typeface="黑体" panose="02010609060101010101" pitchFamily="49" charset="-122"/>
          </a:endParaRPr>
        </a:p>
      </dgm:t>
    </dgm:pt>
    <dgm:pt modelId="{640954E7-BA92-46A8-A7D6-0D2B5A55713E}" type="par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039009E0-71A8-4ADC-85FA-E8EEEFE9C435}" type="sib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CD0C1C24-CCC6-4FA6-93AD-86493C3A6EE0}">
      <dgm:prSet phldrT="[文本]" custT="1"/>
      <dgm:spPr/>
      <dgm:t>
        <a:bodyPr/>
        <a:lstStyle/>
        <a:p>
          <a:r>
            <a:rPr lang="zh-CN" altLang="en-US" sz="2100" dirty="0" smtClean="0">
              <a:latin typeface="黑体" panose="02010609060101010101" pitchFamily="49" charset="-122"/>
              <a:ea typeface="黑体" panose="02010609060101010101" pitchFamily="49" charset="-122"/>
            </a:rPr>
            <a:t>多媒体</a:t>
          </a:r>
          <a:endParaRPr lang="zh-CN" altLang="en-US" sz="2100" dirty="0">
            <a:latin typeface="黑体" panose="02010609060101010101" pitchFamily="49" charset="-122"/>
            <a:ea typeface="黑体" panose="02010609060101010101" pitchFamily="49" charset="-122"/>
          </a:endParaRPr>
        </a:p>
      </dgm:t>
    </dgm:pt>
    <dgm:pt modelId="{B01A2CA5-7E3C-420F-AFB7-4F73267626F8}" type="par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4564841D-50EA-4525-B1AF-D3EB6C0F90A8}" type="sib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B69271D0-FD09-46D9-B656-EA1552D2BE01}" type="pres">
      <dgm:prSet presAssocID="{8ACF20D5-6C48-46EA-91D3-2C89A311D41C}" presName="diagram" presStyleCnt="0">
        <dgm:presLayoutVars>
          <dgm:dir/>
          <dgm:resizeHandles val="exact"/>
        </dgm:presLayoutVars>
      </dgm:prSet>
      <dgm:spPr/>
      <dgm:t>
        <a:bodyPr/>
        <a:lstStyle/>
        <a:p>
          <a:endParaRPr lang="zh-CN" altLang="en-US"/>
        </a:p>
      </dgm:t>
    </dgm:pt>
    <dgm:pt modelId="{98BC6F1C-D185-4701-B4C3-B88C3D828862}" type="pres">
      <dgm:prSet presAssocID="{A473D91B-10A0-4EEB-9183-6C557C848EE5}" presName="node" presStyleLbl="node1" presStyleIdx="0" presStyleCnt="4" custScaleX="150636">
        <dgm:presLayoutVars>
          <dgm:bulletEnabled val="1"/>
        </dgm:presLayoutVars>
      </dgm:prSet>
      <dgm:spPr/>
      <dgm:t>
        <a:bodyPr/>
        <a:lstStyle/>
        <a:p>
          <a:endParaRPr lang="zh-CN" altLang="en-US"/>
        </a:p>
      </dgm:t>
    </dgm:pt>
    <dgm:pt modelId="{86105448-79D8-4D71-B5DD-6E49CF36515B}" type="pres">
      <dgm:prSet presAssocID="{B47824B4-84C5-4C4E-B61F-219EEC7B6514}" presName="sibTrans" presStyleCnt="0"/>
      <dgm:spPr/>
    </dgm:pt>
    <dgm:pt modelId="{FF24CE4A-764C-4F19-8129-AEE3B2077CC7}" type="pres">
      <dgm:prSet presAssocID="{DB5BC6AA-4852-4D6F-A214-F29AC7BB216D}" presName="node" presStyleLbl="node1" presStyleIdx="1" presStyleCnt="4" custScaleX="150636">
        <dgm:presLayoutVars>
          <dgm:bulletEnabled val="1"/>
        </dgm:presLayoutVars>
      </dgm:prSet>
      <dgm:spPr/>
      <dgm:t>
        <a:bodyPr/>
        <a:lstStyle/>
        <a:p>
          <a:endParaRPr lang="zh-CN" altLang="en-US"/>
        </a:p>
      </dgm:t>
    </dgm:pt>
    <dgm:pt modelId="{3E27D98A-3F06-420A-954B-524373CAF200}" type="pres">
      <dgm:prSet presAssocID="{B0C01CDF-1197-4698-8F14-C10DA7CA664A}" presName="sibTrans" presStyleCnt="0"/>
      <dgm:spPr/>
    </dgm:pt>
    <dgm:pt modelId="{37E0C078-6FFE-4363-95CE-C8CC3744A8E9}" type="pres">
      <dgm:prSet presAssocID="{F1902AB1-5111-4B74-84E0-307EA4B5467D}" presName="node" presStyleLbl="node1" presStyleIdx="2" presStyleCnt="4" custScaleX="150636">
        <dgm:presLayoutVars>
          <dgm:bulletEnabled val="1"/>
        </dgm:presLayoutVars>
      </dgm:prSet>
      <dgm:spPr/>
      <dgm:t>
        <a:bodyPr/>
        <a:lstStyle/>
        <a:p>
          <a:endParaRPr lang="zh-CN" altLang="en-US"/>
        </a:p>
      </dgm:t>
    </dgm:pt>
    <dgm:pt modelId="{CA0BDCCE-091C-41F9-BEDD-B4A6CA8FDCE4}" type="pres">
      <dgm:prSet presAssocID="{039009E0-71A8-4ADC-85FA-E8EEEFE9C435}" presName="sibTrans" presStyleCnt="0"/>
      <dgm:spPr/>
    </dgm:pt>
    <dgm:pt modelId="{7C43E01E-886C-4882-A9C9-3EF5B3FE3D9E}" type="pres">
      <dgm:prSet presAssocID="{CD0C1C24-CCC6-4FA6-93AD-86493C3A6EE0}" presName="node" presStyleLbl="node1" presStyleIdx="3" presStyleCnt="4" custScaleX="150636">
        <dgm:presLayoutVars>
          <dgm:bulletEnabled val="1"/>
        </dgm:presLayoutVars>
      </dgm:prSet>
      <dgm:spPr/>
      <dgm:t>
        <a:bodyPr/>
        <a:lstStyle/>
        <a:p>
          <a:endParaRPr lang="zh-CN" altLang="en-US"/>
        </a:p>
      </dgm:t>
    </dgm:pt>
  </dgm:ptLst>
  <dgm:cxnLst>
    <dgm:cxn modelId="{EC721104-4F04-487F-8036-F9D32FE72A56}" type="presOf" srcId="{8ACF20D5-6C48-46EA-91D3-2C89A311D41C}" destId="{B69271D0-FD09-46D9-B656-EA1552D2BE01}" srcOrd="0" destOrd="0" presId="urn:microsoft.com/office/officeart/2005/8/layout/default#2"/>
    <dgm:cxn modelId="{0B1C4468-86D7-4664-A894-DFAB90836B3B}" type="presOf" srcId="{A473D91B-10A0-4EEB-9183-6C557C848EE5}" destId="{98BC6F1C-D185-4701-B4C3-B88C3D828862}" srcOrd="0" destOrd="0" presId="urn:microsoft.com/office/officeart/2005/8/layout/default#2"/>
    <dgm:cxn modelId="{94F4309C-656D-4EE7-9490-5DA55B980985}" srcId="{8ACF20D5-6C48-46EA-91D3-2C89A311D41C}" destId="{F1902AB1-5111-4B74-84E0-307EA4B5467D}" srcOrd="2" destOrd="0" parTransId="{640954E7-BA92-46A8-A7D6-0D2B5A55713E}" sibTransId="{039009E0-71A8-4ADC-85FA-E8EEEFE9C435}"/>
    <dgm:cxn modelId="{3E55F507-163F-44F2-99E8-1D2E814A5B44}" srcId="{8ACF20D5-6C48-46EA-91D3-2C89A311D41C}" destId="{DB5BC6AA-4852-4D6F-A214-F29AC7BB216D}" srcOrd="1" destOrd="0" parTransId="{A8B0BAF5-A5E5-4D29-B99B-A9E744188349}" sibTransId="{B0C01CDF-1197-4698-8F14-C10DA7CA664A}"/>
    <dgm:cxn modelId="{329E020E-2618-439C-A1E2-A7E2F5352B75}" type="presOf" srcId="{DB5BC6AA-4852-4D6F-A214-F29AC7BB216D}" destId="{FF24CE4A-764C-4F19-8129-AEE3B2077CC7}" srcOrd="0" destOrd="0" presId="urn:microsoft.com/office/officeart/2005/8/layout/default#2"/>
    <dgm:cxn modelId="{3D3007A4-5FE4-490A-A9DF-6E17B14787FD}" type="presOf" srcId="{F1902AB1-5111-4B74-84E0-307EA4B5467D}" destId="{37E0C078-6FFE-4363-95CE-C8CC3744A8E9}" srcOrd="0" destOrd="0" presId="urn:microsoft.com/office/officeart/2005/8/layout/default#2"/>
    <dgm:cxn modelId="{AFEA3160-44CC-418F-BB81-CEDCC4E81E2D}" type="presOf" srcId="{CD0C1C24-CCC6-4FA6-93AD-86493C3A6EE0}" destId="{7C43E01E-886C-4882-A9C9-3EF5B3FE3D9E}" srcOrd="0" destOrd="0" presId="urn:microsoft.com/office/officeart/2005/8/layout/default#2"/>
    <dgm:cxn modelId="{4F946233-BA9C-4DA0-A537-167D3A16A371}" srcId="{8ACF20D5-6C48-46EA-91D3-2C89A311D41C}" destId="{A473D91B-10A0-4EEB-9183-6C557C848EE5}" srcOrd="0" destOrd="0" parTransId="{6449E880-AB5A-435C-8D16-6D15A7C11CD8}" sibTransId="{B47824B4-84C5-4C4E-B61F-219EEC7B6514}"/>
    <dgm:cxn modelId="{ABBCE4B2-3EA8-4716-9D7C-249016BCF9CD}" srcId="{8ACF20D5-6C48-46EA-91D3-2C89A311D41C}" destId="{CD0C1C24-CCC6-4FA6-93AD-86493C3A6EE0}" srcOrd="3" destOrd="0" parTransId="{B01A2CA5-7E3C-420F-AFB7-4F73267626F8}" sibTransId="{4564841D-50EA-4525-B1AF-D3EB6C0F90A8}"/>
    <dgm:cxn modelId="{B0A591CE-1752-4276-9CB6-4A7BE981E988}" type="presParOf" srcId="{B69271D0-FD09-46D9-B656-EA1552D2BE01}" destId="{98BC6F1C-D185-4701-B4C3-B88C3D828862}" srcOrd="0" destOrd="0" presId="urn:microsoft.com/office/officeart/2005/8/layout/default#2"/>
    <dgm:cxn modelId="{7CEB0858-F47E-4380-B592-0C1F11BCC8B4}" type="presParOf" srcId="{B69271D0-FD09-46D9-B656-EA1552D2BE01}" destId="{86105448-79D8-4D71-B5DD-6E49CF36515B}" srcOrd="1" destOrd="0" presId="urn:microsoft.com/office/officeart/2005/8/layout/default#2"/>
    <dgm:cxn modelId="{606D2CDB-22EA-4184-A00D-469274307FA2}" type="presParOf" srcId="{B69271D0-FD09-46D9-B656-EA1552D2BE01}" destId="{FF24CE4A-764C-4F19-8129-AEE3B2077CC7}" srcOrd="2" destOrd="0" presId="urn:microsoft.com/office/officeart/2005/8/layout/default#2"/>
    <dgm:cxn modelId="{DC0B4104-B241-4B57-9F21-37A7E456F630}" type="presParOf" srcId="{B69271D0-FD09-46D9-B656-EA1552D2BE01}" destId="{3E27D98A-3F06-420A-954B-524373CAF200}" srcOrd="3" destOrd="0" presId="urn:microsoft.com/office/officeart/2005/8/layout/default#2"/>
    <dgm:cxn modelId="{C884F61E-FD3C-4C3C-AF45-0F6AAD2CF8E9}" type="presParOf" srcId="{B69271D0-FD09-46D9-B656-EA1552D2BE01}" destId="{37E0C078-6FFE-4363-95CE-C8CC3744A8E9}" srcOrd="4" destOrd="0" presId="urn:microsoft.com/office/officeart/2005/8/layout/default#2"/>
    <dgm:cxn modelId="{8C41F081-C55D-4CF6-B975-754107AC00A7}" type="presParOf" srcId="{B69271D0-FD09-46D9-B656-EA1552D2BE01}" destId="{CA0BDCCE-091C-41F9-BEDD-B4A6CA8FDCE4}" srcOrd="5" destOrd="0" presId="urn:microsoft.com/office/officeart/2005/8/layout/default#2"/>
    <dgm:cxn modelId="{45632779-80F2-420D-9ED1-05B812DD2C26}" type="presParOf" srcId="{B69271D0-FD09-46D9-B656-EA1552D2BE01}" destId="{7C43E01E-886C-4882-A9C9-3EF5B3FE3D9E}" srcOrd="6" destOrd="0" presId="urn:microsoft.com/office/officeart/2005/8/layout/defaul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7E163A-D7FA-4E44-BFFC-54C93228B89F}" type="doc">
      <dgm:prSet loTypeId="urn:microsoft.com/office/officeart/2005/8/layout/default#3" loCatId="list" qsTypeId="urn:microsoft.com/office/officeart/2005/8/quickstyle/simple3" qsCatId="simple" csTypeId="urn:microsoft.com/office/officeart/2005/8/colors/colorful5" csCatId="colorful" phldr="1"/>
      <dgm:spPr/>
      <dgm:t>
        <a:bodyPr/>
        <a:lstStyle/>
        <a:p>
          <a:endParaRPr lang="zh-CN" altLang="en-US"/>
        </a:p>
      </dgm:t>
    </dgm:pt>
    <dgm:pt modelId="{96B6C74A-D6B8-424C-8C61-CB6C3B350F46}">
      <dgm:prSet phldrT="[文本]"/>
      <dgm:spPr/>
      <dgm:t>
        <a:bodyPr/>
        <a:lstStyle/>
        <a:p>
          <a:r>
            <a:rPr lang="zh-CN" altLang="en-US" dirty="0" smtClean="0">
              <a:latin typeface="黑体" panose="02010609060101010101" pitchFamily="49" charset="-122"/>
              <a:ea typeface="黑体" panose="02010609060101010101" pitchFamily="49" charset="-122"/>
            </a:rPr>
            <a:t>期刊论文</a:t>
          </a:r>
          <a:endParaRPr lang="en-US" altLang="zh-CN" dirty="0" smtClean="0">
            <a:latin typeface="黑体" panose="02010609060101010101" pitchFamily="49" charset="-122"/>
            <a:ea typeface="黑体" panose="02010609060101010101" pitchFamily="49" charset="-122"/>
          </a:endParaRPr>
        </a:p>
      </dgm:t>
    </dgm:pt>
    <dgm:pt modelId="{1E0BAC78-1708-49E5-AF1D-657C102F9D2D}" type="par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956DE735-BBED-4BA3-BB5B-15DD7DCB2BE3}" type="sib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764AB20A-7375-4C61-93EE-C252084495E1}">
      <dgm:prSet phldrT="[文本]"/>
      <dgm:spPr/>
      <dgm:t>
        <a:bodyPr/>
        <a:lstStyle/>
        <a:p>
          <a:r>
            <a:rPr lang="zh-CN" altLang="en-US" dirty="0" smtClean="0">
              <a:latin typeface="黑体" panose="02010609060101010101" pitchFamily="49" charset="-122"/>
              <a:ea typeface="黑体" panose="02010609060101010101" pitchFamily="49" charset="-122"/>
            </a:rPr>
            <a:t>会议论文</a:t>
          </a:r>
          <a:endParaRPr lang="zh-CN" altLang="en-US" dirty="0">
            <a:latin typeface="黑体" panose="02010609060101010101" pitchFamily="49" charset="-122"/>
            <a:ea typeface="黑体" panose="02010609060101010101" pitchFamily="49" charset="-122"/>
          </a:endParaRPr>
        </a:p>
      </dgm:t>
    </dgm:pt>
    <dgm:pt modelId="{6A5CDDA3-8804-4669-99A8-CEE96066C4DE}" type="par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D02EF9BA-3236-4B98-8741-B168FA68829E}" type="sib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7ED73358-0A1C-407E-8B28-A5363E7D5B31}">
      <dgm:prSet phldrT="[文本]"/>
      <dgm:spPr/>
      <dgm:t>
        <a:bodyPr/>
        <a:lstStyle/>
        <a:p>
          <a:r>
            <a:rPr lang="zh-CN" altLang="en-US" dirty="0" smtClean="0">
              <a:latin typeface="黑体" panose="02010609060101010101" pitchFamily="49" charset="-122"/>
              <a:ea typeface="黑体" panose="02010609060101010101" pitchFamily="49" charset="-122"/>
            </a:rPr>
            <a:t>学位论文</a:t>
          </a:r>
          <a:endParaRPr lang="zh-CN" altLang="en-US" dirty="0">
            <a:latin typeface="黑体" panose="02010609060101010101" pitchFamily="49" charset="-122"/>
            <a:ea typeface="黑体" panose="02010609060101010101" pitchFamily="49" charset="-122"/>
          </a:endParaRPr>
        </a:p>
      </dgm:t>
    </dgm:pt>
    <dgm:pt modelId="{F7424E9F-3368-4708-A0F3-FD93A6834229}" type="par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5408D90F-57D2-4D77-BEBB-9A8E241A51BA}" type="sib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1193D1F7-1A54-475B-AF2B-70ACD3C05327}">
      <dgm:prSet phldrT="[文本]"/>
      <dgm:spPr/>
      <dgm:t>
        <a:bodyPr/>
        <a:lstStyle/>
        <a:p>
          <a:r>
            <a:rPr lang="zh-CN" altLang="en-US" dirty="0" smtClean="0">
              <a:latin typeface="黑体" panose="02010609060101010101" pitchFamily="49" charset="-122"/>
              <a:ea typeface="黑体" panose="02010609060101010101" pitchFamily="49" charset="-122"/>
            </a:rPr>
            <a:t>专利</a:t>
          </a:r>
          <a:endParaRPr lang="zh-CN" altLang="en-US" dirty="0">
            <a:latin typeface="黑体" panose="02010609060101010101" pitchFamily="49" charset="-122"/>
            <a:ea typeface="黑体" panose="02010609060101010101" pitchFamily="49" charset="-122"/>
          </a:endParaRPr>
        </a:p>
      </dgm:t>
    </dgm:pt>
    <dgm:pt modelId="{2F51B06F-4A1D-4112-A599-03012B21A4FE}" type="par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EB6E444-D098-446D-B375-DAE11344F4F3}" type="sib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FB03B86-032E-404F-ACD9-59860DB24C0F}">
      <dgm:prSet/>
      <dgm:spPr/>
      <dgm:t>
        <a:bodyPr/>
        <a:lstStyle/>
        <a:p>
          <a:r>
            <a:rPr lang="zh-CN" altLang="en-US" dirty="0" smtClean="0">
              <a:latin typeface="黑体" panose="02010609060101010101" pitchFamily="49" charset="-122"/>
              <a:ea typeface="黑体" panose="02010609060101010101" pitchFamily="49" charset="-122"/>
            </a:rPr>
            <a:t>科技报告</a:t>
          </a:r>
          <a:endParaRPr lang="zh-CN" altLang="en-US" dirty="0">
            <a:latin typeface="黑体" panose="02010609060101010101" pitchFamily="49" charset="-122"/>
            <a:ea typeface="黑体" panose="02010609060101010101" pitchFamily="49" charset="-122"/>
          </a:endParaRPr>
        </a:p>
      </dgm:t>
    </dgm:pt>
    <dgm:pt modelId="{32849F5E-B002-4511-82BC-BF54EC3923EC}" type="par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86E1A93A-B3DC-4EB3-810F-021B39517564}" type="sib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A18D76B3-51F1-4708-9349-DA5A5EC5457A}">
      <dgm:prSet/>
      <dgm:spPr/>
      <dgm:t>
        <a:bodyPr/>
        <a:lstStyle/>
        <a:p>
          <a:r>
            <a:rPr lang="zh-CN" altLang="en-US" dirty="0" smtClean="0">
              <a:latin typeface="黑体" panose="02010609060101010101" pitchFamily="49" charset="-122"/>
              <a:ea typeface="黑体" panose="02010609060101010101" pitchFamily="49" charset="-122"/>
            </a:rPr>
            <a:t>视频</a:t>
          </a:r>
          <a:endParaRPr lang="zh-CN" altLang="en-US" dirty="0">
            <a:latin typeface="黑体" panose="02010609060101010101" pitchFamily="49" charset="-122"/>
            <a:ea typeface="黑体" panose="02010609060101010101" pitchFamily="49" charset="-122"/>
          </a:endParaRPr>
        </a:p>
      </dgm:t>
    </dgm:pt>
    <dgm:pt modelId="{EEAF62CD-4E76-4AF5-93CF-8297FEDD4118}" type="par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FF7C770A-460F-49C1-9C55-BD0BA86E7D54}" type="sib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4FBE6424-9F58-426D-9501-B5DB5763C3B2}">
      <dgm:prSet/>
      <dgm:spPr/>
      <dgm:t>
        <a:bodyPr/>
        <a:lstStyle/>
        <a:p>
          <a:r>
            <a:rPr lang="en-US"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dgm:t>
    </dgm:pt>
    <dgm:pt modelId="{50BB3D8D-ABF6-48A9-BE39-EE1F0A65E0EE}" type="par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9C154AED-4C1B-4CA4-99CD-F014698C882D}" type="sib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7B50946B-12CE-4C41-AFA4-023FDD272A65}">
      <dgm:prSet/>
      <dgm:spPr/>
      <dgm:t>
        <a:bodyPr/>
        <a:lstStyle/>
        <a:p>
          <a:r>
            <a:rPr lang="zh-CN" altLang="en-US" dirty="0" smtClean="0">
              <a:latin typeface="黑体" panose="02010609060101010101" pitchFamily="49" charset="-122"/>
              <a:ea typeface="黑体" panose="02010609060101010101" pitchFamily="49" charset="-122"/>
            </a:rPr>
            <a:t>产品样本</a:t>
          </a:r>
          <a:endParaRPr lang="zh-CN" altLang="en-US" dirty="0">
            <a:latin typeface="黑体" panose="02010609060101010101" pitchFamily="49" charset="-122"/>
            <a:ea typeface="黑体" panose="02010609060101010101" pitchFamily="49" charset="-122"/>
          </a:endParaRPr>
        </a:p>
      </dgm:t>
    </dgm:pt>
    <dgm:pt modelId="{15F6717E-F576-4E32-AD43-F309AFB51797}" type="par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58D3D7A3-8351-4767-BEF6-9CE5A297A5B5}" type="sib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7A728E57-30F8-40AB-B8A8-2444D3FFCD6C}">
      <dgm:prSet/>
      <dgm:spPr/>
      <dgm:t>
        <a:bodyPr/>
        <a:lstStyle/>
        <a:p>
          <a:r>
            <a:rPr lang="zh-CN" altLang="en-US" dirty="0" smtClean="0">
              <a:latin typeface="黑体" panose="02010609060101010101" pitchFamily="49" charset="-122"/>
              <a:ea typeface="黑体" panose="02010609060101010101" pitchFamily="49" charset="-122"/>
            </a:rPr>
            <a:t>电子书</a:t>
          </a:r>
          <a:endParaRPr lang="zh-CN" altLang="en-US" dirty="0">
            <a:latin typeface="黑体" panose="02010609060101010101" pitchFamily="49" charset="-122"/>
            <a:ea typeface="黑体" panose="02010609060101010101" pitchFamily="49" charset="-122"/>
          </a:endParaRPr>
        </a:p>
      </dgm:t>
    </dgm:pt>
    <dgm:pt modelId="{D5B3B8AE-B221-4023-BCB0-407716B80B59}" type="par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DF271466-6307-4205-AEF3-1FCC451AD1F2}" type="sib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904C65CE-96CE-4208-B4E1-E9E3F57804C2}">
      <dgm:prSet/>
      <dgm:spPr/>
      <dgm:t>
        <a:bodyPr/>
        <a:lstStyle/>
        <a:p>
          <a:r>
            <a:rPr lang="zh-CN" altLang="en-US" dirty="0" smtClean="0">
              <a:latin typeface="黑体" panose="02010609060101010101" pitchFamily="49" charset="-122"/>
              <a:ea typeface="黑体" panose="02010609060101010101" pitchFamily="49" charset="-122"/>
            </a:rPr>
            <a:t>标准</a:t>
          </a:r>
          <a:endParaRPr lang="zh-CN" altLang="en-US" dirty="0">
            <a:latin typeface="黑体" panose="02010609060101010101" pitchFamily="49" charset="-122"/>
            <a:ea typeface="黑体" panose="02010609060101010101" pitchFamily="49" charset="-122"/>
          </a:endParaRPr>
        </a:p>
      </dgm:t>
    </dgm:pt>
    <dgm:pt modelId="{4E94C0DD-2DBB-4C7F-8FC1-8253BDC5CD39}" type="par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2D1E0215-4E90-400A-BE17-439918A62867}" type="sib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DE32FC88-3B4A-4536-B2F7-A694909FDAF4}">
      <dgm:prSet/>
      <dgm:spPr/>
      <dgm:t>
        <a:bodyPr/>
        <a:lstStyle/>
        <a:p>
          <a:r>
            <a:rPr lang="zh-CN" altLang="en-US" dirty="0" smtClean="0">
              <a:latin typeface="黑体" panose="02010609060101010101" pitchFamily="49" charset="-122"/>
              <a:ea typeface="黑体" panose="02010609060101010101" pitchFamily="49" charset="-122"/>
            </a:rPr>
            <a:t>数值型</a:t>
          </a:r>
          <a:endParaRPr lang="zh-CN" altLang="en-US" dirty="0">
            <a:latin typeface="黑体" panose="02010609060101010101" pitchFamily="49" charset="-122"/>
            <a:ea typeface="黑体" panose="02010609060101010101" pitchFamily="49" charset="-122"/>
          </a:endParaRPr>
        </a:p>
      </dgm:t>
    </dgm:pt>
    <dgm:pt modelId="{AC0CB08B-787C-4264-A847-2E803AA2B16B}" type="par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F920252-D286-47C4-B1EC-B159C0B91C36}" type="sib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8F5CC7D-47CB-469C-A9F7-3BD49E21FFF7}">
      <dgm:prSet/>
      <dgm:spPr/>
      <dgm:t>
        <a:bodyPr/>
        <a:lstStyle/>
        <a:p>
          <a:r>
            <a:rPr lang="zh-CN" altLang="en-US" dirty="0" smtClean="0">
              <a:latin typeface="黑体" panose="02010609060101010101" pitchFamily="49" charset="-122"/>
              <a:ea typeface="黑体" panose="02010609060101010101" pitchFamily="49" charset="-122"/>
            </a:rPr>
            <a:t>百科全书</a:t>
          </a:r>
          <a:endParaRPr lang="zh-CN" altLang="en-US" dirty="0">
            <a:latin typeface="黑体" panose="02010609060101010101" pitchFamily="49" charset="-122"/>
            <a:ea typeface="黑体" panose="02010609060101010101" pitchFamily="49" charset="-122"/>
          </a:endParaRPr>
        </a:p>
      </dgm:t>
    </dgm:pt>
    <dgm:pt modelId="{07DD1FD8-4B8F-4857-813E-7817F1DFFCB9}" type="par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24DC9B40-AE05-4DE2-B4A9-063CF2D0B534}" type="sib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60C96E5F-4906-4A9A-AE53-F0970D6BA779}" type="pres">
      <dgm:prSet presAssocID="{427E163A-D7FA-4E44-BFFC-54C93228B89F}" presName="diagram" presStyleCnt="0">
        <dgm:presLayoutVars>
          <dgm:dir/>
          <dgm:resizeHandles val="exact"/>
        </dgm:presLayoutVars>
      </dgm:prSet>
      <dgm:spPr/>
      <dgm:t>
        <a:bodyPr/>
        <a:lstStyle/>
        <a:p>
          <a:endParaRPr lang="zh-CN" altLang="en-US"/>
        </a:p>
      </dgm:t>
    </dgm:pt>
    <dgm:pt modelId="{4781DEC2-28C8-4F4D-AD49-C32D08089B51}" type="pres">
      <dgm:prSet presAssocID="{7A728E57-30F8-40AB-B8A8-2444D3FFCD6C}" presName="node" presStyleLbl="node1" presStyleIdx="0" presStyleCnt="12">
        <dgm:presLayoutVars>
          <dgm:bulletEnabled val="1"/>
        </dgm:presLayoutVars>
      </dgm:prSet>
      <dgm:spPr/>
      <dgm:t>
        <a:bodyPr/>
        <a:lstStyle/>
        <a:p>
          <a:endParaRPr lang="zh-CN" altLang="en-US"/>
        </a:p>
      </dgm:t>
    </dgm:pt>
    <dgm:pt modelId="{154DDBB7-A895-4EA2-9F9B-729363A7B6FA}" type="pres">
      <dgm:prSet presAssocID="{DF271466-6307-4205-AEF3-1FCC451AD1F2}" presName="sibTrans" presStyleCnt="0"/>
      <dgm:spPr/>
    </dgm:pt>
    <dgm:pt modelId="{14A8CD62-287A-4147-B631-B8CBE7AC07E1}" type="pres">
      <dgm:prSet presAssocID="{96B6C74A-D6B8-424C-8C61-CB6C3B350F46}" presName="node" presStyleLbl="node1" presStyleIdx="1" presStyleCnt="12">
        <dgm:presLayoutVars>
          <dgm:bulletEnabled val="1"/>
        </dgm:presLayoutVars>
      </dgm:prSet>
      <dgm:spPr/>
      <dgm:t>
        <a:bodyPr/>
        <a:lstStyle/>
        <a:p>
          <a:endParaRPr lang="zh-CN" altLang="en-US"/>
        </a:p>
      </dgm:t>
    </dgm:pt>
    <dgm:pt modelId="{AD434D07-DEA6-4C9D-94B4-095F86F1A3CC}" type="pres">
      <dgm:prSet presAssocID="{956DE735-BBED-4BA3-BB5B-15DD7DCB2BE3}" presName="sibTrans" presStyleCnt="0"/>
      <dgm:spPr/>
    </dgm:pt>
    <dgm:pt modelId="{4742A253-F9A4-421D-8098-BB56C8A62DB4}" type="pres">
      <dgm:prSet presAssocID="{764AB20A-7375-4C61-93EE-C252084495E1}" presName="node" presStyleLbl="node1" presStyleIdx="2" presStyleCnt="12">
        <dgm:presLayoutVars>
          <dgm:bulletEnabled val="1"/>
        </dgm:presLayoutVars>
      </dgm:prSet>
      <dgm:spPr/>
      <dgm:t>
        <a:bodyPr/>
        <a:lstStyle/>
        <a:p>
          <a:endParaRPr lang="zh-CN" altLang="en-US"/>
        </a:p>
      </dgm:t>
    </dgm:pt>
    <dgm:pt modelId="{D9B55C03-25A4-4CDA-A2FC-78BE5B923385}" type="pres">
      <dgm:prSet presAssocID="{D02EF9BA-3236-4B98-8741-B168FA68829E}" presName="sibTrans" presStyleCnt="0"/>
      <dgm:spPr/>
    </dgm:pt>
    <dgm:pt modelId="{A7BE305A-2275-4D8B-9BF4-4B60461DA5D8}" type="pres">
      <dgm:prSet presAssocID="{7ED73358-0A1C-407E-8B28-A5363E7D5B31}" presName="node" presStyleLbl="node1" presStyleIdx="3" presStyleCnt="12">
        <dgm:presLayoutVars>
          <dgm:bulletEnabled val="1"/>
        </dgm:presLayoutVars>
      </dgm:prSet>
      <dgm:spPr/>
      <dgm:t>
        <a:bodyPr/>
        <a:lstStyle/>
        <a:p>
          <a:endParaRPr lang="zh-CN" altLang="en-US"/>
        </a:p>
      </dgm:t>
    </dgm:pt>
    <dgm:pt modelId="{35CEAE64-E733-43F9-8A12-7564725D7365}" type="pres">
      <dgm:prSet presAssocID="{5408D90F-57D2-4D77-BEBB-9A8E241A51BA}" presName="sibTrans" presStyleCnt="0"/>
      <dgm:spPr/>
    </dgm:pt>
    <dgm:pt modelId="{774FC98B-CB89-4F0F-B744-6977495485E0}" type="pres">
      <dgm:prSet presAssocID="{1193D1F7-1A54-475B-AF2B-70ACD3C05327}" presName="node" presStyleLbl="node1" presStyleIdx="4" presStyleCnt="12">
        <dgm:presLayoutVars>
          <dgm:bulletEnabled val="1"/>
        </dgm:presLayoutVars>
      </dgm:prSet>
      <dgm:spPr/>
      <dgm:t>
        <a:bodyPr/>
        <a:lstStyle/>
        <a:p>
          <a:endParaRPr lang="zh-CN" altLang="en-US"/>
        </a:p>
      </dgm:t>
    </dgm:pt>
    <dgm:pt modelId="{3E2ABEF0-75CF-4E75-8CA8-DF560A884AF2}" type="pres">
      <dgm:prSet presAssocID="{EEB6E444-D098-446D-B375-DAE11344F4F3}" presName="sibTrans" presStyleCnt="0"/>
      <dgm:spPr/>
    </dgm:pt>
    <dgm:pt modelId="{1C7BDD0C-0874-49D7-BE71-5C20CBA65A89}" type="pres">
      <dgm:prSet presAssocID="{904C65CE-96CE-4208-B4E1-E9E3F57804C2}" presName="node" presStyleLbl="node1" presStyleIdx="5" presStyleCnt="12">
        <dgm:presLayoutVars>
          <dgm:bulletEnabled val="1"/>
        </dgm:presLayoutVars>
      </dgm:prSet>
      <dgm:spPr/>
      <dgm:t>
        <a:bodyPr/>
        <a:lstStyle/>
        <a:p>
          <a:endParaRPr lang="zh-CN" altLang="en-US"/>
        </a:p>
      </dgm:t>
    </dgm:pt>
    <dgm:pt modelId="{15AE3F0E-E7E7-4570-B30E-7E315215AD34}" type="pres">
      <dgm:prSet presAssocID="{2D1E0215-4E90-400A-BE17-439918A62867}" presName="sibTrans" presStyleCnt="0"/>
      <dgm:spPr/>
    </dgm:pt>
    <dgm:pt modelId="{792FBE32-63CD-4AB8-8C34-0C0D0E7F4109}" type="pres">
      <dgm:prSet presAssocID="{EFB03B86-032E-404F-ACD9-59860DB24C0F}" presName="node" presStyleLbl="node1" presStyleIdx="6" presStyleCnt="12">
        <dgm:presLayoutVars>
          <dgm:bulletEnabled val="1"/>
        </dgm:presLayoutVars>
      </dgm:prSet>
      <dgm:spPr/>
      <dgm:t>
        <a:bodyPr/>
        <a:lstStyle/>
        <a:p>
          <a:endParaRPr lang="zh-CN" altLang="en-US"/>
        </a:p>
      </dgm:t>
    </dgm:pt>
    <dgm:pt modelId="{A5D10B26-43E5-417D-AD5D-32F7AD404D03}" type="pres">
      <dgm:prSet presAssocID="{86E1A93A-B3DC-4EB3-810F-021B39517564}" presName="sibTrans" presStyleCnt="0"/>
      <dgm:spPr/>
    </dgm:pt>
    <dgm:pt modelId="{11148D4F-862D-4F38-B485-5A92A5D5A582}" type="pres">
      <dgm:prSet presAssocID="{88F5CC7D-47CB-469C-A9F7-3BD49E21FFF7}" presName="node" presStyleLbl="node1" presStyleIdx="7" presStyleCnt="12">
        <dgm:presLayoutVars>
          <dgm:bulletEnabled val="1"/>
        </dgm:presLayoutVars>
      </dgm:prSet>
      <dgm:spPr/>
      <dgm:t>
        <a:bodyPr/>
        <a:lstStyle/>
        <a:p>
          <a:endParaRPr lang="zh-CN" altLang="en-US"/>
        </a:p>
      </dgm:t>
    </dgm:pt>
    <dgm:pt modelId="{BCD8A9C0-C3D6-4FA6-8A63-6C87C6F6653B}" type="pres">
      <dgm:prSet presAssocID="{24DC9B40-AE05-4DE2-B4A9-063CF2D0B534}" presName="sibTrans" presStyleCnt="0"/>
      <dgm:spPr/>
    </dgm:pt>
    <dgm:pt modelId="{9BC40863-4F4E-4D2A-8EE2-125A2AD06817}" type="pres">
      <dgm:prSet presAssocID="{DE32FC88-3B4A-4536-B2F7-A694909FDAF4}" presName="node" presStyleLbl="node1" presStyleIdx="8" presStyleCnt="12">
        <dgm:presLayoutVars>
          <dgm:bulletEnabled val="1"/>
        </dgm:presLayoutVars>
      </dgm:prSet>
      <dgm:spPr/>
      <dgm:t>
        <a:bodyPr/>
        <a:lstStyle/>
        <a:p>
          <a:endParaRPr lang="zh-CN" altLang="en-US"/>
        </a:p>
      </dgm:t>
    </dgm:pt>
    <dgm:pt modelId="{D5CCB290-18DF-4FDC-A514-F66A5BFF8E9C}" type="pres">
      <dgm:prSet presAssocID="{8F920252-D286-47C4-B1EC-B159C0B91C36}" presName="sibTrans" presStyleCnt="0"/>
      <dgm:spPr/>
    </dgm:pt>
    <dgm:pt modelId="{016D2B5D-5F0C-4F1D-AC7C-20AB42D11EFC}" type="pres">
      <dgm:prSet presAssocID="{7B50946B-12CE-4C41-AFA4-023FDD272A65}" presName="node" presStyleLbl="node1" presStyleIdx="9" presStyleCnt="12">
        <dgm:presLayoutVars>
          <dgm:bulletEnabled val="1"/>
        </dgm:presLayoutVars>
      </dgm:prSet>
      <dgm:spPr/>
      <dgm:t>
        <a:bodyPr/>
        <a:lstStyle/>
        <a:p>
          <a:endParaRPr lang="zh-CN" altLang="en-US"/>
        </a:p>
      </dgm:t>
    </dgm:pt>
    <dgm:pt modelId="{DFC1B057-A37B-4EF4-8A1D-19CD43ED83B5}" type="pres">
      <dgm:prSet presAssocID="{58D3D7A3-8351-4767-BEF6-9CE5A297A5B5}" presName="sibTrans" presStyleCnt="0"/>
      <dgm:spPr/>
    </dgm:pt>
    <dgm:pt modelId="{7452B264-8426-4B6C-90BC-E5BF421C220F}" type="pres">
      <dgm:prSet presAssocID="{A18D76B3-51F1-4708-9349-DA5A5EC5457A}" presName="node" presStyleLbl="node1" presStyleIdx="10" presStyleCnt="12">
        <dgm:presLayoutVars>
          <dgm:bulletEnabled val="1"/>
        </dgm:presLayoutVars>
      </dgm:prSet>
      <dgm:spPr/>
      <dgm:t>
        <a:bodyPr/>
        <a:lstStyle/>
        <a:p>
          <a:endParaRPr lang="zh-CN" altLang="en-US"/>
        </a:p>
      </dgm:t>
    </dgm:pt>
    <dgm:pt modelId="{C33181CE-BCF6-486D-9D3F-84FD85F68907}" type="pres">
      <dgm:prSet presAssocID="{FF7C770A-460F-49C1-9C55-BD0BA86E7D54}" presName="sibTrans" presStyleCnt="0"/>
      <dgm:spPr/>
    </dgm:pt>
    <dgm:pt modelId="{C9A97BF3-7EA4-482D-85B9-C81496743F47}" type="pres">
      <dgm:prSet presAssocID="{4FBE6424-9F58-426D-9501-B5DB5763C3B2}" presName="node" presStyleLbl="node1" presStyleIdx="11" presStyleCnt="12">
        <dgm:presLayoutVars>
          <dgm:bulletEnabled val="1"/>
        </dgm:presLayoutVars>
      </dgm:prSet>
      <dgm:spPr/>
      <dgm:t>
        <a:bodyPr/>
        <a:lstStyle/>
        <a:p>
          <a:endParaRPr lang="zh-CN" altLang="en-US"/>
        </a:p>
      </dgm:t>
    </dgm:pt>
  </dgm:ptLst>
  <dgm:cxnLst>
    <dgm:cxn modelId="{83F12E32-A0B7-4E68-9F0E-826082E48CDD}" srcId="{427E163A-D7FA-4E44-BFFC-54C93228B89F}" destId="{88F5CC7D-47CB-469C-A9F7-3BD49E21FFF7}" srcOrd="7" destOrd="0" parTransId="{07DD1FD8-4B8F-4857-813E-7817F1DFFCB9}" sibTransId="{24DC9B40-AE05-4DE2-B4A9-063CF2D0B534}"/>
    <dgm:cxn modelId="{864BF99F-7691-4444-A25C-031B7AE47A43}" srcId="{427E163A-D7FA-4E44-BFFC-54C93228B89F}" destId="{7A728E57-30F8-40AB-B8A8-2444D3FFCD6C}" srcOrd="0" destOrd="0" parTransId="{D5B3B8AE-B221-4023-BCB0-407716B80B59}" sibTransId="{DF271466-6307-4205-AEF3-1FCC451AD1F2}"/>
    <dgm:cxn modelId="{34CFB859-23A6-4677-9574-8658EE535AEA}" srcId="{427E163A-D7FA-4E44-BFFC-54C93228B89F}" destId="{EFB03B86-032E-404F-ACD9-59860DB24C0F}" srcOrd="6" destOrd="0" parTransId="{32849F5E-B002-4511-82BC-BF54EC3923EC}" sibTransId="{86E1A93A-B3DC-4EB3-810F-021B39517564}"/>
    <dgm:cxn modelId="{F5060597-F678-4CB4-9039-D5309970D0C2}" type="presOf" srcId="{EFB03B86-032E-404F-ACD9-59860DB24C0F}" destId="{792FBE32-63CD-4AB8-8C34-0C0D0E7F4109}" srcOrd="0" destOrd="0" presId="urn:microsoft.com/office/officeart/2005/8/layout/default#3"/>
    <dgm:cxn modelId="{D509E49D-3191-4659-8707-476D1A25CED6}" srcId="{427E163A-D7FA-4E44-BFFC-54C93228B89F}" destId="{96B6C74A-D6B8-424C-8C61-CB6C3B350F46}" srcOrd="1" destOrd="0" parTransId="{1E0BAC78-1708-49E5-AF1D-657C102F9D2D}" sibTransId="{956DE735-BBED-4BA3-BB5B-15DD7DCB2BE3}"/>
    <dgm:cxn modelId="{0A76E17E-487E-4BF3-A610-0A82EA9D86B9}" srcId="{427E163A-D7FA-4E44-BFFC-54C93228B89F}" destId="{DE32FC88-3B4A-4536-B2F7-A694909FDAF4}" srcOrd="8" destOrd="0" parTransId="{AC0CB08B-787C-4264-A847-2E803AA2B16B}" sibTransId="{8F920252-D286-47C4-B1EC-B159C0B91C36}"/>
    <dgm:cxn modelId="{6109EC69-91F6-4CC1-ACFD-C5E44CA393C6}" type="presOf" srcId="{88F5CC7D-47CB-469C-A9F7-3BD49E21FFF7}" destId="{11148D4F-862D-4F38-B485-5A92A5D5A582}" srcOrd="0" destOrd="0" presId="urn:microsoft.com/office/officeart/2005/8/layout/default#3"/>
    <dgm:cxn modelId="{8DBB5DCB-78D6-485D-B923-8CF5169BDAF2}" type="presOf" srcId="{764AB20A-7375-4C61-93EE-C252084495E1}" destId="{4742A253-F9A4-421D-8098-BB56C8A62DB4}" srcOrd="0" destOrd="0" presId="urn:microsoft.com/office/officeart/2005/8/layout/default#3"/>
    <dgm:cxn modelId="{7B6449A7-FCF7-4BBF-8176-F84DC457625E}" srcId="{427E163A-D7FA-4E44-BFFC-54C93228B89F}" destId="{4FBE6424-9F58-426D-9501-B5DB5763C3B2}" srcOrd="11" destOrd="0" parTransId="{50BB3D8D-ABF6-48A9-BE39-EE1F0A65E0EE}" sibTransId="{9C154AED-4C1B-4CA4-99CD-F014698C882D}"/>
    <dgm:cxn modelId="{9CDEF0D3-A66B-4227-855F-BCA49ABD3984}" type="presOf" srcId="{1193D1F7-1A54-475B-AF2B-70ACD3C05327}" destId="{774FC98B-CB89-4F0F-B744-6977495485E0}" srcOrd="0" destOrd="0" presId="urn:microsoft.com/office/officeart/2005/8/layout/default#3"/>
    <dgm:cxn modelId="{CE2DE3C4-B20A-41FC-AAF2-3876C9007501}" srcId="{427E163A-D7FA-4E44-BFFC-54C93228B89F}" destId="{1193D1F7-1A54-475B-AF2B-70ACD3C05327}" srcOrd="4" destOrd="0" parTransId="{2F51B06F-4A1D-4112-A599-03012B21A4FE}" sibTransId="{EEB6E444-D098-446D-B375-DAE11344F4F3}"/>
    <dgm:cxn modelId="{DA25179C-46ED-41E9-BA29-EDDD87ADA642}" srcId="{427E163A-D7FA-4E44-BFFC-54C93228B89F}" destId="{764AB20A-7375-4C61-93EE-C252084495E1}" srcOrd="2" destOrd="0" parTransId="{6A5CDDA3-8804-4669-99A8-CEE96066C4DE}" sibTransId="{D02EF9BA-3236-4B98-8741-B168FA68829E}"/>
    <dgm:cxn modelId="{B5EA24D7-BC39-472F-AF37-BBE795F440A0}" type="presOf" srcId="{DE32FC88-3B4A-4536-B2F7-A694909FDAF4}" destId="{9BC40863-4F4E-4D2A-8EE2-125A2AD06817}" srcOrd="0" destOrd="0" presId="urn:microsoft.com/office/officeart/2005/8/layout/default#3"/>
    <dgm:cxn modelId="{8DD5AC61-D1B5-4E2E-A764-A4F17C0E15E8}" type="presOf" srcId="{427E163A-D7FA-4E44-BFFC-54C93228B89F}" destId="{60C96E5F-4906-4A9A-AE53-F0970D6BA779}" srcOrd="0" destOrd="0" presId="urn:microsoft.com/office/officeart/2005/8/layout/default#3"/>
    <dgm:cxn modelId="{87DED8FD-3B93-442E-820C-11396DEC57FC}" type="presOf" srcId="{A18D76B3-51F1-4708-9349-DA5A5EC5457A}" destId="{7452B264-8426-4B6C-90BC-E5BF421C220F}" srcOrd="0" destOrd="0" presId="urn:microsoft.com/office/officeart/2005/8/layout/default#3"/>
    <dgm:cxn modelId="{5B759E36-04D7-4880-BFC8-2DE3EA7D23B1}" srcId="{427E163A-D7FA-4E44-BFFC-54C93228B89F}" destId="{A18D76B3-51F1-4708-9349-DA5A5EC5457A}" srcOrd="10" destOrd="0" parTransId="{EEAF62CD-4E76-4AF5-93CF-8297FEDD4118}" sibTransId="{FF7C770A-460F-49C1-9C55-BD0BA86E7D54}"/>
    <dgm:cxn modelId="{961BA89F-E518-44C9-90C7-4B3964729A27}" type="presOf" srcId="{7ED73358-0A1C-407E-8B28-A5363E7D5B31}" destId="{A7BE305A-2275-4D8B-9BF4-4B60461DA5D8}" srcOrd="0" destOrd="0" presId="urn:microsoft.com/office/officeart/2005/8/layout/default#3"/>
    <dgm:cxn modelId="{6AEE2C18-84B3-4BC5-AD81-919DAC92E5F0}" type="presOf" srcId="{4FBE6424-9F58-426D-9501-B5DB5763C3B2}" destId="{C9A97BF3-7EA4-482D-85B9-C81496743F47}" srcOrd="0" destOrd="0" presId="urn:microsoft.com/office/officeart/2005/8/layout/default#3"/>
    <dgm:cxn modelId="{C2DBB90D-8F4C-4630-BD5C-95C4B7A54F4B}" srcId="{427E163A-D7FA-4E44-BFFC-54C93228B89F}" destId="{7B50946B-12CE-4C41-AFA4-023FDD272A65}" srcOrd="9" destOrd="0" parTransId="{15F6717E-F576-4E32-AD43-F309AFB51797}" sibTransId="{58D3D7A3-8351-4767-BEF6-9CE5A297A5B5}"/>
    <dgm:cxn modelId="{2C879835-963B-41EB-94DE-239BC7952458}" type="presOf" srcId="{96B6C74A-D6B8-424C-8C61-CB6C3B350F46}" destId="{14A8CD62-287A-4147-B631-B8CBE7AC07E1}" srcOrd="0" destOrd="0" presId="urn:microsoft.com/office/officeart/2005/8/layout/default#3"/>
    <dgm:cxn modelId="{BAFB2211-574B-456B-BA54-6800B82B0056}" type="presOf" srcId="{904C65CE-96CE-4208-B4E1-E9E3F57804C2}" destId="{1C7BDD0C-0874-49D7-BE71-5C20CBA65A89}" srcOrd="0" destOrd="0" presId="urn:microsoft.com/office/officeart/2005/8/layout/default#3"/>
    <dgm:cxn modelId="{E5878DED-598C-4489-B99D-991B8C302E3C}" type="presOf" srcId="{7A728E57-30F8-40AB-B8A8-2444D3FFCD6C}" destId="{4781DEC2-28C8-4F4D-AD49-C32D08089B51}" srcOrd="0" destOrd="0" presId="urn:microsoft.com/office/officeart/2005/8/layout/default#3"/>
    <dgm:cxn modelId="{D792B759-F95D-45F2-93AF-5ECFDB7B6F00}" type="presOf" srcId="{7B50946B-12CE-4C41-AFA4-023FDD272A65}" destId="{016D2B5D-5F0C-4F1D-AC7C-20AB42D11EFC}" srcOrd="0" destOrd="0" presId="urn:microsoft.com/office/officeart/2005/8/layout/default#3"/>
    <dgm:cxn modelId="{80A6A2D9-9DD7-4E88-8AFE-985581FF2B1F}" srcId="{427E163A-D7FA-4E44-BFFC-54C93228B89F}" destId="{904C65CE-96CE-4208-B4E1-E9E3F57804C2}" srcOrd="5" destOrd="0" parTransId="{4E94C0DD-2DBB-4C7F-8FC1-8253BDC5CD39}" sibTransId="{2D1E0215-4E90-400A-BE17-439918A62867}"/>
    <dgm:cxn modelId="{55124CDC-1EC9-429D-8BC2-93F0180BD462}" srcId="{427E163A-D7FA-4E44-BFFC-54C93228B89F}" destId="{7ED73358-0A1C-407E-8B28-A5363E7D5B31}" srcOrd="3" destOrd="0" parTransId="{F7424E9F-3368-4708-A0F3-FD93A6834229}" sibTransId="{5408D90F-57D2-4D77-BEBB-9A8E241A51BA}"/>
    <dgm:cxn modelId="{A71226D7-FC06-4E7C-85E8-E43B0073FD2D}" type="presParOf" srcId="{60C96E5F-4906-4A9A-AE53-F0970D6BA779}" destId="{4781DEC2-28C8-4F4D-AD49-C32D08089B51}" srcOrd="0" destOrd="0" presId="urn:microsoft.com/office/officeart/2005/8/layout/default#3"/>
    <dgm:cxn modelId="{22CD8B86-49CA-4857-B7E5-051A97C52098}" type="presParOf" srcId="{60C96E5F-4906-4A9A-AE53-F0970D6BA779}" destId="{154DDBB7-A895-4EA2-9F9B-729363A7B6FA}" srcOrd="1" destOrd="0" presId="urn:microsoft.com/office/officeart/2005/8/layout/default#3"/>
    <dgm:cxn modelId="{1599B3EE-5B7E-4AD9-B26F-249BC3774071}" type="presParOf" srcId="{60C96E5F-4906-4A9A-AE53-F0970D6BA779}" destId="{14A8CD62-287A-4147-B631-B8CBE7AC07E1}" srcOrd="2" destOrd="0" presId="urn:microsoft.com/office/officeart/2005/8/layout/default#3"/>
    <dgm:cxn modelId="{AF913A50-A5DA-42BD-BF63-415481B50BBE}" type="presParOf" srcId="{60C96E5F-4906-4A9A-AE53-F0970D6BA779}" destId="{AD434D07-DEA6-4C9D-94B4-095F86F1A3CC}" srcOrd="3" destOrd="0" presId="urn:microsoft.com/office/officeart/2005/8/layout/default#3"/>
    <dgm:cxn modelId="{E25D0165-9864-4688-BFFA-D0653DCF286F}" type="presParOf" srcId="{60C96E5F-4906-4A9A-AE53-F0970D6BA779}" destId="{4742A253-F9A4-421D-8098-BB56C8A62DB4}" srcOrd="4" destOrd="0" presId="urn:microsoft.com/office/officeart/2005/8/layout/default#3"/>
    <dgm:cxn modelId="{776FC000-9960-495E-9F09-6651DEBA3509}" type="presParOf" srcId="{60C96E5F-4906-4A9A-AE53-F0970D6BA779}" destId="{D9B55C03-25A4-4CDA-A2FC-78BE5B923385}" srcOrd="5" destOrd="0" presId="urn:microsoft.com/office/officeart/2005/8/layout/default#3"/>
    <dgm:cxn modelId="{D8C0BDF5-C286-4153-AE06-AA34B3252BCA}" type="presParOf" srcId="{60C96E5F-4906-4A9A-AE53-F0970D6BA779}" destId="{A7BE305A-2275-4D8B-9BF4-4B60461DA5D8}" srcOrd="6" destOrd="0" presId="urn:microsoft.com/office/officeart/2005/8/layout/default#3"/>
    <dgm:cxn modelId="{F41EC902-DF6E-4FB9-B7F4-AA1139E0BD8E}" type="presParOf" srcId="{60C96E5F-4906-4A9A-AE53-F0970D6BA779}" destId="{35CEAE64-E733-43F9-8A12-7564725D7365}" srcOrd="7" destOrd="0" presId="urn:microsoft.com/office/officeart/2005/8/layout/default#3"/>
    <dgm:cxn modelId="{6F5545F8-1705-49DB-9D1F-40FB79FDE223}" type="presParOf" srcId="{60C96E5F-4906-4A9A-AE53-F0970D6BA779}" destId="{774FC98B-CB89-4F0F-B744-6977495485E0}" srcOrd="8" destOrd="0" presId="urn:microsoft.com/office/officeart/2005/8/layout/default#3"/>
    <dgm:cxn modelId="{BFC02CE6-35D7-444F-9728-ED1ED64261B4}" type="presParOf" srcId="{60C96E5F-4906-4A9A-AE53-F0970D6BA779}" destId="{3E2ABEF0-75CF-4E75-8CA8-DF560A884AF2}" srcOrd="9" destOrd="0" presId="urn:microsoft.com/office/officeart/2005/8/layout/default#3"/>
    <dgm:cxn modelId="{68CB8BE7-DAEF-41EB-8D6D-FCF03AEC05F9}" type="presParOf" srcId="{60C96E5F-4906-4A9A-AE53-F0970D6BA779}" destId="{1C7BDD0C-0874-49D7-BE71-5C20CBA65A89}" srcOrd="10" destOrd="0" presId="urn:microsoft.com/office/officeart/2005/8/layout/default#3"/>
    <dgm:cxn modelId="{CF36692C-81D5-4415-AD0F-C0A1BB85C823}" type="presParOf" srcId="{60C96E5F-4906-4A9A-AE53-F0970D6BA779}" destId="{15AE3F0E-E7E7-4570-B30E-7E315215AD34}" srcOrd="11" destOrd="0" presId="urn:microsoft.com/office/officeart/2005/8/layout/default#3"/>
    <dgm:cxn modelId="{5F778838-1F3D-4EEA-AD04-87CABA6F28AD}" type="presParOf" srcId="{60C96E5F-4906-4A9A-AE53-F0970D6BA779}" destId="{792FBE32-63CD-4AB8-8C34-0C0D0E7F4109}" srcOrd="12" destOrd="0" presId="urn:microsoft.com/office/officeart/2005/8/layout/default#3"/>
    <dgm:cxn modelId="{8E7DBF92-BE62-4BD6-A887-AD9D48444532}" type="presParOf" srcId="{60C96E5F-4906-4A9A-AE53-F0970D6BA779}" destId="{A5D10B26-43E5-417D-AD5D-32F7AD404D03}" srcOrd="13" destOrd="0" presId="urn:microsoft.com/office/officeart/2005/8/layout/default#3"/>
    <dgm:cxn modelId="{0A3DF185-30AC-4DC9-BC34-C6134627B0A3}" type="presParOf" srcId="{60C96E5F-4906-4A9A-AE53-F0970D6BA779}" destId="{11148D4F-862D-4F38-B485-5A92A5D5A582}" srcOrd="14" destOrd="0" presId="urn:microsoft.com/office/officeart/2005/8/layout/default#3"/>
    <dgm:cxn modelId="{89C40D61-94C2-46A6-9201-D4FF10F8F456}" type="presParOf" srcId="{60C96E5F-4906-4A9A-AE53-F0970D6BA779}" destId="{BCD8A9C0-C3D6-4FA6-8A63-6C87C6F6653B}" srcOrd="15" destOrd="0" presId="urn:microsoft.com/office/officeart/2005/8/layout/default#3"/>
    <dgm:cxn modelId="{F28391A0-88E3-46EE-9DE3-CD39A2A7583F}" type="presParOf" srcId="{60C96E5F-4906-4A9A-AE53-F0970D6BA779}" destId="{9BC40863-4F4E-4D2A-8EE2-125A2AD06817}" srcOrd="16" destOrd="0" presId="urn:microsoft.com/office/officeart/2005/8/layout/default#3"/>
    <dgm:cxn modelId="{6FE11BD6-46CB-4632-8D33-1F1DF4EA773F}" type="presParOf" srcId="{60C96E5F-4906-4A9A-AE53-F0970D6BA779}" destId="{D5CCB290-18DF-4FDC-A514-F66A5BFF8E9C}" srcOrd="17" destOrd="0" presId="urn:microsoft.com/office/officeart/2005/8/layout/default#3"/>
    <dgm:cxn modelId="{FDE989E3-490A-457F-B49A-294016EEFBB4}" type="presParOf" srcId="{60C96E5F-4906-4A9A-AE53-F0970D6BA779}" destId="{016D2B5D-5F0C-4F1D-AC7C-20AB42D11EFC}" srcOrd="18" destOrd="0" presId="urn:microsoft.com/office/officeart/2005/8/layout/default#3"/>
    <dgm:cxn modelId="{CD55A9B0-771F-4F6B-B75D-A4075914A615}" type="presParOf" srcId="{60C96E5F-4906-4A9A-AE53-F0970D6BA779}" destId="{DFC1B057-A37B-4EF4-8A1D-19CD43ED83B5}" srcOrd="19" destOrd="0" presId="urn:microsoft.com/office/officeart/2005/8/layout/default#3"/>
    <dgm:cxn modelId="{3554179F-AD39-4A53-8208-544F8DF72270}" type="presParOf" srcId="{60C96E5F-4906-4A9A-AE53-F0970D6BA779}" destId="{7452B264-8426-4B6C-90BC-E5BF421C220F}" srcOrd="20" destOrd="0" presId="urn:microsoft.com/office/officeart/2005/8/layout/default#3"/>
    <dgm:cxn modelId="{AC3B21C4-280C-4175-B06E-F3FBE714852C}" type="presParOf" srcId="{60C96E5F-4906-4A9A-AE53-F0970D6BA779}" destId="{C33181CE-BCF6-486D-9D3F-84FD85F68907}" srcOrd="21" destOrd="0" presId="urn:microsoft.com/office/officeart/2005/8/layout/default#3"/>
    <dgm:cxn modelId="{C8B7678A-2B86-43B0-809B-481476506119}" type="presParOf" srcId="{60C96E5F-4906-4A9A-AE53-F0970D6BA779}" destId="{C9A97BF3-7EA4-482D-85B9-C81496743F47}" srcOrd="22"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F20D5-6C48-46EA-91D3-2C89A311D41C}" type="doc">
      <dgm:prSet loTypeId="urn:microsoft.com/office/officeart/2005/8/layout/default#4" loCatId="list" qsTypeId="urn:microsoft.com/office/officeart/2005/8/quickstyle/simple3" qsCatId="simple" csTypeId="urn:microsoft.com/office/officeart/2005/8/colors/colorful5" csCatId="colorful" phldr="1"/>
      <dgm:spPr/>
      <dgm:t>
        <a:bodyPr/>
        <a:lstStyle/>
        <a:p>
          <a:endParaRPr lang="zh-CN" altLang="en-US"/>
        </a:p>
      </dgm:t>
    </dgm:pt>
    <dgm:pt modelId="{A473D91B-10A0-4EEB-9183-6C557C848EE5}">
      <dgm:prSet phldrT="[文本]" custT="1"/>
      <dgm:spPr/>
      <dgm:t>
        <a:bodyPr/>
        <a:lstStyle/>
        <a:p>
          <a:r>
            <a:rPr lang="zh-CN" altLang="en-US" sz="2100" dirty="0" smtClean="0">
              <a:latin typeface="黑体" panose="02010609060101010101" pitchFamily="49" charset="-122"/>
              <a:ea typeface="黑体" panose="02010609060101010101" pitchFamily="49" charset="-122"/>
            </a:rPr>
            <a:t>文摘</a:t>
          </a:r>
          <a:endParaRPr lang="zh-CN" altLang="en-US" sz="2100" dirty="0">
            <a:latin typeface="黑体" panose="02010609060101010101" pitchFamily="49" charset="-122"/>
            <a:ea typeface="黑体" panose="02010609060101010101" pitchFamily="49" charset="-122"/>
          </a:endParaRPr>
        </a:p>
      </dgm:t>
    </dgm:pt>
    <dgm:pt modelId="{6449E880-AB5A-435C-8D16-6D15A7C11CD8}" type="par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B47824B4-84C5-4C4E-B61F-219EEC7B6514}" type="sib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DB5BC6AA-4852-4D6F-A214-F29AC7BB216D}">
      <dgm:prSet phldrT="[文本]" custT="1"/>
      <dgm:spPr/>
      <dgm:t>
        <a:bodyPr/>
        <a:lstStyle/>
        <a:p>
          <a:r>
            <a:rPr lang="zh-CN" altLang="en-US" sz="2100" dirty="0" smtClean="0">
              <a:latin typeface="黑体" panose="02010609060101010101" pitchFamily="49" charset="-122"/>
              <a:ea typeface="黑体" panose="02010609060101010101" pitchFamily="49" charset="-122"/>
            </a:rPr>
            <a:t>全文</a:t>
          </a:r>
          <a:endParaRPr lang="zh-CN" altLang="en-US" sz="2100" dirty="0">
            <a:latin typeface="黑体" panose="02010609060101010101" pitchFamily="49" charset="-122"/>
            <a:ea typeface="黑体" panose="02010609060101010101" pitchFamily="49" charset="-122"/>
          </a:endParaRPr>
        </a:p>
      </dgm:t>
    </dgm:pt>
    <dgm:pt modelId="{A8B0BAF5-A5E5-4D29-B99B-A9E744188349}" type="par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B0C01CDF-1197-4698-8F14-C10DA7CA664A}" type="sib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F1902AB1-5111-4B74-84E0-307EA4B5467D}">
      <dgm:prSet phldrT="[文本]" custT="1"/>
      <dgm:spPr/>
      <dgm:t>
        <a:bodyPr/>
        <a:lstStyle/>
        <a:p>
          <a:r>
            <a:rPr lang="zh-CN" altLang="en-US" sz="2100" dirty="0" smtClean="0">
              <a:latin typeface="黑体" panose="02010609060101010101" pitchFamily="49" charset="-122"/>
              <a:ea typeface="黑体" panose="02010609060101010101" pitchFamily="49" charset="-122"/>
            </a:rPr>
            <a:t>工具、数值</a:t>
          </a:r>
          <a:endParaRPr lang="zh-CN" altLang="en-US" sz="2100" dirty="0">
            <a:latin typeface="黑体" panose="02010609060101010101" pitchFamily="49" charset="-122"/>
            <a:ea typeface="黑体" panose="02010609060101010101" pitchFamily="49" charset="-122"/>
          </a:endParaRPr>
        </a:p>
      </dgm:t>
    </dgm:pt>
    <dgm:pt modelId="{640954E7-BA92-46A8-A7D6-0D2B5A55713E}" type="par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039009E0-71A8-4ADC-85FA-E8EEEFE9C435}" type="sib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CD0C1C24-CCC6-4FA6-93AD-86493C3A6EE0}">
      <dgm:prSet phldrT="[文本]" custT="1"/>
      <dgm:spPr/>
      <dgm:t>
        <a:bodyPr/>
        <a:lstStyle/>
        <a:p>
          <a:r>
            <a:rPr lang="zh-CN" altLang="en-US" sz="2100" dirty="0" smtClean="0">
              <a:latin typeface="黑体" panose="02010609060101010101" pitchFamily="49" charset="-122"/>
              <a:ea typeface="黑体" panose="02010609060101010101" pitchFamily="49" charset="-122"/>
            </a:rPr>
            <a:t>多媒体</a:t>
          </a:r>
          <a:endParaRPr lang="zh-CN" altLang="en-US" sz="2100" dirty="0">
            <a:latin typeface="黑体" panose="02010609060101010101" pitchFamily="49" charset="-122"/>
            <a:ea typeface="黑体" panose="02010609060101010101" pitchFamily="49" charset="-122"/>
          </a:endParaRPr>
        </a:p>
      </dgm:t>
    </dgm:pt>
    <dgm:pt modelId="{B01A2CA5-7E3C-420F-AFB7-4F73267626F8}" type="par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4564841D-50EA-4525-B1AF-D3EB6C0F90A8}" type="sib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B69271D0-FD09-46D9-B656-EA1552D2BE01}" type="pres">
      <dgm:prSet presAssocID="{8ACF20D5-6C48-46EA-91D3-2C89A311D41C}" presName="diagram" presStyleCnt="0">
        <dgm:presLayoutVars>
          <dgm:dir/>
          <dgm:resizeHandles val="exact"/>
        </dgm:presLayoutVars>
      </dgm:prSet>
      <dgm:spPr/>
      <dgm:t>
        <a:bodyPr/>
        <a:lstStyle/>
        <a:p>
          <a:endParaRPr lang="zh-CN" altLang="en-US"/>
        </a:p>
      </dgm:t>
    </dgm:pt>
    <dgm:pt modelId="{98BC6F1C-D185-4701-B4C3-B88C3D828862}" type="pres">
      <dgm:prSet presAssocID="{A473D91B-10A0-4EEB-9183-6C557C848EE5}" presName="node" presStyleLbl="node1" presStyleIdx="0" presStyleCnt="4" custScaleX="150636">
        <dgm:presLayoutVars>
          <dgm:bulletEnabled val="1"/>
        </dgm:presLayoutVars>
      </dgm:prSet>
      <dgm:spPr/>
      <dgm:t>
        <a:bodyPr/>
        <a:lstStyle/>
        <a:p>
          <a:endParaRPr lang="zh-CN" altLang="en-US"/>
        </a:p>
      </dgm:t>
    </dgm:pt>
    <dgm:pt modelId="{86105448-79D8-4D71-B5DD-6E49CF36515B}" type="pres">
      <dgm:prSet presAssocID="{B47824B4-84C5-4C4E-B61F-219EEC7B6514}" presName="sibTrans" presStyleCnt="0"/>
      <dgm:spPr/>
    </dgm:pt>
    <dgm:pt modelId="{FF24CE4A-764C-4F19-8129-AEE3B2077CC7}" type="pres">
      <dgm:prSet presAssocID="{DB5BC6AA-4852-4D6F-A214-F29AC7BB216D}" presName="node" presStyleLbl="node1" presStyleIdx="1" presStyleCnt="4" custScaleX="150636">
        <dgm:presLayoutVars>
          <dgm:bulletEnabled val="1"/>
        </dgm:presLayoutVars>
      </dgm:prSet>
      <dgm:spPr/>
      <dgm:t>
        <a:bodyPr/>
        <a:lstStyle/>
        <a:p>
          <a:endParaRPr lang="zh-CN" altLang="en-US"/>
        </a:p>
      </dgm:t>
    </dgm:pt>
    <dgm:pt modelId="{3E27D98A-3F06-420A-954B-524373CAF200}" type="pres">
      <dgm:prSet presAssocID="{B0C01CDF-1197-4698-8F14-C10DA7CA664A}" presName="sibTrans" presStyleCnt="0"/>
      <dgm:spPr/>
    </dgm:pt>
    <dgm:pt modelId="{37E0C078-6FFE-4363-95CE-C8CC3744A8E9}" type="pres">
      <dgm:prSet presAssocID="{F1902AB1-5111-4B74-84E0-307EA4B5467D}" presName="node" presStyleLbl="node1" presStyleIdx="2" presStyleCnt="4" custScaleX="150636">
        <dgm:presLayoutVars>
          <dgm:bulletEnabled val="1"/>
        </dgm:presLayoutVars>
      </dgm:prSet>
      <dgm:spPr/>
      <dgm:t>
        <a:bodyPr/>
        <a:lstStyle/>
        <a:p>
          <a:endParaRPr lang="zh-CN" altLang="en-US"/>
        </a:p>
      </dgm:t>
    </dgm:pt>
    <dgm:pt modelId="{CA0BDCCE-091C-41F9-BEDD-B4A6CA8FDCE4}" type="pres">
      <dgm:prSet presAssocID="{039009E0-71A8-4ADC-85FA-E8EEEFE9C435}" presName="sibTrans" presStyleCnt="0"/>
      <dgm:spPr/>
    </dgm:pt>
    <dgm:pt modelId="{7C43E01E-886C-4882-A9C9-3EF5B3FE3D9E}" type="pres">
      <dgm:prSet presAssocID="{CD0C1C24-CCC6-4FA6-93AD-86493C3A6EE0}" presName="node" presStyleLbl="node1" presStyleIdx="3" presStyleCnt="4" custScaleX="150636">
        <dgm:presLayoutVars>
          <dgm:bulletEnabled val="1"/>
        </dgm:presLayoutVars>
      </dgm:prSet>
      <dgm:spPr/>
      <dgm:t>
        <a:bodyPr/>
        <a:lstStyle/>
        <a:p>
          <a:endParaRPr lang="zh-CN" altLang="en-US"/>
        </a:p>
      </dgm:t>
    </dgm:pt>
  </dgm:ptLst>
  <dgm:cxnLst>
    <dgm:cxn modelId="{C1AAF9F2-3413-4359-A6DB-1BE03715C076}" type="presOf" srcId="{DB5BC6AA-4852-4D6F-A214-F29AC7BB216D}" destId="{FF24CE4A-764C-4F19-8129-AEE3B2077CC7}" srcOrd="0" destOrd="0" presId="urn:microsoft.com/office/officeart/2005/8/layout/default#4"/>
    <dgm:cxn modelId="{94F4309C-656D-4EE7-9490-5DA55B980985}" srcId="{8ACF20D5-6C48-46EA-91D3-2C89A311D41C}" destId="{F1902AB1-5111-4B74-84E0-307EA4B5467D}" srcOrd="2" destOrd="0" parTransId="{640954E7-BA92-46A8-A7D6-0D2B5A55713E}" sibTransId="{039009E0-71A8-4ADC-85FA-E8EEEFE9C435}"/>
    <dgm:cxn modelId="{3E55F507-163F-44F2-99E8-1D2E814A5B44}" srcId="{8ACF20D5-6C48-46EA-91D3-2C89A311D41C}" destId="{DB5BC6AA-4852-4D6F-A214-F29AC7BB216D}" srcOrd="1" destOrd="0" parTransId="{A8B0BAF5-A5E5-4D29-B99B-A9E744188349}" sibTransId="{B0C01CDF-1197-4698-8F14-C10DA7CA664A}"/>
    <dgm:cxn modelId="{F81DE126-8AA1-4938-B1DD-A22B2FAD8C1F}" type="presOf" srcId="{F1902AB1-5111-4B74-84E0-307EA4B5467D}" destId="{37E0C078-6FFE-4363-95CE-C8CC3744A8E9}" srcOrd="0" destOrd="0" presId="urn:microsoft.com/office/officeart/2005/8/layout/default#4"/>
    <dgm:cxn modelId="{23170B5D-45BA-4711-BC8A-D97A5EE70809}" type="presOf" srcId="{CD0C1C24-CCC6-4FA6-93AD-86493C3A6EE0}" destId="{7C43E01E-886C-4882-A9C9-3EF5B3FE3D9E}" srcOrd="0" destOrd="0" presId="urn:microsoft.com/office/officeart/2005/8/layout/default#4"/>
    <dgm:cxn modelId="{4F946233-BA9C-4DA0-A537-167D3A16A371}" srcId="{8ACF20D5-6C48-46EA-91D3-2C89A311D41C}" destId="{A473D91B-10A0-4EEB-9183-6C557C848EE5}" srcOrd="0" destOrd="0" parTransId="{6449E880-AB5A-435C-8D16-6D15A7C11CD8}" sibTransId="{B47824B4-84C5-4C4E-B61F-219EEC7B6514}"/>
    <dgm:cxn modelId="{A0E7DCF9-6226-419F-BDEE-4398C4C33A91}" type="presOf" srcId="{A473D91B-10A0-4EEB-9183-6C557C848EE5}" destId="{98BC6F1C-D185-4701-B4C3-B88C3D828862}" srcOrd="0" destOrd="0" presId="urn:microsoft.com/office/officeart/2005/8/layout/default#4"/>
    <dgm:cxn modelId="{A13EA7C9-81FC-4941-8762-5DEF124FE3E8}" type="presOf" srcId="{8ACF20D5-6C48-46EA-91D3-2C89A311D41C}" destId="{B69271D0-FD09-46D9-B656-EA1552D2BE01}" srcOrd="0" destOrd="0" presId="urn:microsoft.com/office/officeart/2005/8/layout/default#4"/>
    <dgm:cxn modelId="{ABBCE4B2-3EA8-4716-9D7C-249016BCF9CD}" srcId="{8ACF20D5-6C48-46EA-91D3-2C89A311D41C}" destId="{CD0C1C24-CCC6-4FA6-93AD-86493C3A6EE0}" srcOrd="3" destOrd="0" parTransId="{B01A2CA5-7E3C-420F-AFB7-4F73267626F8}" sibTransId="{4564841D-50EA-4525-B1AF-D3EB6C0F90A8}"/>
    <dgm:cxn modelId="{9DF5BDEB-C334-4974-BE2A-9AA1F0319BB5}" type="presParOf" srcId="{B69271D0-FD09-46D9-B656-EA1552D2BE01}" destId="{98BC6F1C-D185-4701-B4C3-B88C3D828862}" srcOrd="0" destOrd="0" presId="urn:microsoft.com/office/officeart/2005/8/layout/default#4"/>
    <dgm:cxn modelId="{38C0F918-9D91-4857-91FF-9C3248E008B5}" type="presParOf" srcId="{B69271D0-FD09-46D9-B656-EA1552D2BE01}" destId="{86105448-79D8-4D71-B5DD-6E49CF36515B}" srcOrd="1" destOrd="0" presId="urn:microsoft.com/office/officeart/2005/8/layout/default#4"/>
    <dgm:cxn modelId="{3AF79B2B-9A25-498A-BEBA-88CF46D75D23}" type="presParOf" srcId="{B69271D0-FD09-46D9-B656-EA1552D2BE01}" destId="{FF24CE4A-764C-4F19-8129-AEE3B2077CC7}" srcOrd="2" destOrd="0" presId="urn:microsoft.com/office/officeart/2005/8/layout/default#4"/>
    <dgm:cxn modelId="{3AF1BDB5-BFFC-4C62-A1D3-B1F20983A98D}" type="presParOf" srcId="{B69271D0-FD09-46D9-B656-EA1552D2BE01}" destId="{3E27D98A-3F06-420A-954B-524373CAF200}" srcOrd="3" destOrd="0" presId="urn:microsoft.com/office/officeart/2005/8/layout/default#4"/>
    <dgm:cxn modelId="{AC2BCEDD-8037-4456-BAA6-5EAA02D28042}" type="presParOf" srcId="{B69271D0-FD09-46D9-B656-EA1552D2BE01}" destId="{37E0C078-6FFE-4363-95CE-C8CC3744A8E9}" srcOrd="4" destOrd="0" presId="urn:microsoft.com/office/officeart/2005/8/layout/default#4"/>
    <dgm:cxn modelId="{CF3E56F8-3DD4-4BA6-B59E-1D540F372717}" type="presParOf" srcId="{B69271D0-FD09-46D9-B656-EA1552D2BE01}" destId="{CA0BDCCE-091C-41F9-BEDD-B4A6CA8FDCE4}" srcOrd="5" destOrd="0" presId="urn:microsoft.com/office/officeart/2005/8/layout/default#4"/>
    <dgm:cxn modelId="{9EA08628-549A-45F7-BBE1-16646F15A3B6}" type="presParOf" srcId="{B69271D0-FD09-46D9-B656-EA1552D2BE01}" destId="{7C43E01E-886C-4882-A9C9-3EF5B3FE3D9E}" srcOrd="6" destOrd="0" presId="urn:microsoft.com/office/officeart/2005/8/layout/defaul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7E163A-D7FA-4E44-BFFC-54C93228B89F}" type="doc">
      <dgm:prSet loTypeId="urn:microsoft.com/office/officeart/2005/8/layout/default#5" loCatId="list" qsTypeId="urn:microsoft.com/office/officeart/2005/8/quickstyle/simple3" qsCatId="simple" csTypeId="urn:microsoft.com/office/officeart/2005/8/colors/colorful5" csCatId="colorful" phldr="1"/>
      <dgm:spPr/>
      <dgm:t>
        <a:bodyPr/>
        <a:lstStyle/>
        <a:p>
          <a:endParaRPr lang="zh-CN" altLang="en-US"/>
        </a:p>
      </dgm:t>
    </dgm:pt>
    <dgm:pt modelId="{96B6C74A-D6B8-424C-8C61-CB6C3B350F46}">
      <dgm:prSet phldrT="[文本]"/>
      <dgm:spPr/>
      <dgm:t>
        <a:bodyPr/>
        <a:lstStyle/>
        <a:p>
          <a:r>
            <a:rPr lang="zh-CN" altLang="en-US" dirty="0" smtClean="0">
              <a:latin typeface="黑体" panose="02010609060101010101" pitchFamily="49" charset="-122"/>
              <a:ea typeface="黑体" panose="02010609060101010101" pitchFamily="49" charset="-122"/>
            </a:rPr>
            <a:t>期刊论文</a:t>
          </a:r>
          <a:endParaRPr lang="en-US" altLang="zh-CN" dirty="0" smtClean="0">
            <a:latin typeface="黑体" panose="02010609060101010101" pitchFamily="49" charset="-122"/>
            <a:ea typeface="黑体" panose="02010609060101010101" pitchFamily="49" charset="-122"/>
          </a:endParaRPr>
        </a:p>
      </dgm:t>
    </dgm:pt>
    <dgm:pt modelId="{1E0BAC78-1708-49E5-AF1D-657C102F9D2D}" type="par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956DE735-BBED-4BA3-BB5B-15DD7DCB2BE3}" type="sib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764AB20A-7375-4C61-93EE-C252084495E1}">
      <dgm:prSet phldrT="[文本]"/>
      <dgm:spPr/>
      <dgm:t>
        <a:bodyPr/>
        <a:lstStyle/>
        <a:p>
          <a:r>
            <a:rPr lang="zh-CN" altLang="en-US" dirty="0" smtClean="0">
              <a:latin typeface="黑体" panose="02010609060101010101" pitchFamily="49" charset="-122"/>
              <a:ea typeface="黑体" panose="02010609060101010101" pitchFamily="49" charset="-122"/>
            </a:rPr>
            <a:t>会议论文</a:t>
          </a:r>
          <a:endParaRPr lang="zh-CN" altLang="en-US" dirty="0">
            <a:latin typeface="黑体" panose="02010609060101010101" pitchFamily="49" charset="-122"/>
            <a:ea typeface="黑体" panose="02010609060101010101" pitchFamily="49" charset="-122"/>
          </a:endParaRPr>
        </a:p>
      </dgm:t>
    </dgm:pt>
    <dgm:pt modelId="{6A5CDDA3-8804-4669-99A8-CEE96066C4DE}" type="par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D02EF9BA-3236-4B98-8741-B168FA68829E}" type="sib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7ED73358-0A1C-407E-8B28-A5363E7D5B31}">
      <dgm:prSet phldrT="[文本]"/>
      <dgm:spPr/>
      <dgm:t>
        <a:bodyPr/>
        <a:lstStyle/>
        <a:p>
          <a:r>
            <a:rPr lang="zh-CN" altLang="en-US" dirty="0" smtClean="0">
              <a:latin typeface="黑体" panose="02010609060101010101" pitchFamily="49" charset="-122"/>
              <a:ea typeface="黑体" panose="02010609060101010101" pitchFamily="49" charset="-122"/>
            </a:rPr>
            <a:t>学位论文</a:t>
          </a:r>
          <a:endParaRPr lang="zh-CN" altLang="en-US" dirty="0">
            <a:latin typeface="黑体" panose="02010609060101010101" pitchFamily="49" charset="-122"/>
            <a:ea typeface="黑体" panose="02010609060101010101" pitchFamily="49" charset="-122"/>
          </a:endParaRPr>
        </a:p>
      </dgm:t>
    </dgm:pt>
    <dgm:pt modelId="{F7424E9F-3368-4708-A0F3-FD93A6834229}" type="par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5408D90F-57D2-4D77-BEBB-9A8E241A51BA}" type="sib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1193D1F7-1A54-475B-AF2B-70ACD3C05327}">
      <dgm:prSet phldrT="[文本]"/>
      <dgm:spPr/>
      <dgm:t>
        <a:bodyPr/>
        <a:lstStyle/>
        <a:p>
          <a:r>
            <a:rPr lang="zh-CN" altLang="en-US" dirty="0" smtClean="0">
              <a:latin typeface="黑体" panose="02010609060101010101" pitchFamily="49" charset="-122"/>
              <a:ea typeface="黑体" panose="02010609060101010101" pitchFamily="49" charset="-122"/>
            </a:rPr>
            <a:t>专利</a:t>
          </a:r>
          <a:endParaRPr lang="zh-CN" altLang="en-US" dirty="0">
            <a:latin typeface="黑体" panose="02010609060101010101" pitchFamily="49" charset="-122"/>
            <a:ea typeface="黑体" panose="02010609060101010101" pitchFamily="49" charset="-122"/>
          </a:endParaRPr>
        </a:p>
      </dgm:t>
    </dgm:pt>
    <dgm:pt modelId="{2F51B06F-4A1D-4112-A599-03012B21A4FE}" type="par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EB6E444-D098-446D-B375-DAE11344F4F3}" type="sib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FB03B86-032E-404F-ACD9-59860DB24C0F}">
      <dgm:prSet/>
      <dgm:spPr/>
      <dgm:t>
        <a:bodyPr/>
        <a:lstStyle/>
        <a:p>
          <a:r>
            <a:rPr lang="zh-CN" altLang="en-US" dirty="0" smtClean="0">
              <a:latin typeface="黑体" panose="02010609060101010101" pitchFamily="49" charset="-122"/>
              <a:ea typeface="黑体" panose="02010609060101010101" pitchFamily="49" charset="-122"/>
            </a:rPr>
            <a:t>科技报告</a:t>
          </a:r>
          <a:endParaRPr lang="zh-CN" altLang="en-US" dirty="0">
            <a:latin typeface="黑体" panose="02010609060101010101" pitchFamily="49" charset="-122"/>
            <a:ea typeface="黑体" panose="02010609060101010101" pitchFamily="49" charset="-122"/>
          </a:endParaRPr>
        </a:p>
      </dgm:t>
    </dgm:pt>
    <dgm:pt modelId="{32849F5E-B002-4511-82BC-BF54EC3923EC}" type="par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86E1A93A-B3DC-4EB3-810F-021B39517564}" type="sib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A18D76B3-51F1-4708-9349-DA5A5EC5457A}">
      <dgm:prSet/>
      <dgm:spPr/>
      <dgm:t>
        <a:bodyPr/>
        <a:lstStyle/>
        <a:p>
          <a:r>
            <a:rPr lang="zh-CN" altLang="en-US" dirty="0" smtClean="0">
              <a:latin typeface="黑体" panose="02010609060101010101" pitchFamily="49" charset="-122"/>
              <a:ea typeface="黑体" panose="02010609060101010101" pitchFamily="49" charset="-122"/>
            </a:rPr>
            <a:t>视频</a:t>
          </a:r>
          <a:endParaRPr lang="zh-CN" altLang="en-US" dirty="0">
            <a:latin typeface="黑体" panose="02010609060101010101" pitchFamily="49" charset="-122"/>
            <a:ea typeface="黑体" panose="02010609060101010101" pitchFamily="49" charset="-122"/>
          </a:endParaRPr>
        </a:p>
      </dgm:t>
    </dgm:pt>
    <dgm:pt modelId="{EEAF62CD-4E76-4AF5-93CF-8297FEDD4118}" type="par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FF7C770A-460F-49C1-9C55-BD0BA86E7D54}" type="sib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4FBE6424-9F58-426D-9501-B5DB5763C3B2}">
      <dgm:prSet/>
      <dgm:spPr/>
      <dgm:t>
        <a:bodyPr/>
        <a:lstStyle/>
        <a:p>
          <a:r>
            <a:rPr lang="en-US"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dgm:t>
    </dgm:pt>
    <dgm:pt modelId="{50BB3D8D-ABF6-48A9-BE39-EE1F0A65E0EE}" type="par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9C154AED-4C1B-4CA4-99CD-F014698C882D}" type="sib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7B50946B-12CE-4C41-AFA4-023FDD272A65}">
      <dgm:prSet/>
      <dgm:spPr/>
      <dgm:t>
        <a:bodyPr/>
        <a:lstStyle/>
        <a:p>
          <a:r>
            <a:rPr lang="zh-CN" altLang="en-US" dirty="0" smtClean="0">
              <a:latin typeface="黑体" panose="02010609060101010101" pitchFamily="49" charset="-122"/>
              <a:ea typeface="黑体" panose="02010609060101010101" pitchFamily="49" charset="-122"/>
            </a:rPr>
            <a:t>产品样本</a:t>
          </a:r>
          <a:endParaRPr lang="zh-CN" altLang="en-US" dirty="0">
            <a:latin typeface="黑体" panose="02010609060101010101" pitchFamily="49" charset="-122"/>
            <a:ea typeface="黑体" panose="02010609060101010101" pitchFamily="49" charset="-122"/>
          </a:endParaRPr>
        </a:p>
      </dgm:t>
    </dgm:pt>
    <dgm:pt modelId="{15F6717E-F576-4E32-AD43-F309AFB51797}" type="par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58D3D7A3-8351-4767-BEF6-9CE5A297A5B5}" type="sib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7A728E57-30F8-40AB-B8A8-2444D3FFCD6C}">
      <dgm:prSet/>
      <dgm:spPr/>
      <dgm:t>
        <a:bodyPr/>
        <a:lstStyle/>
        <a:p>
          <a:r>
            <a:rPr lang="zh-CN" altLang="en-US" dirty="0" smtClean="0">
              <a:latin typeface="黑体" panose="02010609060101010101" pitchFamily="49" charset="-122"/>
              <a:ea typeface="黑体" panose="02010609060101010101" pitchFamily="49" charset="-122"/>
            </a:rPr>
            <a:t>电子书</a:t>
          </a:r>
          <a:endParaRPr lang="zh-CN" altLang="en-US" dirty="0">
            <a:latin typeface="黑体" panose="02010609060101010101" pitchFamily="49" charset="-122"/>
            <a:ea typeface="黑体" panose="02010609060101010101" pitchFamily="49" charset="-122"/>
          </a:endParaRPr>
        </a:p>
      </dgm:t>
    </dgm:pt>
    <dgm:pt modelId="{D5B3B8AE-B221-4023-BCB0-407716B80B59}" type="par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DF271466-6307-4205-AEF3-1FCC451AD1F2}" type="sib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904C65CE-96CE-4208-B4E1-E9E3F57804C2}">
      <dgm:prSet/>
      <dgm:spPr/>
      <dgm:t>
        <a:bodyPr/>
        <a:lstStyle/>
        <a:p>
          <a:r>
            <a:rPr lang="zh-CN" altLang="en-US" dirty="0" smtClean="0">
              <a:latin typeface="黑体" panose="02010609060101010101" pitchFamily="49" charset="-122"/>
              <a:ea typeface="黑体" panose="02010609060101010101" pitchFamily="49" charset="-122"/>
            </a:rPr>
            <a:t>标准</a:t>
          </a:r>
          <a:endParaRPr lang="zh-CN" altLang="en-US" dirty="0">
            <a:latin typeface="黑体" panose="02010609060101010101" pitchFamily="49" charset="-122"/>
            <a:ea typeface="黑体" panose="02010609060101010101" pitchFamily="49" charset="-122"/>
          </a:endParaRPr>
        </a:p>
      </dgm:t>
    </dgm:pt>
    <dgm:pt modelId="{4E94C0DD-2DBB-4C7F-8FC1-8253BDC5CD39}" type="par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2D1E0215-4E90-400A-BE17-439918A62867}" type="sib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DE32FC88-3B4A-4536-B2F7-A694909FDAF4}">
      <dgm:prSet/>
      <dgm:spPr/>
      <dgm:t>
        <a:bodyPr/>
        <a:lstStyle/>
        <a:p>
          <a:r>
            <a:rPr lang="zh-CN" altLang="en-US" dirty="0" smtClean="0">
              <a:latin typeface="黑体" panose="02010609060101010101" pitchFamily="49" charset="-122"/>
              <a:ea typeface="黑体" panose="02010609060101010101" pitchFamily="49" charset="-122"/>
            </a:rPr>
            <a:t>数值型</a:t>
          </a:r>
          <a:endParaRPr lang="zh-CN" altLang="en-US" dirty="0">
            <a:latin typeface="黑体" panose="02010609060101010101" pitchFamily="49" charset="-122"/>
            <a:ea typeface="黑体" panose="02010609060101010101" pitchFamily="49" charset="-122"/>
          </a:endParaRPr>
        </a:p>
      </dgm:t>
    </dgm:pt>
    <dgm:pt modelId="{AC0CB08B-787C-4264-A847-2E803AA2B16B}" type="par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F920252-D286-47C4-B1EC-B159C0B91C36}" type="sib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8F5CC7D-47CB-469C-A9F7-3BD49E21FFF7}">
      <dgm:prSet/>
      <dgm:spPr/>
      <dgm:t>
        <a:bodyPr/>
        <a:lstStyle/>
        <a:p>
          <a:r>
            <a:rPr lang="zh-CN" altLang="en-US" dirty="0" smtClean="0">
              <a:latin typeface="黑体" panose="02010609060101010101" pitchFamily="49" charset="-122"/>
              <a:ea typeface="黑体" panose="02010609060101010101" pitchFamily="49" charset="-122"/>
            </a:rPr>
            <a:t>百科全书</a:t>
          </a:r>
          <a:endParaRPr lang="zh-CN" altLang="en-US" dirty="0">
            <a:latin typeface="黑体" panose="02010609060101010101" pitchFamily="49" charset="-122"/>
            <a:ea typeface="黑体" panose="02010609060101010101" pitchFamily="49" charset="-122"/>
          </a:endParaRPr>
        </a:p>
      </dgm:t>
    </dgm:pt>
    <dgm:pt modelId="{07DD1FD8-4B8F-4857-813E-7817F1DFFCB9}" type="par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24DC9B40-AE05-4DE2-B4A9-063CF2D0B534}" type="sib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60C96E5F-4906-4A9A-AE53-F0970D6BA779}" type="pres">
      <dgm:prSet presAssocID="{427E163A-D7FA-4E44-BFFC-54C93228B89F}" presName="diagram" presStyleCnt="0">
        <dgm:presLayoutVars>
          <dgm:dir/>
          <dgm:resizeHandles val="exact"/>
        </dgm:presLayoutVars>
      </dgm:prSet>
      <dgm:spPr/>
      <dgm:t>
        <a:bodyPr/>
        <a:lstStyle/>
        <a:p>
          <a:endParaRPr lang="zh-CN" altLang="en-US"/>
        </a:p>
      </dgm:t>
    </dgm:pt>
    <dgm:pt modelId="{4781DEC2-28C8-4F4D-AD49-C32D08089B51}" type="pres">
      <dgm:prSet presAssocID="{7A728E57-30F8-40AB-B8A8-2444D3FFCD6C}" presName="node" presStyleLbl="node1" presStyleIdx="0" presStyleCnt="12">
        <dgm:presLayoutVars>
          <dgm:bulletEnabled val="1"/>
        </dgm:presLayoutVars>
      </dgm:prSet>
      <dgm:spPr/>
      <dgm:t>
        <a:bodyPr/>
        <a:lstStyle/>
        <a:p>
          <a:endParaRPr lang="zh-CN" altLang="en-US"/>
        </a:p>
      </dgm:t>
    </dgm:pt>
    <dgm:pt modelId="{154DDBB7-A895-4EA2-9F9B-729363A7B6FA}" type="pres">
      <dgm:prSet presAssocID="{DF271466-6307-4205-AEF3-1FCC451AD1F2}" presName="sibTrans" presStyleCnt="0"/>
      <dgm:spPr/>
    </dgm:pt>
    <dgm:pt modelId="{14A8CD62-287A-4147-B631-B8CBE7AC07E1}" type="pres">
      <dgm:prSet presAssocID="{96B6C74A-D6B8-424C-8C61-CB6C3B350F46}" presName="node" presStyleLbl="node1" presStyleIdx="1" presStyleCnt="12">
        <dgm:presLayoutVars>
          <dgm:bulletEnabled val="1"/>
        </dgm:presLayoutVars>
      </dgm:prSet>
      <dgm:spPr/>
      <dgm:t>
        <a:bodyPr/>
        <a:lstStyle/>
        <a:p>
          <a:endParaRPr lang="zh-CN" altLang="en-US"/>
        </a:p>
      </dgm:t>
    </dgm:pt>
    <dgm:pt modelId="{AD434D07-DEA6-4C9D-94B4-095F86F1A3CC}" type="pres">
      <dgm:prSet presAssocID="{956DE735-BBED-4BA3-BB5B-15DD7DCB2BE3}" presName="sibTrans" presStyleCnt="0"/>
      <dgm:spPr/>
    </dgm:pt>
    <dgm:pt modelId="{4742A253-F9A4-421D-8098-BB56C8A62DB4}" type="pres">
      <dgm:prSet presAssocID="{764AB20A-7375-4C61-93EE-C252084495E1}" presName="node" presStyleLbl="node1" presStyleIdx="2" presStyleCnt="12">
        <dgm:presLayoutVars>
          <dgm:bulletEnabled val="1"/>
        </dgm:presLayoutVars>
      </dgm:prSet>
      <dgm:spPr/>
      <dgm:t>
        <a:bodyPr/>
        <a:lstStyle/>
        <a:p>
          <a:endParaRPr lang="zh-CN" altLang="en-US"/>
        </a:p>
      </dgm:t>
    </dgm:pt>
    <dgm:pt modelId="{D9B55C03-25A4-4CDA-A2FC-78BE5B923385}" type="pres">
      <dgm:prSet presAssocID="{D02EF9BA-3236-4B98-8741-B168FA68829E}" presName="sibTrans" presStyleCnt="0"/>
      <dgm:spPr/>
    </dgm:pt>
    <dgm:pt modelId="{A7BE305A-2275-4D8B-9BF4-4B60461DA5D8}" type="pres">
      <dgm:prSet presAssocID="{7ED73358-0A1C-407E-8B28-A5363E7D5B31}" presName="node" presStyleLbl="node1" presStyleIdx="3" presStyleCnt="12">
        <dgm:presLayoutVars>
          <dgm:bulletEnabled val="1"/>
        </dgm:presLayoutVars>
      </dgm:prSet>
      <dgm:spPr/>
      <dgm:t>
        <a:bodyPr/>
        <a:lstStyle/>
        <a:p>
          <a:endParaRPr lang="zh-CN" altLang="en-US"/>
        </a:p>
      </dgm:t>
    </dgm:pt>
    <dgm:pt modelId="{35CEAE64-E733-43F9-8A12-7564725D7365}" type="pres">
      <dgm:prSet presAssocID="{5408D90F-57D2-4D77-BEBB-9A8E241A51BA}" presName="sibTrans" presStyleCnt="0"/>
      <dgm:spPr/>
    </dgm:pt>
    <dgm:pt modelId="{774FC98B-CB89-4F0F-B744-6977495485E0}" type="pres">
      <dgm:prSet presAssocID="{1193D1F7-1A54-475B-AF2B-70ACD3C05327}" presName="node" presStyleLbl="node1" presStyleIdx="4" presStyleCnt="12">
        <dgm:presLayoutVars>
          <dgm:bulletEnabled val="1"/>
        </dgm:presLayoutVars>
      </dgm:prSet>
      <dgm:spPr/>
      <dgm:t>
        <a:bodyPr/>
        <a:lstStyle/>
        <a:p>
          <a:endParaRPr lang="zh-CN" altLang="en-US"/>
        </a:p>
      </dgm:t>
    </dgm:pt>
    <dgm:pt modelId="{3E2ABEF0-75CF-4E75-8CA8-DF560A884AF2}" type="pres">
      <dgm:prSet presAssocID="{EEB6E444-D098-446D-B375-DAE11344F4F3}" presName="sibTrans" presStyleCnt="0"/>
      <dgm:spPr/>
    </dgm:pt>
    <dgm:pt modelId="{1C7BDD0C-0874-49D7-BE71-5C20CBA65A89}" type="pres">
      <dgm:prSet presAssocID="{904C65CE-96CE-4208-B4E1-E9E3F57804C2}" presName="node" presStyleLbl="node1" presStyleIdx="5" presStyleCnt="12">
        <dgm:presLayoutVars>
          <dgm:bulletEnabled val="1"/>
        </dgm:presLayoutVars>
      </dgm:prSet>
      <dgm:spPr/>
      <dgm:t>
        <a:bodyPr/>
        <a:lstStyle/>
        <a:p>
          <a:endParaRPr lang="zh-CN" altLang="en-US"/>
        </a:p>
      </dgm:t>
    </dgm:pt>
    <dgm:pt modelId="{15AE3F0E-E7E7-4570-B30E-7E315215AD34}" type="pres">
      <dgm:prSet presAssocID="{2D1E0215-4E90-400A-BE17-439918A62867}" presName="sibTrans" presStyleCnt="0"/>
      <dgm:spPr/>
    </dgm:pt>
    <dgm:pt modelId="{792FBE32-63CD-4AB8-8C34-0C0D0E7F4109}" type="pres">
      <dgm:prSet presAssocID="{EFB03B86-032E-404F-ACD9-59860DB24C0F}" presName="node" presStyleLbl="node1" presStyleIdx="6" presStyleCnt="12">
        <dgm:presLayoutVars>
          <dgm:bulletEnabled val="1"/>
        </dgm:presLayoutVars>
      </dgm:prSet>
      <dgm:spPr/>
      <dgm:t>
        <a:bodyPr/>
        <a:lstStyle/>
        <a:p>
          <a:endParaRPr lang="zh-CN" altLang="en-US"/>
        </a:p>
      </dgm:t>
    </dgm:pt>
    <dgm:pt modelId="{A5D10B26-43E5-417D-AD5D-32F7AD404D03}" type="pres">
      <dgm:prSet presAssocID="{86E1A93A-B3DC-4EB3-810F-021B39517564}" presName="sibTrans" presStyleCnt="0"/>
      <dgm:spPr/>
    </dgm:pt>
    <dgm:pt modelId="{11148D4F-862D-4F38-B485-5A92A5D5A582}" type="pres">
      <dgm:prSet presAssocID="{88F5CC7D-47CB-469C-A9F7-3BD49E21FFF7}" presName="node" presStyleLbl="node1" presStyleIdx="7" presStyleCnt="12">
        <dgm:presLayoutVars>
          <dgm:bulletEnabled val="1"/>
        </dgm:presLayoutVars>
      </dgm:prSet>
      <dgm:spPr/>
      <dgm:t>
        <a:bodyPr/>
        <a:lstStyle/>
        <a:p>
          <a:endParaRPr lang="zh-CN" altLang="en-US"/>
        </a:p>
      </dgm:t>
    </dgm:pt>
    <dgm:pt modelId="{BCD8A9C0-C3D6-4FA6-8A63-6C87C6F6653B}" type="pres">
      <dgm:prSet presAssocID="{24DC9B40-AE05-4DE2-B4A9-063CF2D0B534}" presName="sibTrans" presStyleCnt="0"/>
      <dgm:spPr/>
    </dgm:pt>
    <dgm:pt modelId="{9BC40863-4F4E-4D2A-8EE2-125A2AD06817}" type="pres">
      <dgm:prSet presAssocID="{DE32FC88-3B4A-4536-B2F7-A694909FDAF4}" presName="node" presStyleLbl="node1" presStyleIdx="8" presStyleCnt="12">
        <dgm:presLayoutVars>
          <dgm:bulletEnabled val="1"/>
        </dgm:presLayoutVars>
      </dgm:prSet>
      <dgm:spPr/>
      <dgm:t>
        <a:bodyPr/>
        <a:lstStyle/>
        <a:p>
          <a:endParaRPr lang="zh-CN" altLang="en-US"/>
        </a:p>
      </dgm:t>
    </dgm:pt>
    <dgm:pt modelId="{D5CCB290-18DF-4FDC-A514-F66A5BFF8E9C}" type="pres">
      <dgm:prSet presAssocID="{8F920252-D286-47C4-B1EC-B159C0B91C36}" presName="sibTrans" presStyleCnt="0"/>
      <dgm:spPr/>
    </dgm:pt>
    <dgm:pt modelId="{016D2B5D-5F0C-4F1D-AC7C-20AB42D11EFC}" type="pres">
      <dgm:prSet presAssocID="{7B50946B-12CE-4C41-AFA4-023FDD272A65}" presName="node" presStyleLbl="node1" presStyleIdx="9" presStyleCnt="12">
        <dgm:presLayoutVars>
          <dgm:bulletEnabled val="1"/>
        </dgm:presLayoutVars>
      </dgm:prSet>
      <dgm:spPr/>
      <dgm:t>
        <a:bodyPr/>
        <a:lstStyle/>
        <a:p>
          <a:endParaRPr lang="zh-CN" altLang="en-US"/>
        </a:p>
      </dgm:t>
    </dgm:pt>
    <dgm:pt modelId="{DFC1B057-A37B-4EF4-8A1D-19CD43ED83B5}" type="pres">
      <dgm:prSet presAssocID="{58D3D7A3-8351-4767-BEF6-9CE5A297A5B5}" presName="sibTrans" presStyleCnt="0"/>
      <dgm:spPr/>
    </dgm:pt>
    <dgm:pt modelId="{7452B264-8426-4B6C-90BC-E5BF421C220F}" type="pres">
      <dgm:prSet presAssocID="{A18D76B3-51F1-4708-9349-DA5A5EC5457A}" presName="node" presStyleLbl="node1" presStyleIdx="10" presStyleCnt="12">
        <dgm:presLayoutVars>
          <dgm:bulletEnabled val="1"/>
        </dgm:presLayoutVars>
      </dgm:prSet>
      <dgm:spPr/>
      <dgm:t>
        <a:bodyPr/>
        <a:lstStyle/>
        <a:p>
          <a:endParaRPr lang="zh-CN" altLang="en-US"/>
        </a:p>
      </dgm:t>
    </dgm:pt>
    <dgm:pt modelId="{C33181CE-BCF6-486D-9D3F-84FD85F68907}" type="pres">
      <dgm:prSet presAssocID="{FF7C770A-460F-49C1-9C55-BD0BA86E7D54}" presName="sibTrans" presStyleCnt="0"/>
      <dgm:spPr/>
    </dgm:pt>
    <dgm:pt modelId="{C9A97BF3-7EA4-482D-85B9-C81496743F47}" type="pres">
      <dgm:prSet presAssocID="{4FBE6424-9F58-426D-9501-B5DB5763C3B2}" presName="node" presStyleLbl="node1" presStyleIdx="11" presStyleCnt="12">
        <dgm:presLayoutVars>
          <dgm:bulletEnabled val="1"/>
        </dgm:presLayoutVars>
      </dgm:prSet>
      <dgm:spPr/>
      <dgm:t>
        <a:bodyPr/>
        <a:lstStyle/>
        <a:p>
          <a:endParaRPr lang="zh-CN" altLang="en-US"/>
        </a:p>
      </dgm:t>
    </dgm:pt>
  </dgm:ptLst>
  <dgm:cxnLst>
    <dgm:cxn modelId="{A2B703F8-0217-41E3-9288-F838FAFD70DF}" type="presOf" srcId="{88F5CC7D-47CB-469C-A9F7-3BD49E21FFF7}" destId="{11148D4F-862D-4F38-B485-5A92A5D5A582}" srcOrd="0" destOrd="0" presId="urn:microsoft.com/office/officeart/2005/8/layout/default#5"/>
    <dgm:cxn modelId="{9BA87256-75EB-4B52-8EE0-1FCE19A36094}" type="presOf" srcId="{EFB03B86-032E-404F-ACD9-59860DB24C0F}" destId="{792FBE32-63CD-4AB8-8C34-0C0D0E7F4109}" srcOrd="0" destOrd="0" presId="urn:microsoft.com/office/officeart/2005/8/layout/default#5"/>
    <dgm:cxn modelId="{83F12E32-A0B7-4E68-9F0E-826082E48CDD}" srcId="{427E163A-D7FA-4E44-BFFC-54C93228B89F}" destId="{88F5CC7D-47CB-469C-A9F7-3BD49E21FFF7}" srcOrd="7" destOrd="0" parTransId="{07DD1FD8-4B8F-4857-813E-7817F1DFFCB9}" sibTransId="{24DC9B40-AE05-4DE2-B4A9-063CF2D0B534}"/>
    <dgm:cxn modelId="{F2B1A0FC-91D6-4D08-B438-B0699C225498}" type="presOf" srcId="{427E163A-D7FA-4E44-BFFC-54C93228B89F}" destId="{60C96E5F-4906-4A9A-AE53-F0970D6BA779}" srcOrd="0" destOrd="0" presId="urn:microsoft.com/office/officeart/2005/8/layout/default#5"/>
    <dgm:cxn modelId="{864BF99F-7691-4444-A25C-031B7AE47A43}" srcId="{427E163A-D7FA-4E44-BFFC-54C93228B89F}" destId="{7A728E57-30F8-40AB-B8A8-2444D3FFCD6C}" srcOrd="0" destOrd="0" parTransId="{D5B3B8AE-B221-4023-BCB0-407716B80B59}" sibTransId="{DF271466-6307-4205-AEF3-1FCC451AD1F2}"/>
    <dgm:cxn modelId="{34CFB859-23A6-4677-9574-8658EE535AEA}" srcId="{427E163A-D7FA-4E44-BFFC-54C93228B89F}" destId="{EFB03B86-032E-404F-ACD9-59860DB24C0F}" srcOrd="6" destOrd="0" parTransId="{32849F5E-B002-4511-82BC-BF54EC3923EC}" sibTransId="{86E1A93A-B3DC-4EB3-810F-021B39517564}"/>
    <dgm:cxn modelId="{E16813BD-6E90-4C9A-AEC1-96FE16B51CB1}" type="presOf" srcId="{7ED73358-0A1C-407E-8B28-A5363E7D5B31}" destId="{A7BE305A-2275-4D8B-9BF4-4B60461DA5D8}" srcOrd="0" destOrd="0" presId="urn:microsoft.com/office/officeart/2005/8/layout/default#5"/>
    <dgm:cxn modelId="{8747F5DC-75D4-4D28-8E04-5C0F0B6B9F9E}" type="presOf" srcId="{A18D76B3-51F1-4708-9349-DA5A5EC5457A}" destId="{7452B264-8426-4B6C-90BC-E5BF421C220F}" srcOrd="0" destOrd="0" presId="urn:microsoft.com/office/officeart/2005/8/layout/default#5"/>
    <dgm:cxn modelId="{28FD1B7E-2CDE-4039-AB4D-7B6C177D4BF5}" type="presOf" srcId="{904C65CE-96CE-4208-B4E1-E9E3F57804C2}" destId="{1C7BDD0C-0874-49D7-BE71-5C20CBA65A89}" srcOrd="0" destOrd="0" presId="urn:microsoft.com/office/officeart/2005/8/layout/default#5"/>
    <dgm:cxn modelId="{D509E49D-3191-4659-8707-476D1A25CED6}" srcId="{427E163A-D7FA-4E44-BFFC-54C93228B89F}" destId="{96B6C74A-D6B8-424C-8C61-CB6C3B350F46}" srcOrd="1" destOrd="0" parTransId="{1E0BAC78-1708-49E5-AF1D-657C102F9D2D}" sibTransId="{956DE735-BBED-4BA3-BB5B-15DD7DCB2BE3}"/>
    <dgm:cxn modelId="{0A76E17E-487E-4BF3-A610-0A82EA9D86B9}" srcId="{427E163A-D7FA-4E44-BFFC-54C93228B89F}" destId="{DE32FC88-3B4A-4536-B2F7-A694909FDAF4}" srcOrd="8" destOrd="0" parTransId="{AC0CB08B-787C-4264-A847-2E803AA2B16B}" sibTransId="{8F920252-D286-47C4-B1EC-B159C0B91C36}"/>
    <dgm:cxn modelId="{1C0F8CDA-662C-49A5-88F5-E4D6096B3AAB}" type="presOf" srcId="{764AB20A-7375-4C61-93EE-C252084495E1}" destId="{4742A253-F9A4-421D-8098-BB56C8A62DB4}" srcOrd="0" destOrd="0" presId="urn:microsoft.com/office/officeart/2005/8/layout/default#5"/>
    <dgm:cxn modelId="{605DA840-8EDD-4F88-B579-E633B33A84AD}" type="presOf" srcId="{DE32FC88-3B4A-4536-B2F7-A694909FDAF4}" destId="{9BC40863-4F4E-4D2A-8EE2-125A2AD06817}" srcOrd="0" destOrd="0" presId="urn:microsoft.com/office/officeart/2005/8/layout/default#5"/>
    <dgm:cxn modelId="{7B6449A7-FCF7-4BBF-8176-F84DC457625E}" srcId="{427E163A-D7FA-4E44-BFFC-54C93228B89F}" destId="{4FBE6424-9F58-426D-9501-B5DB5763C3B2}" srcOrd="11" destOrd="0" parTransId="{50BB3D8D-ABF6-48A9-BE39-EE1F0A65E0EE}" sibTransId="{9C154AED-4C1B-4CA4-99CD-F014698C882D}"/>
    <dgm:cxn modelId="{CE2DE3C4-B20A-41FC-AAF2-3876C9007501}" srcId="{427E163A-D7FA-4E44-BFFC-54C93228B89F}" destId="{1193D1F7-1A54-475B-AF2B-70ACD3C05327}" srcOrd="4" destOrd="0" parTransId="{2F51B06F-4A1D-4112-A599-03012B21A4FE}" sibTransId="{EEB6E444-D098-446D-B375-DAE11344F4F3}"/>
    <dgm:cxn modelId="{75A84955-B417-4389-A599-BD5089B33D27}" type="presOf" srcId="{96B6C74A-D6B8-424C-8C61-CB6C3B350F46}" destId="{14A8CD62-287A-4147-B631-B8CBE7AC07E1}" srcOrd="0" destOrd="0" presId="urn:microsoft.com/office/officeart/2005/8/layout/default#5"/>
    <dgm:cxn modelId="{DA25179C-46ED-41E9-BA29-EDDD87ADA642}" srcId="{427E163A-D7FA-4E44-BFFC-54C93228B89F}" destId="{764AB20A-7375-4C61-93EE-C252084495E1}" srcOrd="2" destOrd="0" parTransId="{6A5CDDA3-8804-4669-99A8-CEE96066C4DE}" sibTransId="{D02EF9BA-3236-4B98-8741-B168FA68829E}"/>
    <dgm:cxn modelId="{5B759E36-04D7-4880-BFC8-2DE3EA7D23B1}" srcId="{427E163A-D7FA-4E44-BFFC-54C93228B89F}" destId="{A18D76B3-51F1-4708-9349-DA5A5EC5457A}" srcOrd="10" destOrd="0" parTransId="{EEAF62CD-4E76-4AF5-93CF-8297FEDD4118}" sibTransId="{FF7C770A-460F-49C1-9C55-BD0BA86E7D54}"/>
    <dgm:cxn modelId="{5D02E379-B62C-44BA-9CF8-F60654B054B1}" type="presOf" srcId="{7A728E57-30F8-40AB-B8A8-2444D3FFCD6C}" destId="{4781DEC2-28C8-4F4D-AD49-C32D08089B51}" srcOrd="0" destOrd="0" presId="urn:microsoft.com/office/officeart/2005/8/layout/default#5"/>
    <dgm:cxn modelId="{3B6890E3-3241-48C7-8F62-F01FDC0C5A1D}" type="presOf" srcId="{7B50946B-12CE-4C41-AFA4-023FDD272A65}" destId="{016D2B5D-5F0C-4F1D-AC7C-20AB42D11EFC}" srcOrd="0" destOrd="0" presId="urn:microsoft.com/office/officeart/2005/8/layout/default#5"/>
    <dgm:cxn modelId="{C2DBB90D-8F4C-4630-BD5C-95C4B7A54F4B}" srcId="{427E163A-D7FA-4E44-BFFC-54C93228B89F}" destId="{7B50946B-12CE-4C41-AFA4-023FDD272A65}" srcOrd="9" destOrd="0" parTransId="{15F6717E-F576-4E32-AD43-F309AFB51797}" sibTransId="{58D3D7A3-8351-4767-BEF6-9CE5A297A5B5}"/>
    <dgm:cxn modelId="{0892CD2A-C359-4AE1-A432-9B7178CCB0D4}" type="presOf" srcId="{1193D1F7-1A54-475B-AF2B-70ACD3C05327}" destId="{774FC98B-CB89-4F0F-B744-6977495485E0}" srcOrd="0" destOrd="0" presId="urn:microsoft.com/office/officeart/2005/8/layout/default#5"/>
    <dgm:cxn modelId="{07D48254-F8D5-400E-944F-683849398B99}" type="presOf" srcId="{4FBE6424-9F58-426D-9501-B5DB5763C3B2}" destId="{C9A97BF3-7EA4-482D-85B9-C81496743F47}" srcOrd="0" destOrd="0" presId="urn:microsoft.com/office/officeart/2005/8/layout/default#5"/>
    <dgm:cxn modelId="{55124CDC-1EC9-429D-8BC2-93F0180BD462}" srcId="{427E163A-D7FA-4E44-BFFC-54C93228B89F}" destId="{7ED73358-0A1C-407E-8B28-A5363E7D5B31}" srcOrd="3" destOrd="0" parTransId="{F7424E9F-3368-4708-A0F3-FD93A6834229}" sibTransId="{5408D90F-57D2-4D77-BEBB-9A8E241A51BA}"/>
    <dgm:cxn modelId="{80A6A2D9-9DD7-4E88-8AFE-985581FF2B1F}" srcId="{427E163A-D7FA-4E44-BFFC-54C93228B89F}" destId="{904C65CE-96CE-4208-B4E1-E9E3F57804C2}" srcOrd="5" destOrd="0" parTransId="{4E94C0DD-2DBB-4C7F-8FC1-8253BDC5CD39}" sibTransId="{2D1E0215-4E90-400A-BE17-439918A62867}"/>
    <dgm:cxn modelId="{96D8F5B6-AA3C-4869-B095-69601645FD41}" type="presParOf" srcId="{60C96E5F-4906-4A9A-AE53-F0970D6BA779}" destId="{4781DEC2-28C8-4F4D-AD49-C32D08089B51}" srcOrd="0" destOrd="0" presId="urn:microsoft.com/office/officeart/2005/8/layout/default#5"/>
    <dgm:cxn modelId="{8BCA77F7-998E-4A80-A5D9-063263A53C4B}" type="presParOf" srcId="{60C96E5F-4906-4A9A-AE53-F0970D6BA779}" destId="{154DDBB7-A895-4EA2-9F9B-729363A7B6FA}" srcOrd="1" destOrd="0" presId="urn:microsoft.com/office/officeart/2005/8/layout/default#5"/>
    <dgm:cxn modelId="{7230E0E3-60FF-4E97-827A-C4EB0337785D}" type="presParOf" srcId="{60C96E5F-4906-4A9A-AE53-F0970D6BA779}" destId="{14A8CD62-287A-4147-B631-B8CBE7AC07E1}" srcOrd="2" destOrd="0" presId="urn:microsoft.com/office/officeart/2005/8/layout/default#5"/>
    <dgm:cxn modelId="{501133BE-3590-4FFE-BFA7-BF71750A6175}" type="presParOf" srcId="{60C96E5F-4906-4A9A-AE53-F0970D6BA779}" destId="{AD434D07-DEA6-4C9D-94B4-095F86F1A3CC}" srcOrd="3" destOrd="0" presId="urn:microsoft.com/office/officeart/2005/8/layout/default#5"/>
    <dgm:cxn modelId="{DE3179D5-3471-4258-9BF2-5B2B5117739A}" type="presParOf" srcId="{60C96E5F-4906-4A9A-AE53-F0970D6BA779}" destId="{4742A253-F9A4-421D-8098-BB56C8A62DB4}" srcOrd="4" destOrd="0" presId="urn:microsoft.com/office/officeart/2005/8/layout/default#5"/>
    <dgm:cxn modelId="{042FCD83-FA63-40EE-86B8-174587BF9F61}" type="presParOf" srcId="{60C96E5F-4906-4A9A-AE53-F0970D6BA779}" destId="{D9B55C03-25A4-4CDA-A2FC-78BE5B923385}" srcOrd="5" destOrd="0" presId="urn:microsoft.com/office/officeart/2005/8/layout/default#5"/>
    <dgm:cxn modelId="{B1F19824-10A9-4DC8-A611-DE04BFD44E8A}" type="presParOf" srcId="{60C96E5F-4906-4A9A-AE53-F0970D6BA779}" destId="{A7BE305A-2275-4D8B-9BF4-4B60461DA5D8}" srcOrd="6" destOrd="0" presId="urn:microsoft.com/office/officeart/2005/8/layout/default#5"/>
    <dgm:cxn modelId="{3B318619-1ACE-4141-B4B4-4F1F62A433CC}" type="presParOf" srcId="{60C96E5F-4906-4A9A-AE53-F0970D6BA779}" destId="{35CEAE64-E733-43F9-8A12-7564725D7365}" srcOrd="7" destOrd="0" presId="urn:microsoft.com/office/officeart/2005/8/layout/default#5"/>
    <dgm:cxn modelId="{5B5AEC8F-A907-4D87-B4DA-C27071828ED7}" type="presParOf" srcId="{60C96E5F-4906-4A9A-AE53-F0970D6BA779}" destId="{774FC98B-CB89-4F0F-B744-6977495485E0}" srcOrd="8" destOrd="0" presId="urn:microsoft.com/office/officeart/2005/8/layout/default#5"/>
    <dgm:cxn modelId="{A1DA1735-2E51-48F5-B213-3469C98F5EE1}" type="presParOf" srcId="{60C96E5F-4906-4A9A-AE53-F0970D6BA779}" destId="{3E2ABEF0-75CF-4E75-8CA8-DF560A884AF2}" srcOrd="9" destOrd="0" presId="urn:microsoft.com/office/officeart/2005/8/layout/default#5"/>
    <dgm:cxn modelId="{F83FA4E5-BD1F-4652-8547-58FC94E8ACB1}" type="presParOf" srcId="{60C96E5F-4906-4A9A-AE53-F0970D6BA779}" destId="{1C7BDD0C-0874-49D7-BE71-5C20CBA65A89}" srcOrd="10" destOrd="0" presId="urn:microsoft.com/office/officeart/2005/8/layout/default#5"/>
    <dgm:cxn modelId="{5A77FEE8-6762-401B-A6DE-A37DA046C702}" type="presParOf" srcId="{60C96E5F-4906-4A9A-AE53-F0970D6BA779}" destId="{15AE3F0E-E7E7-4570-B30E-7E315215AD34}" srcOrd="11" destOrd="0" presId="urn:microsoft.com/office/officeart/2005/8/layout/default#5"/>
    <dgm:cxn modelId="{7B39BFE0-F819-4251-A8C9-CCD71D76B658}" type="presParOf" srcId="{60C96E5F-4906-4A9A-AE53-F0970D6BA779}" destId="{792FBE32-63CD-4AB8-8C34-0C0D0E7F4109}" srcOrd="12" destOrd="0" presId="urn:microsoft.com/office/officeart/2005/8/layout/default#5"/>
    <dgm:cxn modelId="{02735368-5743-4D9B-9296-A481A60A473A}" type="presParOf" srcId="{60C96E5F-4906-4A9A-AE53-F0970D6BA779}" destId="{A5D10B26-43E5-417D-AD5D-32F7AD404D03}" srcOrd="13" destOrd="0" presId="urn:microsoft.com/office/officeart/2005/8/layout/default#5"/>
    <dgm:cxn modelId="{BA6DDD01-D6A9-445D-B485-8C40AD0400A2}" type="presParOf" srcId="{60C96E5F-4906-4A9A-AE53-F0970D6BA779}" destId="{11148D4F-862D-4F38-B485-5A92A5D5A582}" srcOrd="14" destOrd="0" presId="urn:microsoft.com/office/officeart/2005/8/layout/default#5"/>
    <dgm:cxn modelId="{3B0DB781-29A1-4FBE-9D34-81B0E364BC72}" type="presParOf" srcId="{60C96E5F-4906-4A9A-AE53-F0970D6BA779}" destId="{BCD8A9C0-C3D6-4FA6-8A63-6C87C6F6653B}" srcOrd="15" destOrd="0" presId="urn:microsoft.com/office/officeart/2005/8/layout/default#5"/>
    <dgm:cxn modelId="{BA51B263-E092-4555-874C-A19EA1A8EBA0}" type="presParOf" srcId="{60C96E5F-4906-4A9A-AE53-F0970D6BA779}" destId="{9BC40863-4F4E-4D2A-8EE2-125A2AD06817}" srcOrd="16" destOrd="0" presId="urn:microsoft.com/office/officeart/2005/8/layout/default#5"/>
    <dgm:cxn modelId="{C8C375BE-2D7D-482A-AC45-D7AFED43DBEB}" type="presParOf" srcId="{60C96E5F-4906-4A9A-AE53-F0970D6BA779}" destId="{D5CCB290-18DF-4FDC-A514-F66A5BFF8E9C}" srcOrd="17" destOrd="0" presId="urn:microsoft.com/office/officeart/2005/8/layout/default#5"/>
    <dgm:cxn modelId="{5377ACE0-2D77-4334-B8FA-FD31C4BC7EAA}" type="presParOf" srcId="{60C96E5F-4906-4A9A-AE53-F0970D6BA779}" destId="{016D2B5D-5F0C-4F1D-AC7C-20AB42D11EFC}" srcOrd="18" destOrd="0" presId="urn:microsoft.com/office/officeart/2005/8/layout/default#5"/>
    <dgm:cxn modelId="{36278327-C283-4D25-B76F-D2B0CFDED78C}" type="presParOf" srcId="{60C96E5F-4906-4A9A-AE53-F0970D6BA779}" destId="{DFC1B057-A37B-4EF4-8A1D-19CD43ED83B5}" srcOrd="19" destOrd="0" presId="urn:microsoft.com/office/officeart/2005/8/layout/default#5"/>
    <dgm:cxn modelId="{DF386438-A2E3-438F-A786-C9426D7944E5}" type="presParOf" srcId="{60C96E5F-4906-4A9A-AE53-F0970D6BA779}" destId="{7452B264-8426-4B6C-90BC-E5BF421C220F}" srcOrd="20" destOrd="0" presId="urn:microsoft.com/office/officeart/2005/8/layout/default#5"/>
    <dgm:cxn modelId="{58604629-3F05-47FA-A2A1-DE9253188BDD}" type="presParOf" srcId="{60C96E5F-4906-4A9A-AE53-F0970D6BA779}" destId="{C33181CE-BCF6-486D-9D3F-84FD85F68907}" srcOrd="21" destOrd="0" presId="urn:microsoft.com/office/officeart/2005/8/layout/default#5"/>
    <dgm:cxn modelId="{427C1ABE-9313-4EE7-8030-42D903BDA9CB}" type="presParOf" srcId="{60C96E5F-4906-4A9A-AE53-F0970D6BA779}" destId="{C9A97BF3-7EA4-482D-85B9-C81496743F47}" srcOrd="22"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F20D5-6C48-46EA-91D3-2C89A311D41C}"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zh-CN" altLang="en-US"/>
        </a:p>
      </dgm:t>
    </dgm:pt>
    <dgm:pt modelId="{A473D91B-10A0-4EEB-9183-6C557C848EE5}">
      <dgm:prSet phldrT="[文本]" custT="1"/>
      <dgm:spPr/>
      <dgm:t>
        <a:bodyPr/>
        <a:lstStyle/>
        <a:p>
          <a:r>
            <a:rPr lang="zh-CN" altLang="en-US" sz="2100" dirty="0" smtClean="0">
              <a:latin typeface="黑体" panose="02010609060101010101" pitchFamily="49" charset="-122"/>
              <a:ea typeface="黑体" panose="02010609060101010101" pitchFamily="49" charset="-122"/>
            </a:rPr>
            <a:t>文摘</a:t>
          </a:r>
          <a:endParaRPr lang="zh-CN" altLang="en-US" sz="2100" dirty="0">
            <a:latin typeface="黑体" panose="02010609060101010101" pitchFamily="49" charset="-122"/>
            <a:ea typeface="黑体" panose="02010609060101010101" pitchFamily="49" charset="-122"/>
          </a:endParaRPr>
        </a:p>
      </dgm:t>
    </dgm:pt>
    <dgm:pt modelId="{6449E880-AB5A-435C-8D16-6D15A7C11CD8}" type="par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B47824B4-84C5-4C4E-B61F-219EEC7B6514}" type="sib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DB5BC6AA-4852-4D6F-A214-F29AC7BB216D}">
      <dgm:prSet phldrT="[文本]" custT="1"/>
      <dgm:spPr/>
      <dgm:t>
        <a:bodyPr/>
        <a:lstStyle/>
        <a:p>
          <a:r>
            <a:rPr lang="zh-CN" altLang="en-US" sz="2100" dirty="0" smtClean="0">
              <a:latin typeface="黑体" panose="02010609060101010101" pitchFamily="49" charset="-122"/>
              <a:ea typeface="黑体" panose="02010609060101010101" pitchFamily="49" charset="-122"/>
            </a:rPr>
            <a:t>全文</a:t>
          </a:r>
          <a:endParaRPr lang="zh-CN" altLang="en-US" sz="2100" dirty="0">
            <a:latin typeface="黑体" panose="02010609060101010101" pitchFamily="49" charset="-122"/>
            <a:ea typeface="黑体" panose="02010609060101010101" pitchFamily="49" charset="-122"/>
          </a:endParaRPr>
        </a:p>
      </dgm:t>
    </dgm:pt>
    <dgm:pt modelId="{A8B0BAF5-A5E5-4D29-B99B-A9E744188349}" type="par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B0C01CDF-1197-4698-8F14-C10DA7CA664A}" type="sib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F1902AB1-5111-4B74-84E0-307EA4B5467D}">
      <dgm:prSet phldrT="[文本]" custT="1"/>
      <dgm:spPr/>
      <dgm:t>
        <a:bodyPr/>
        <a:lstStyle/>
        <a:p>
          <a:r>
            <a:rPr lang="zh-CN" altLang="en-US" sz="2100" dirty="0" smtClean="0">
              <a:latin typeface="黑体" panose="02010609060101010101" pitchFamily="49" charset="-122"/>
              <a:ea typeface="黑体" panose="02010609060101010101" pitchFamily="49" charset="-122"/>
            </a:rPr>
            <a:t>工具、数值</a:t>
          </a:r>
          <a:endParaRPr lang="zh-CN" altLang="en-US" sz="2100" dirty="0">
            <a:latin typeface="黑体" panose="02010609060101010101" pitchFamily="49" charset="-122"/>
            <a:ea typeface="黑体" panose="02010609060101010101" pitchFamily="49" charset="-122"/>
          </a:endParaRPr>
        </a:p>
      </dgm:t>
    </dgm:pt>
    <dgm:pt modelId="{640954E7-BA92-46A8-A7D6-0D2B5A55713E}" type="par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039009E0-71A8-4ADC-85FA-E8EEEFE9C435}" type="sib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CD0C1C24-CCC6-4FA6-93AD-86493C3A6EE0}">
      <dgm:prSet phldrT="[文本]" custT="1"/>
      <dgm:spPr/>
      <dgm:t>
        <a:bodyPr/>
        <a:lstStyle/>
        <a:p>
          <a:r>
            <a:rPr lang="zh-CN" altLang="en-US" sz="2100" dirty="0" smtClean="0">
              <a:latin typeface="黑体" panose="02010609060101010101" pitchFamily="49" charset="-122"/>
              <a:ea typeface="黑体" panose="02010609060101010101" pitchFamily="49" charset="-122"/>
            </a:rPr>
            <a:t>多媒体</a:t>
          </a:r>
          <a:endParaRPr lang="zh-CN" altLang="en-US" sz="2100" dirty="0">
            <a:latin typeface="黑体" panose="02010609060101010101" pitchFamily="49" charset="-122"/>
            <a:ea typeface="黑体" panose="02010609060101010101" pitchFamily="49" charset="-122"/>
          </a:endParaRPr>
        </a:p>
      </dgm:t>
    </dgm:pt>
    <dgm:pt modelId="{B01A2CA5-7E3C-420F-AFB7-4F73267626F8}" type="par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4564841D-50EA-4525-B1AF-D3EB6C0F90A8}" type="sib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B69271D0-FD09-46D9-B656-EA1552D2BE01}" type="pres">
      <dgm:prSet presAssocID="{8ACF20D5-6C48-46EA-91D3-2C89A311D41C}" presName="diagram" presStyleCnt="0">
        <dgm:presLayoutVars>
          <dgm:dir/>
          <dgm:resizeHandles val="exact"/>
        </dgm:presLayoutVars>
      </dgm:prSet>
      <dgm:spPr/>
      <dgm:t>
        <a:bodyPr/>
        <a:lstStyle/>
        <a:p>
          <a:endParaRPr lang="zh-CN" altLang="en-US"/>
        </a:p>
      </dgm:t>
    </dgm:pt>
    <dgm:pt modelId="{98BC6F1C-D185-4701-B4C3-B88C3D828862}" type="pres">
      <dgm:prSet presAssocID="{A473D91B-10A0-4EEB-9183-6C557C848EE5}" presName="node" presStyleLbl="node1" presStyleIdx="0" presStyleCnt="4" custScaleX="150636">
        <dgm:presLayoutVars>
          <dgm:bulletEnabled val="1"/>
        </dgm:presLayoutVars>
      </dgm:prSet>
      <dgm:spPr/>
      <dgm:t>
        <a:bodyPr/>
        <a:lstStyle/>
        <a:p>
          <a:endParaRPr lang="zh-CN" altLang="en-US"/>
        </a:p>
      </dgm:t>
    </dgm:pt>
    <dgm:pt modelId="{86105448-79D8-4D71-B5DD-6E49CF36515B}" type="pres">
      <dgm:prSet presAssocID="{B47824B4-84C5-4C4E-B61F-219EEC7B6514}" presName="sibTrans" presStyleCnt="0"/>
      <dgm:spPr/>
    </dgm:pt>
    <dgm:pt modelId="{FF24CE4A-764C-4F19-8129-AEE3B2077CC7}" type="pres">
      <dgm:prSet presAssocID="{DB5BC6AA-4852-4D6F-A214-F29AC7BB216D}" presName="node" presStyleLbl="node1" presStyleIdx="1" presStyleCnt="4" custScaleX="150636">
        <dgm:presLayoutVars>
          <dgm:bulletEnabled val="1"/>
        </dgm:presLayoutVars>
      </dgm:prSet>
      <dgm:spPr/>
      <dgm:t>
        <a:bodyPr/>
        <a:lstStyle/>
        <a:p>
          <a:endParaRPr lang="zh-CN" altLang="en-US"/>
        </a:p>
      </dgm:t>
    </dgm:pt>
    <dgm:pt modelId="{3E27D98A-3F06-420A-954B-524373CAF200}" type="pres">
      <dgm:prSet presAssocID="{B0C01CDF-1197-4698-8F14-C10DA7CA664A}" presName="sibTrans" presStyleCnt="0"/>
      <dgm:spPr/>
    </dgm:pt>
    <dgm:pt modelId="{37E0C078-6FFE-4363-95CE-C8CC3744A8E9}" type="pres">
      <dgm:prSet presAssocID="{F1902AB1-5111-4B74-84E0-307EA4B5467D}" presName="node" presStyleLbl="node1" presStyleIdx="2" presStyleCnt="4" custScaleX="150636">
        <dgm:presLayoutVars>
          <dgm:bulletEnabled val="1"/>
        </dgm:presLayoutVars>
      </dgm:prSet>
      <dgm:spPr/>
      <dgm:t>
        <a:bodyPr/>
        <a:lstStyle/>
        <a:p>
          <a:endParaRPr lang="zh-CN" altLang="en-US"/>
        </a:p>
      </dgm:t>
    </dgm:pt>
    <dgm:pt modelId="{CA0BDCCE-091C-41F9-BEDD-B4A6CA8FDCE4}" type="pres">
      <dgm:prSet presAssocID="{039009E0-71A8-4ADC-85FA-E8EEEFE9C435}" presName="sibTrans" presStyleCnt="0"/>
      <dgm:spPr/>
    </dgm:pt>
    <dgm:pt modelId="{7C43E01E-886C-4882-A9C9-3EF5B3FE3D9E}" type="pres">
      <dgm:prSet presAssocID="{CD0C1C24-CCC6-4FA6-93AD-86493C3A6EE0}" presName="node" presStyleLbl="node1" presStyleIdx="3" presStyleCnt="4" custScaleX="150636">
        <dgm:presLayoutVars>
          <dgm:bulletEnabled val="1"/>
        </dgm:presLayoutVars>
      </dgm:prSet>
      <dgm:spPr/>
      <dgm:t>
        <a:bodyPr/>
        <a:lstStyle/>
        <a:p>
          <a:endParaRPr lang="zh-CN" altLang="en-US"/>
        </a:p>
      </dgm:t>
    </dgm:pt>
  </dgm:ptLst>
  <dgm:cxnLst>
    <dgm:cxn modelId="{99A3D798-905E-4319-BA45-334D923A3988}" type="presOf" srcId="{CD0C1C24-CCC6-4FA6-93AD-86493C3A6EE0}" destId="{7C43E01E-886C-4882-A9C9-3EF5B3FE3D9E}" srcOrd="0" destOrd="0" presId="urn:microsoft.com/office/officeart/2005/8/layout/default#6"/>
    <dgm:cxn modelId="{DA0677C0-9D03-419C-BA0C-1A9C1C9653B5}" type="presOf" srcId="{8ACF20D5-6C48-46EA-91D3-2C89A311D41C}" destId="{B69271D0-FD09-46D9-B656-EA1552D2BE01}" srcOrd="0" destOrd="0" presId="urn:microsoft.com/office/officeart/2005/8/layout/default#6"/>
    <dgm:cxn modelId="{94F4309C-656D-4EE7-9490-5DA55B980985}" srcId="{8ACF20D5-6C48-46EA-91D3-2C89A311D41C}" destId="{F1902AB1-5111-4B74-84E0-307EA4B5467D}" srcOrd="2" destOrd="0" parTransId="{640954E7-BA92-46A8-A7D6-0D2B5A55713E}" sibTransId="{039009E0-71A8-4ADC-85FA-E8EEEFE9C435}"/>
    <dgm:cxn modelId="{3E55F507-163F-44F2-99E8-1D2E814A5B44}" srcId="{8ACF20D5-6C48-46EA-91D3-2C89A311D41C}" destId="{DB5BC6AA-4852-4D6F-A214-F29AC7BB216D}" srcOrd="1" destOrd="0" parTransId="{A8B0BAF5-A5E5-4D29-B99B-A9E744188349}" sibTransId="{B0C01CDF-1197-4698-8F14-C10DA7CA664A}"/>
    <dgm:cxn modelId="{EA5717C9-CD9D-45E5-8D9B-DF9FED7F14BE}" type="presOf" srcId="{DB5BC6AA-4852-4D6F-A214-F29AC7BB216D}" destId="{FF24CE4A-764C-4F19-8129-AEE3B2077CC7}" srcOrd="0" destOrd="0" presId="urn:microsoft.com/office/officeart/2005/8/layout/default#6"/>
    <dgm:cxn modelId="{4F946233-BA9C-4DA0-A537-167D3A16A371}" srcId="{8ACF20D5-6C48-46EA-91D3-2C89A311D41C}" destId="{A473D91B-10A0-4EEB-9183-6C557C848EE5}" srcOrd="0" destOrd="0" parTransId="{6449E880-AB5A-435C-8D16-6D15A7C11CD8}" sibTransId="{B47824B4-84C5-4C4E-B61F-219EEC7B6514}"/>
    <dgm:cxn modelId="{198CAE9F-DF5D-4606-9180-C4A035D3F9DF}" type="presOf" srcId="{A473D91B-10A0-4EEB-9183-6C557C848EE5}" destId="{98BC6F1C-D185-4701-B4C3-B88C3D828862}" srcOrd="0" destOrd="0" presId="urn:microsoft.com/office/officeart/2005/8/layout/default#6"/>
    <dgm:cxn modelId="{C790C34E-67C7-49FF-BFDD-2BA6B9379A24}" type="presOf" srcId="{F1902AB1-5111-4B74-84E0-307EA4B5467D}" destId="{37E0C078-6FFE-4363-95CE-C8CC3744A8E9}" srcOrd="0" destOrd="0" presId="urn:microsoft.com/office/officeart/2005/8/layout/default#6"/>
    <dgm:cxn modelId="{ABBCE4B2-3EA8-4716-9D7C-249016BCF9CD}" srcId="{8ACF20D5-6C48-46EA-91D3-2C89A311D41C}" destId="{CD0C1C24-CCC6-4FA6-93AD-86493C3A6EE0}" srcOrd="3" destOrd="0" parTransId="{B01A2CA5-7E3C-420F-AFB7-4F73267626F8}" sibTransId="{4564841D-50EA-4525-B1AF-D3EB6C0F90A8}"/>
    <dgm:cxn modelId="{EA3A1E4A-5CF5-4048-9AED-CA833FF575DD}" type="presParOf" srcId="{B69271D0-FD09-46D9-B656-EA1552D2BE01}" destId="{98BC6F1C-D185-4701-B4C3-B88C3D828862}" srcOrd="0" destOrd="0" presId="urn:microsoft.com/office/officeart/2005/8/layout/default#6"/>
    <dgm:cxn modelId="{1F718A08-5402-4809-8229-3887C1FB5D60}" type="presParOf" srcId="{B69271D0-FD09-46D9-B656-EA1552D2BE01}" destId="{86105448-79D8-4D71-B5DD-6E49CF36515B}" srcOrd="1" destOrd="0" presId="urn:microsoft.com/office/officeart/2005/8/layout/default#6"/>
    <dgm:cxn modelId="{E4C1F721-EDA4-496D-91E1-C9A7F187D1A1}" type="presParOf" srcId="{B69271D0-FD09-46D9-B656-EA1552D2BE01}" destId="{FF24CE4A-764C-4F19-8129-AEE3B2077CC7}" srcOrd="2" destOrd="0" presId="urn:microsoft.com/office/officeart/2005/8/layout/default#6"/>
    <dgm:cxn modelId="{C49683C4-2938-4F51-9ACC-DA8EA36B82A0}" type="presParOf" srcId="{B69271D0-FD09-46D9-B656-EA1552D2BE01}" destId="{3E27D98A-3F06-420A-954B-524373CAF200}" srcOrd="3" destOrd="0" presId="urn:microsoft.com/office/officeart/2005/8/layout/default#6"/>
    <dgm:cxn modelId="{BF383F3E-364C-4EFF-A7E3-864D74FF553D}" type="presParOf" srcId="{B69271D0-FD09-46D9-B656-EA1552D2BE01}" destId="{37E0C078-6FFE-4363-95CE-C8CC3744A8E9}" srcOrd="4" destOrd="0" presId="urn:microsoft.com/office/officeart/2005/8/layout/default#6"/>
    <dgm:cxn modelId="{0A5763F8-0568-4D86-9CCA-F528246B06AA}" type="presParOf" srcId="{B69271D0-FD09-46D9-B656-EA1552D2BE01}" destId="{CA0BDCCE-091C-41F9-BEDD-B4A6CA8FDCE4}" srcOrd="5" destOrd="0" presId="urn:microsoft.com/office/officeart/2005/8/layout/default#6"/>
    <dgm:cxn modelId="{4CDC87E9-76D4-4857-A377-F160AE59417D}" type="presParOf" srcId="{B69271D0-FD09-46D9-B656-EA1552D2BE01}" destId="{7C43E01E-886C-4882-A9C9-3EF5B3FE3D9E}" srcOrd="6" destOrd="0" presId="urn:microsoft.com/office/officeart/2005/8/layout/defaul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7E163A-D7FA-4E44-BFFC-54C93228B89F}" type="doc">
      <dgm:prSet loTypeId="urn:microsoft.com/office/officeart/2005/8/layout/default#7" loCatId="list" qsTypeId="urn:microsoft.com/office/officeart/2005/8/quickstyle/simple3" qsCatId="simple" csTypeId="urn:microsoft.com/office/officeart/2005/8/colors/colorful5" csCatId="colorful" phldr="1"/>
      <dgm:spPr/>
      <dgm:t>
        <a:bodyPr/>
        <a:lstStyle/>
        <a:p>
          <a:endParaRPr lang="zh-CN" altLang="en-US"/>
        </a:p>
      </dgm:t>
    </dgm:pt>
    <dgm:pt modelId="{96B6C74A-D6B8-424C-8C61-CB6C3B350F46}">
      <dgm:prSet phldrT="[文本]"/>
      <dgm:spPr/>
      <dgm:t>
        <a:bodyPr/>
        <a:lstStyle/>
        <a:p>
          <a:r>
            <a:rPr lang="zh-CN" altLang="en-US" dirty="0" smtClean="0">
              <a:latin typeface="黑体" panose="02010609060101010101" pitchFamily="49" charset="-122"/>
              <a:ea typeface="黑体" panose="02010609060101010101" pitchFamily="49" charset="-122"/>
            </a:rPr>
            <a:t>期刊论文</a:t>
          </a:r>
          <a:endParaRPr lang="en-US" altLang="zh-CN" dirty="0" smtClean="0">
            <a:latin typeface="黑体" panose="02010609060101010101" pitchFamily="49" charset="-122"/>
            <a:ea typeface="黑体" panose="02010609060101010101" pitchFamily="49" charset="-122"/>
          </a:endParaRPr>
        </a:p>
      </dgm:t>
    </dgm:pt>
    <dgm:pt modelId="{1E0BAC78-1708-49E5-AF1D-657C102F9D2D}" type="par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956DE735-BBED-4BA3-BB5B-15DD7DCB2BE3}" type="sibTrans" cxnId="{D509E49D-3191-4659-8707-476D1A25CED6}">
      <dgm:prSet/>
      <dgm:spPr/>
      <dgm:t>
        <a:bodyPr/>
        <a:lstStyle/>
        <a:p>
          <a:endParaRPr lang="zh-CN" altLang="en-US">
            <a:latin typeface="黑体" panose="02010609060101010101" pitchFamily="49" charset="-122"/>
            <a:ea typeface="黑体" panose="02010609060101010101" pitchFamily="49" charset="-122"/>
          </a:endParaRPr>
        </a:p>
      </dgm:t>
    </dgm:pt>
    <dgm:pt modelId="{764AB20A-7375-4C61-93EE-C252084495E1}">
      <dgm:prSet phldrT="[文本]"/>
      <dgm:spPr/>
      <dgm:t>
        <a:bodyPr/>
        <a:lstStyle/>
        <a:p>
          <a:r>
            <a:rPr lang="zh-CN" altLang="en-US" dirty="0" smtClean="0">
              <a:latin typeface="黑体" panose="02010609060101010101" pitchFamily="49" charset="-122"/>
              <a:ea typeface="黑体" panose="02010609060101010101" pitchFamily="49" charset="-122"/>
            </a:rPr>
            <a:t>会议论文</a:t>
          </a:r>
          <a:endParaRPr lang="zh-CN" altLang="en-US" dirty="0">
            <a:latin typeface="黑体" panose="02010609060101010101" pitchFamily="49" charset="-122"/>
            <a:ea typeface="黑体" panose="02010609060101010101" pitchFamily="49" charset="-122"/>
          </a:endParaRPr>
        </a:p>
      </dgm:t>
    </dgm:pt>
    <dgm:pt modelId="{6A5CDDA3-8804-4669-99A8-CEE96066C4DE}" type="par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D02EF9BA-3236-4B98-8741-B168FA68829E}" type="sibTrans" cxnId="{DA25179C-46ED-41E9-BA29-EDDD87ADA642}">
      <dgm:prSet/>
      <dgm:spPr/>
      <dgm:t>
        <a:bodyPr/>
        <a:lstStyle/>
        <a:p>
          <a:endParaRPr lang="zh-CN" altLang="en-US">
            <a:latin typeface="黑体" panose="02010609060101010101" pitchFamily="49" charset="-122"/>
            <a:ea typeface="黑体" panose="02010609060101010101" pitchFamily="49" charset="-122"/>
          </a:endParaRPr>
        </a:p>
      </dgm:t>
    </dgm:pt>
    <dgm:pt modelId="{7ED73358-0A1C-407E-8B28-A5363E7D5B31}">
      <dgm:prSet phldrT="[文本]"/>
      <dgm:spPr/>
      <dgm:t>
        <a:bodyPr/>
        <a:lstStyle/>
        <a:p>
          <a:r>
            <a:rPr lang="zh-CN" altLang="en-US" dirty="0" smtClean="0">
              <a:latin typeface="黑体" panose="02010609060101010101" pitchFamily="49" charset="-122"/>
              <a:ea typeface="黑体" panose="02010609060101010101" pitchFamily="49" charset="-122"/>
            </a:rPr>
            <a:t>学位论文</a:t>
          </a:r>
          <a:endParaRPr lang="zh-CN" altLang="en-US" dirty="0">
            <a:latin typeface="黑体" panose="02010609060101010101" pitchFamily="49" charset="-122"/>
            <a:ea typeface="黑体" panose="02010609060101010101" pitchFamily="49" charset="-122"/>
          </a:endParaRPr>
        </a:p>
      </dgm:t>
    </dgm:pt>
    <dgm:pt modelId="{F7424E9F-3368-4708-A0F3-FD93A6834229}" type="par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5408D90F-57D2-4D77-BEBB-9A8E241A51BA}" type="sibTrans" cxnId="{55124CDC-1EC9-429D-8BC2-93F0180BD462}">
      <dgm:prSet/>
      <dgm:spPr/>
      <dgm:t>
        <a:bodyPr/>
        <a:lstStyle/>
        <a:p>
          <a:endParaRPr lang="zh-CN" altLang="en-US">
            <a:latin typeface="黑体" panose="02010609060101010101" pitchFamily="49" charset="-122"/>
            <a:ea typeface="黑体" panose="02010609060101010101" pitchFamily="49" charset="-122"/>
          </a:endParaRPr>
        </a:p>
      </dgm:t>
    </dgm:pt>
    <dgm:pt modelId="{1193D1F7-1A54-475B-AF2B-70ACD3C05327}">
      <dgm:prSet phldrT="[文本]"/>
      <dgm:spPr/>
      <dgm:t>
        <a:bodyPr/>
        <a:lstStyle/>
        <a:p>
          <a:r>
            <a:rPr lang="zh-CN" altLang="en-US" dirty="0" smtClean="0">
              <a:latin typeface="黑体" panose="02010609060101010101" pitchFamily="49" charset="-122"/>
              <a:ea typeface="黑体" panose="02010609060101010101" pitchFamily="49" charset="-122"/>
            </a:rPr>
            <a:t>专利</a:t>
          </a:r>
          <a:endParaRPr lang="zh-CN" altLang="en-US" dirty="0">
            <a:latin typeface="黑体" panose="02010609060101010101" pitchFamily="49" charset="-122"/>
            <a:ea typeface="黑体" panose="02010609060101010101" pitchFamily="49" charset="-122"/>
          </a:endParaRPr>
        </a:p>
      </dgm:t>
    </dgm:pt>
    <dgm:pt modelId="{2F51B06F-4A1D-4112-A599-03012B21A4FE}" type="par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EB6E444-D098-446D-B375-DAE11344F4F3}" type="sibTrans" cxnId="{CE2DE3C4-B20A-41FC-AAF2-3876C9007501}">
      <dgm:prSet/>
      <dgm:spPr/>
      <dgm:t>
        <a:bodyPr/>
        <a:lstStyle/>
        <a:p>
          <a:endParaRPr lang="zh-CN" altLang="en-US">
            <a:latin typeface="黑体" panose="02010609060101010101" pitchFamily="49" charset="-122"/>
            <a:ea typeface="黑体" panose="02010609060101010101" pitchFamily="49" charset="-122"/>
          </a:endParaRPr>
        </a:p>
      </dgm:t>
    </dgm:pt>
    <dgm:pt modelId="{EFB03B86-032E-404F-ACD9-59860DB24C0F}">
      <dgm:prSet/>
      <dgm:spPr/>
      <dgm:t>
        <a:bodyPr/>
        <a:lstStyle/>
        <a:p>
          <a:r>
            <a:rPr lang="zh-CN" altLang="en-US" dirty="0" smtClean="0">
              <a:latin typeface="黑体" panose="02010609060101010101" pitchFamily="49" charset="-122"/>
              <a:ea typeface="黑体" panose="02010609060101010101" pitchFamily="49" charset="-122"/>
            </a:rPr>
            <a:t>科技报告</a:t>
          </a:r>
          <a:endParaRPr lang="zh-CN" altLang="en-US" dirty="0">
            <a:latin typeface="黑体" panose="02010609060101010101" pitchFamily="49" charset="-122"/>
            <a:ea typeface="黑体" panose="02010609060101010101" pitchFamily="49" charset="-122"/>
          </a:endParaRPr>
        </a:p>
      </dgm:t>
    </dgm:pt>
    <dgm:pt modelId="{32849F5E-B002-4511-82BC-BF54EC3923EC}" type="par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86E1A93A-B3DC-4EB3-810F-021B39517564}" type="sibTrans" cxnId="{34CFB859-23A6-4677-9574-8658EE535AEA}">
      <dgm:prSet/>
      <dgm:spPr/>
      <dgm:t>
        <a:bodyPr/>
        <a:lstStyle/>
        <a:p>
          <a:endParaRPr lang="zh-CN" altLang="en-US">
            <a:latin typeface="黑体" panose="02010609060101010101" pitchFamily="49" charset="-122"/>
            <a:ea typeface="黑体" panose="02010609060101010101" pitchFamily="49" charset="-122"/>
          </a:endParaRPr>
        </a:p>
      </dgm:t>
    </dgm:pt>
    <dgm:pt modelId="{A18D76B3-51F1-4708-9349-DA5A5EC5457A}">
      <dgm:prSet/>
      <dgm:spPr/>
      <dgm:t>
        <a:bodyPr/>
        <a:lstStyle/>
        <a:p>
          <a:r>
            <a:rPr lang="zh-CN" altLang="en-US" dirty="0" smtClean="0">
              <a:latin typeface="黑体" panose="02010609060101010101" pitchFamily="49" charset="-122"/>
              <a:ea typeface="黑体" panose="02010609060101010101" pitchFamily="49" charset="-122"/>
            </a:rPr>
            <a:t>视频</a:t>
          </a:r>
          <a:endParaRPr lang="zh-CN" altLang="en-US" dirty="0">
            <a:latin typeface="黑体" panose="02010609060101010101" pitchFamily="49" charset="-122"/>
            <a:ea typeface="黑体" panose="02010609060101010101" pitchFamily="49" charset="-122"/>
          </a:endParaRPr>
        </a:p>
      </dgm:t>
    </dgm:pt>
    <dgm:pt modelId="{EEAF62CD-4E76-4AF5-93CF-8297FEDD4118}" type="par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FF7C770A-460F-49C1-9C55-BD0BA86E7D54}" type="sibTrans" cxnId="{5B759E36-04D7-4880-BFC8-2DE3EA7D23B1}">
      <dgm:prSet/>
      <dgm:spPr/>
      <dgm:t>
        <a:bodyPr/>
        <a:lstStyle/>
        <a:p>
          <a:endParaRPr lang="zh-CN" altLang="en-US">
            <a:latin typeface="黑体" panose="02010609060101010101" pitchFamily="49" charset="-122"/>
            <a:ea typeface="黑体" panose="02010609060101010101" pitchFamily="49" charset="-122"/>
          </a:endParaRPr>
        </a:p>
      </dgm:t>
    </dgm:pt>
    <dgm:pt modelId="{4FBE6424-9F58-426D-9501-B5DB5763C3B2}">
      <dgm:prSet/>
      <dgm:spPr/>
      <dgm:t>
        <a:bodyPr/>
        <a:lstStyle/>
        <a:p>
          <a:r>
            <a:rPr lang="en-US"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dgm:t>
    </dgm:pt>
    <dgm:pt modelId="{50BB3D8D-ABF6-48A9-BE39-EE1F0A65E0EE}" type="par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9C154AED-4C1B-4CA4-99CD-F014698C882D}" type="sibTrans" cxnId="{7B6449A7-FCF7-4BBF-8176-F84DC457625E}">
      <dgm:prSet/>
      <dgm:spPr/>
      <dgm:t>
        <a:bodyPr/>
        <a:lstStyle/>
        <a:p>
          <a:endParaRPr lang="zh-CN" altLang="en-US">
            <a:latin typeface="黑体" panose="02010609060101010101" pitchFamily="49" charset="-122"/>
            <a:ea typeface="黑体" panose="02010609060101010101" pitchFamily="49" charset="-122"/>
          </a:endParaRPr>
        </a:p>
      </dgm:t>
    </dgm:pt>
    <dgm:pt modelId="{7B50946B-12CE-4C41-AFA4-023FDD272A65}">
      <dgm:prSet/>
      <dgm:spPr/>
      <dgm:t>
        <a:bodyPr/>
        <a:lstStyle/>
        <a:p>
          <a:r>
            <a:rPr lang="zh-CN" altLang="en-US" dirty="0" smtClean="0">
              <a:latin typeface="黑体" panose="02010609060101010101" pitchFamily="49" charset="-122"/>
              <a:ea typeface="黑体" panose="02010609060101010101" pitchFamily="49" charset="-122"/>
            </a:rPr>
            <a:t>产品样本</a:t>
          </a:r>
          <a:endParaRPr lang="zh-CN" altLang="en-US" dirty="0">
            <a:latin typeface="黑体" panose="02010609060101010101" pitchFamily="49" charset="-122"/>
            <a:ea typeface="黑体" panose="02010609060101010101" pitchFamily="49" charset="-122"/>
          </a:endParaRPr>
        </a:p>
      </dgm:t>
    </dgm:pt>
    <dgm:pt modelId="{15F6717E-F576-4E32-AD43-F309AFB51797}" type="par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58D3D7A3-8351-4767-BEF6-9CE5A297A5B5}" type="sibTrans" cxnId="{C2DBB90D-8F4C-4630-BD5C-95C4B7A54F4B}">
      <dgm:prSet/>
      <dgm:spPr/>
      <dgm:t>
        <a:bodyPr/>
        <a:lstStyle/>
        <a:p>
          <a:endParaRPr lang="zh-CN" altLang="en-US">
            <a:latin typeface="黑体" panose="02010609060101010101" pitchFamily="49" charset="-122"/>
            <a:ea typeface="黑体" panose="02010609060101010101" pitchFamily="49" charset="-122"/>
          </a:endParaRPr>
        </a:p>
      </dgm:t>
    </dgm:pt>
    <dgm:pt modelId="{7A728E57-30F8-40AB-B8A8-2444D3FFCD6C}">
      <dgm:prSet/>
      <dgm:spPr/>
      <dgm:t>
        <a:bodyPr/>
        <a:lstStyle/>
        <a:p>
          <a:r>
            <a:rPr lang="zh-CN" altLang="en-US" dirty="0" smtClean="0">
              <a:latin typeface="黑体" panose="02010609060101010101" pitchFamily="49" charset="-122"/>
              <a:ea typeface="黑体" panose="02010609060101010101" pitchFamily="49" charset="-122"/>
            </a:rPr>
            <a:t>电子书</a:t>
          </a:r>
          <a:endParaRPr lang="zh-CN" altLang="en-US" dirty="0">
            <a:latin typeface="黑体" panose="02010609060101010101" pitchFamily="49" charset="-122"/>
            <a:ea typeface="黑体" panose="02010609060101010101" pitchFamily="49" charset="-122"/>
          </a:endParaRPr>
        </a:p>
      </dgm:t>
    </dgm:pt>
    <dgm:pt modelId="{D5B3B8AE-B221-4023-BCB0-407716B80B59}" type="par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DF271466-6307-4205-AEF3-1FCC451AD1F2}" type="sibTrans" cxnId="{864BF99F-7691-4444-A25C-031B7AE47A43}">
      <dgm:prSet/>
      <dgm:spPr/>
      <dgm:t>
        <a:bodyPr/>
        <a:lstStyle/>
        <a:p>
          <a:endParaRPr lang="zh-CN" altLang="en-US">
            <a:latin typeface="黑体" panose="02010609060101010101" pitchFamily="49" charset="-122"/>
            <a:ea typeface="黑体" panose="02010609060101010101" pitchFamily="49" charset="-122"/>
          </a:endParaRPr>
        </a:p>
      </dgm:t>
    </dgm:pt>
    <dgm:pt modelId="{904C65CE-96CE-4208-B4E1-E9E3F57804C2}">
      <dgm:prSet/>
      <dgm:spPr/>
      <dgm:t>
        <a:bodyPr/>
        <a:lstStyle/>
        <a:p>
          <a:r>
            <a:rPr lang="zh-CN" altLang="en-US" dirty="0" smtClean="0">
              <a:latin typeface="黑体" panose="02010609060101010101" pitchFamily="49" charset="-122"/>
              <a:ea typeface="黑体" panose="02010609060101010101" pitchFamily="49" charset="-122"/>
            </a:rPr>
            <a:t>标准</a:t>
          </a:r>
          <a:endParaRPr lang="zh-CN" altLang="en-US" dirty="0">
            <a:latin typeface="黑体" panose="02010609060101010101" pitchFamily="49" charset="-122"/>
            <a:ea typeface="黑体" panose="02010609060101010101" pitchFamily="49" charset="-122"/>
          </a:endParaRPr>
        </a:p>
      </dgm:t>
    </dgm:pt>
    <dgm:pt modelId="{4E94C0DD-2DBB-4C7F-8FC1-8253BDC5CD39}" type="par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2D1E0215-4E90-400A-BE17-439918A62867}" type="sibTrans" cxnId="{80A6A2D9-9DD7-4E88-8AFE-985581FF2B1F}">
      <dgm:prSet/>
      <dgm:spPr/>
      <dgm:t>
        <a:bodyPr/>
        <a:lstStyle/>
        <a:p>
          <a:endParaRPr lang="zh-CN" altLang="en-US">
            <a:latin typeface="黑体" panose="02010609060101010101" pitchFamily="49" charset="-122"/>
            <a:ea typeface="黑体" panose="02010609060101010101" pitchFamily="49" charset="-122"/>
          </a:endParaRPr>
        </a:p>
      </dgm:t>
    </dgm:pt>
    <dgm:pt modelId="{DE32FC88-3B4A-4536-B2F7-A694909FDAF4}">
      <dgm:prSet/>
      <dgm:spPr/>
      <dgm:t>
        <a:bodyPr/>
        <a:lstStyle/>
        <a:p>
          <a:r>
            <a:rPr lang="zh-CN" altLang="en-US" dirty="0" smtClean="0">
              <a:latin typeface="黑体" panose="02010609060101010101" pitchFamily="49" charset="-122"/>
              <a:ea typeface="黑体" panose="02010609060101010101" pitchFamily="49" charset="-122"/>
            </a:rPr>
            <a:t>数值型</a:t>
          </a:r>
          <a:endParaRPr lang="zh-CN" altLang="en-US" dirty="0">
            <a:latin typeface="黑体" panose="02010609060101010101" pitchFamily="49" charset="-122"/>
            <a:ea typeface="黑体" panose="02010609060101010101" pitchFamily="49" charset="-122"/>
          </a:endParaRPr>
        </a:p>
      </dgm:t>
    </dgm:pt>
    <dgm:pt modelId="{AC0CB08B-787C-4264-A847-2E803AA2B16B}" type="par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F920252-D286-47C4-B1EC-B159C0B91C36}" type="sibTrans" cxnId="{0A76E17E-487E-4BF3-A610-0A82EA9D86B9}">
      <dgm:prSet/>
      <dgm:spPr/>
      <dgm:t>
        <a:bodyPr/>
        <a:lstStyle/>
        <a:p>
          <a:endParaRPr lang="zh-CN" altLang="en-US">
            <a:latin typeface="黑体" panose="02010609060101010101" pitchFamily="49" charset="-122"/>
            <a:ea typeface="黑体" panose="02010609060101010101" pitchFamily="49" charset="-122"/>
          </a:endParaRPr>
        </a:p>
      </dgm:t>
    </dgm:pt>
    <dgm:pt modelId="{88F5CC7D-47CB-469C-A9F7-3BD49E21FFF7}">
      <dgm:prSet/>
      <dgm:spPr/>
      <dgm:t>
        <a:bodyPr/>
        <a:lstStyle/>
        <a:p>
          <a:r>
            <a:rPr lang="zh-CN" altLang="en-US" dirty="0" smtClean="0">
              <a:latin typeface="黑体" panose="02010609060101010101" pitchFamily="49" charset="-122"/>
              <a:ea typeface="黑体" panose="02010609060101010101" pitchFamily="49" charset="-122"/>
            </a:rPr>
            <a:t>百科全书</a:t>
          </a:r>
          <a:endParaRPr lang="zh-CN" altLang="en-US" dirty="0">
            <a:latin typeface="黑体" panose="02010609060101010101" pitchFamily="49" charset="-122"/>
            <a:ea typeface="黑体" panose="02010609060101010101" pitchFamily="49" charset="-122"/>
          </a:endParaRPr>
        </a:p>
      </dgm:t>
    </dgm:pt>
    <dgm:pt modelId="{07DD1FD8-4B8F-4857-813E-7817F1DFFCB9}" type="par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24DC9B40-AE05-4DE2-B4A9-063CF2D0B534}" type="sibTrans" cxnId="{83F12E32-A0B7-4E68-9F0E-826082E48CDD}">
      <dgm:prSet/>
      <dgm:spPr/>
      <dgm:t>
        <a:bodyPr/>
        <a:lstStyle/>
        <a:p>
          <a:endParaRPr lang="zh-CN" altLang="en-US">
            <a:latin typeface="黑体" panose="02010609060101010101" pitchFamily="49" charset="-122"/>
            <a:ea typeface="黑体" panose="02010609060101010101" pitchFamily="49" charset="-122"/>
          </a:endParaRPr>
        </a:p>
      </dgm:t>
    </dgm:pt>
    <dgm:pt modelId="{60C96E5F-4906-4A9A-AE53-F0970D6BA779}" type="pres">
      <dgm:prSet presAssocID="{427E163A-D7FA-4E44-BFFC-54C93228B89F}" presName="diagram" presStyleCnt="0">
        <dgm:presLayoutVars>
          <dgm:dir/>
          <dgm:resizeHandles val="exact"/>
        </dgm:presLayoutVars>
      </dgm:prSet>
      <dgm:spPr/>
      <dgm:t>
        <a:bodyPr/>
        <a:lstStyle/>
        <a:p>
          <a:endParaRPr lang="zh-CN" altLang="en-US"/>
        </a:p>
      </dgm:t>
    </dgm:pt>
    <dgm:pt modelId="{4781DEC2-28C8-4F4D-AD49-C32D08089B51}" type="pres">
      <dgm:prSet presAssocID="{7A728E57-30F8-40AB-B8A8-2444D3FFCD6C}" presName="node" presStyleLbl="node1" presStyleIdx="0" presStyleCnt="12">
        <dgm:presLayoutVars>
          <dgm:bulletEnabled val="1"/>
        </dgm:presLayoutVars>
      </dgm:prSet>
      <dgm:spPr/>
      <dgm:t>
        <a:bodyPr/>
        <a:lstStyle/>
        <a:p>
          <a:endParaRPr lang="zh-CN" altLang="en-US"/>
        </a:p>
      </dgm:t>
    </dgm:pt>
    <dgm:pt modelId="{154DDBB7-A895-4EA2-9F9B-729363A7B6FA}" type="pres">
      <dgm:prSet presAssocID="{DF271466-6307-4205-AEF3-1FCC451AD1F2}" presName="sibTrans" presStyleCnt="0"/>
      <dgm:spPr/>
    </dgm:pt>
    <dgm:pt modelId="{14A8CD62-287A-4147-B631-B8CBE7AC07E1}" type="pres">
      <dgm:prSet presAssocID="{96B6C74A-D6B8-424C-8C61-CB6C3B350F46}" presName="node" presStyleLbl="node1" presStyleIdx="1" presStyleCnt="12">
        <dgm:presLayoutVars>
          <dgm:bulletEnabled val="1"/>
        </dgm:presLayoutVars>
      </dgm:prSet>
      <dgm:spPr/>
      <dgm:t>
        <a:bodyPr/>
        <a:lstStyle/>
        <a:p>
          <a:endParaRPr lang="zh-CN" altLang="en-US"/>
        </a:p>
      </dgm:t>
    </dgm:pt>
    <dgm:pt modelId="{AD434D07-DEA6-4C9D-94B4-095F86F1A3CC}" type="pres">
      <dgm:prSet presAssocID="{956DE735-BBED-4BA3-BB5B-15DD7DCB2BE3}" presName="sibTrans" presStyleCnt="0"/>
      <dgm:spPr/>
    </dgm:pt>
    <dgm:pt modelId="{4742A253-F9A4-421D-8098-BB56C8A62DB4}" type="pres">
      <dgm:prSet presAssocID="{764AB20A-7375-4C61-93EE-C252084495E1}" presName="node" presStyleLbl="node1" presStyleIdx="2" presStyleCnt="12">
        <dgm:presLayoutVars>
          <dgm:bulletEnabled val="1"/>
        </dgm:presLayoutVars>
      </dgm:prSet>
      <dgm:spPr/>
      <dgm:t>
        <a:bodyPr/>
        <a:lstStyle/>
        <a:p>
          <a:endParaRPr lang="zh-CN" altLang="en-US"/>
        </a:p>
      </dgm:t>
    </dgm:pt>
    <dgm:pt modelId="{D9B55C03-25A4-4CDA-A2FC-78BE5B923385}" type="pres">
      <dgm:prSet presAssocID="{D02EF9BA-3236-4B98-8741-B168FA68829E}" presName="sibTrans" presStyleCnt="0"/>
      <dgm:spPr/>
    </dgm:pt>
    <dgm:pt modelId="{A7BE305A-2275-4D8B-9BF4-4B60461DA5D8}" type="pres">
      <dgm:prSet presAssocID="{7ED73358-0A1C-407E-8B28-A5363E7D5B31}" presName="node" presStyleLbl="node1" presStyleIdx="3" presStyleCnt="12">
        <dgm:presLayoutVars>
          <dgm:bulletEnabled val="1"/>
        </dgm:presLayoutVars>
      </dgm:prSet>
      <dgm:spPr/>
      <dgm:t>
        <a:bodyPr/>
        <a:lstStyle/>
        <a:p>
          <a:endParaRPr lang="zh-CN" altLang="en-US"/>
        </a:p>
      </dgm:t>
    </dgm:pt>
    <dgm:pt modelId="{35CEAE64-E733-43F9-8A12-7564725D7365}" type="pres">
      <dgm:prSet presAssocID="{5408D90F-57D2-4D77-BEBB-9A8E241A51BA}" presName="sibTrans" presStyleCnt="0"/>
      <dgm:spPr/>
    </dgm:pt>
    <dgm:pt modelId="{774FC98B-CB89-4F0F-B744-6977495485E0}" type="pres">
      <dgm:prSet presAssocID="{1193D1F7-1A54-475B-AF2B-70ACD3C05327}" presName="node" presStyleLbl="node1" presStyleIdx="4" presStyleCnt="12">
        <dgm:presLayoutVars>
          <dgm:bulletEnabled val="1"/>
        </dgm:presLayoutVars>
      </dgm:prSet>
      <dgm:spPr/>
      <dgm:t>
        <a:bodyPr/>
        <a:lstStyle/>
        <a:p>
          <a:endParaRPr lang="zh-CN" altLang="en-US"/>
        </a:p>
      </dgm:t>
    </dgm:pt>
    <dgm:pt modelId="{3E2ABEF0-75CF-4E75-8CA8-DF560A884AF2}" type="pres">
      <dgm:prSet presAssocID="{EEB6E444-D098-446D-B375-DAE11344F4F3}" presName="sibTrans" presStyleCnt="0"/>
      <dgm:spPr/>
    </dgm:pt>
    <dgm:pt modelId="{1C7BDD0C-0874-49D7-BE71-5C20CBA65A89}" type="pres">
      <dgm:prSet presAssocID="{904C65CE-96CE-4208-B4E1-E9E3F57804C2}" presName="node" presStyleLbl="node1" presStyleIdx="5" presStyleCnt="12">
        <dgm:presLayoutVars>
          <dgm:bulletEnabled val="1"/>
        </dgm:presLayoutVars>
      </dgm:prSet>
      <dgm:spPr/>
      <dgm:t>
        <a:bodyPr/>
        <a:lstStyle/>
        <a:p>
          <a:endParaRPr lang="zh-CN" altLang="en-US"/>
        </a:p>
      </dgm:t>
    </dgm:pt>
    <dgm:pt modelId="{15AE3F0E-E7E7-4570-B30E-7E315215AD34}" type="pres">
      <dgm:prSet presAssocID="{2D1E0215-4E90-400A-BE17-439918A62867}" presName="sibTrans" presStyleCnt="0"/>
      <dgm:spPr/>
    </dgm:pt>
    <dgm:pt modelId="{792FBE32-63CD-4AB8-8C34-0C0D0E7F4109}" type="pres">
      <dgm:prSet presAssocID="{EFB03B86-032E-404F-ACD9-59860DB24C0F}" presName="node" presStyleLbl="node1" presStyleIdx="6" presStyleCnt="12">
        <dgm:presLayoutVars>
          <dgm:bulletEnabled val="1"/>
        </dgm:presLayoutVars>
      </dgm:prSet>
      <dgm:spPr/>
      <dgm:t>
        <a:bodyPr/>
        <a:lstStyle/>
        <a:p>
          <a:endParaRPr lang="zh-CN" altLang="en-US"/>
        </a:p>
      </dgm:t>
    </dgm:pt>
    <dgm:pt modelId="{A5D10B26-43E5-417D-AD5D-32F7AD404D03}" type="pres">
      <dgm:prSet presAssocID="{86E1A93A-B3DC-4EB3-810F-021B39517564}" presName="sibTrans" presStyleCnt="0"/>
      <dgm:spPr/>
    </dgm:pt>
    <dgm:pt modelId="{11148D4F-862D-4F38-B485-5A92A5D5A582}" type="pres">
      <dgm:prSet presAssocID="{88F5CC7D-47CB-469C-A9F7-3BD49E21FFF7}" presName="node" presStyleLbl="node1" presStyleIdx="7" presStyleCnt="12">
        <dgm:presLayoutVars>
          <dgm:bulletEnabled val="1"/>
        </dgm:presLayoutVars>
      </dgm:prSet>
      <dgm:spPr/>
      <dgm:t>
        <a:bodyPr/>
        <a:lstStyle/>
        <a:p>
          <a:endParaRPr lang="zh-CN" altLang="en-US"/>
        </a:p>
      </dgm:t>
    </dgm:pt>
    <dgm:pt modelId="{BCD8A9C0-C3D6-4FA6-8A63-6C87C6F6653B}" type="pres">
      <dgm:prSet presAssocID="{24DC9B40-AE05-4DE2-B4A9-063CF2D0B534}" presName="sibTrans" presStyleCnt="0"/>
      <dgm:spPr/>
    </dgm:pt>
    <dgm:pt modelId="{9BC40863-4F4E-4D2A-8EE2-125A2AD06817}" type="pres">
      <dgm:prSet presAssocID="{DE32FC88-3B4A-4536-B2F7-A694909FDAF4}" presName="node" presStyleLbl="node1" presStyleIdx="8" presStyleCnt="12">
        <dgm:presLayoutVars>
          <dgm:bulletEnabled val="1"/>
        </dgm:presLayoutVars>
      </dgm:prSet>
      <dgm:spPr/>
      <dgm:t>
        <a:bodyPr/>
        <a:lstStyle/>
        <a:p>
          <a:endParaRPr lang="zh-CN" altLang="en-US"/>
        </a:p>
      </dgm:t>
    </dgm:pt>
    <dgm:pt modelId="{D5CCB290-18DF-4FDC-A514-F66A5BFF8E9C}" type="pres">
      <dgm:prSet presAssocID="{8F920252-D286-47C4-B1EC-B159C0B91C36}" presName="sibTrans" presStyleCnt="0"/>
      <dgm:spPr/>
    </dgm:pt>
    <dgm:pt modelId="{016D2B5D-5F0C-4F1D-AC7C-20AB42D11EFC}" type="pres">
      <dgm:prSet presAssocID="{7B50946B-12CE-4C41-AFA4-023FDD272A65}" presName="node" presStyleLbl="node1" presStyleIdx="9" presStyleCnt="12">
        <dgm:presLayoutVars>
          <dgm:bulletEnabled val="1"/>
        </dgm:presLayoutVars>
      </dgm:prSet>
      <dgm:spPr/>
      <dgm:t>
        <a:bodyPr/>
        <a:lstStyle/>
        <a:p>
          <a:endParaRPr lang="zh-CN" altLang="en-US"/>
        </a:p>
      </dgm:t>
    </dgm:pt>
    <dgm:pt modelId="{DFC1B057-A37B-4EF4-8A1D-19CD43ED83B5}" type="pres">
      <dgm:prSet presAssocID="{58D3D7A3-8351-4767-BEF6-9CE5A297A5B5}" presName="sibTrans" presStyleCnt="0"/>
      <dgm:spPr/>
    </dgm:pt>
    <dgm:pt modelId="{7452B264-8426-4B6C-90BC-E5BF421C220F}" type="pres">
      <dgm:prSet presAssocID="{A18D76B3-51F1-4708-9349-DA5A5EC5457A}" presName="node" presStyleLbl="node1" presStyleIdx="10" presStyleCnt="12">
        <dgm:presLayoutVars>
          <dgm:bulletEnabled val="1"/>
        </dgm:presLayoutVars>
      </dgm:prSet>
      <dgm:spPr/>
      <dgm:t>
        <a:bodyPr/>
        <a:lstStyle/>
        <a:p>
          <a:endParaRPr lang="zh-CN" altLang="en-US"/>
        </a:p>
      </dgm:t>
    </dgm:pt>
    <dgm:pt modelId="{C33181CE-BCF6-486D-9D3F-84FD85F68907}" type="pres">
      <dgm:prSet presAssocID="{FF7C770A-460F-49C1-9C55-BD0BA86E7D54}" presName="sibTrans" presStyleCnt="0"/>
      <dgm:spPr/>
    </dgm:pt>
    <dgm:pt modelId="{C9A97BF3-7EA4-482D-85B9-C81496743F47}" type="pres">
      <dgm:prSet presAssocID="{4FBE6424-9F58-426D-9501-B5DB5763C3B2}" presName="node" presStyleLbl="node1" presStyleIdx="11" presStyleCnt="12">
        <dgm:presLayoutVars>
          <dgm:bulletEnabled val="1"/>
        </dgm:presLayoutVars>
      </dgm:prSet>
      <dgm:spPr/>
      <dgm:t>
        <a:bodyPr/>
        <a:lstStyle/>
        <a:p>
          <a:endParaRPr lang="zh-CN" altLang="en-US"/>
        </a:p>
      </dgm:t>
    </dgm:pt>
  </dgm:ptLst>
  <dgm:cxnLst>
    <dgm:cxn modelId="{83F12E32-A0B7-4E68-9F0E-826082E48CDD}" srcId="{427E163A-D7FA-4E44-BFFC-54C93228B89F}" destId="{88F5CC7D-47CB-469C-A9F7-3BD49E21FFF7}" srcOrd="7" destOrd="0" parTransId="{07DD1FD8-4B8F-4857-813E-7817F1DFFCB9}" sibTransId="{24DC9B40-AE05-4DE2-B4A9-063CF2D0B534}"/>
    <dgm:cxn modelId="{864BF99F-7691-4444-A25C-031B7AE47A43}" srcId="{427E163A-D7FA-4E44-BFFC-54C93228B89F}" destId="{7A728E57-30F8-40AB-B8A8-2444D3FFCD6C}" srcOrd="0" destOrd="0" parTransId="{D5B3B8AE-B221-4023-BCB0-407716B80B59}" sibTransId="{DF271466-6307-4205-AEF3-1FCC451AD1F2}"/>
    <dgm:cxn modelId="{34CFB859-23A6-4677-9574-8658EE535AEA}" srcId="{427E163A-D7FA-4E44-BFFC-54C93228B89F}" destId="{EFB03B86-032E-404F-ACD9-59860DB24C0F}" srcOrd="6" destOrd="0" parTransId="{32849F5E-B002-4511-82BC-BF54EC3923EC}" sibTransId="{86E1A93A-B3DC-4EB3-810F-021B39517564}"/>
    <dgm:cxn modelId="{E3CFE558-069D-4B96-9116-625E52F8A5BB}" type="presOf" srcId="{88F5CC7D-47CB-469C-A9F7-3BD49E21FFF7}" destId="{11148D4F-862D-4F38-B485-5A92A5D5A582}" srcOrd="0" destOrd="0" presId="urn:microsoft.com/office/officeart/2005/8/layout/default#7"/>
    <dgm:cxn modelId="{226097EC-E3E4-4A70-A5A1-A74795B999A6}" type="presOf" srcId="{DE32FC88-3B4A-4536-B2F7-A694909FDAF4}" destId="{9BC40863-4F4E-4D2A-8EE2-125A2AD06817}" srcOrd="0" destOrd="0" presId="urn:microsoft.com/office/officeart/2005/8/layout/default#7"/>
    <dgm:cxn modelId="{0A824DE5-9CA2-4B5A-B9B7-E73A1311DD86}" type="presOf" srcId="{7B50946B-12CE-4C41-AFA4-023FDD272A65}" destId="{016D2B5D-5F0C-4F1D-AC7C-20AB42D11EFC}" srcOrd="0" destOrd="0" presId="urn:microsoft.com/office/officeart/2005/8/layout/default#7"/>
    <dgm:cxn modelId="{74CCEAF3-8772-4ACB-B056-8E50D2C2B04D}" type="presOf" srcId="{427E163A-D7FA-4E44-BFFC-54C93228B89F}" destId="{60C96E5F-4906-4A9A-AE53-F0970D6BA779}" srcOrd="0" destOrd="0" presId="urn:microsoft.com/office/officeart/2005/8/layout/default#7"/>
    <dgm:cxn modelId="{D509E49D-3191-4659-8707-476D1A25CED6}" srcId="{427E163A-D7FA-4E44-BFFC-54C93228B89F}" destId="{96B6C74A-D6B8-424C-8C61-CB6C3B350F46}" srcOrd="1" destOrd="0" parTransId="{1E0BAC78-1708-49E5-AF1D-657C102F9D2D}" sibTransId="{956DE735-BBED-4BA3-BB5B-15DD7DCB2BE3}"/>
    <dgm:cxn modelId="{B5EE7B64-0504-4D4A-9132-83AE2672A0CE}" type="presOf" srcId="{4FBE6424-9F58-426D-9501-B5DB5763C3B2}" destId="{C9A97BF3-7EA4-482D-85B9-C81496743F47}" srcOrd="0" destOrd="0" presId="urn:microsoft.com/office/officeart/2005/8/layout/default#7"/>
    <dgm:cxn modelId="{0A76E17E-487E-4BF3-A610-0A82EA9D86B9}" srcId="{427E163A-D7FA-4E44-BFFC-54C93228B89F}" destId="{DE32FC88-3B4A-4536-B2F7-A694909FDAF4}" srcOrd="8" destOrd="0" parTransId="{AC0CB08B-787C-4264-A847-2E803AA2B16B}" sibTransId="{8F920252-D286-47C4-B1EC-B159C0B91C36}"/>
    <dgm:cxn modelId="{387D6FB8-43C4-49AB-9C15-3E043EE005E6}" type="presOf" srcId="{EFB03B86-032E-404F-ACD9-59860DB24C0F}" destId="{792FBE32-63CD-4AB8-8C34-0C0D0E7F4109}" srcOrd="0" destOrd="0" presId="urn:microsoft.com/office/officeart/2005/8/layout/default#7"/>
    <dgm:cxn modelId="{C45AE58C-DD3A-4B18-8D60-040652919B68}" type="presOf" srcId="{96B6C74A-D6B8-424C-8C61-CB6C3B350F46}" destId="{14A8CD62-287A-4147-B631-B8CBE7AC07E1}" srcOrd="0" destOrd="0" presId="urn:microsoft.com/office/officeart/2005/8/layout/default#7"/>
    <dgm:cxn modelId="{BDE87445-D475-44FD-840C-26F66A8506AD}" type="presOf" srcId="{1193D1F7-1A54-475B-AF2B-70ACD3C05327}" destId="{774FC98B-CB89-4F0F-B744-6977495485E0}" srcOrd="0" destOrd="0" presId="urn:microsoft.com/office/officeart/2005/8/layout/default#7"/>
    <dgm:cxn modelId="{7B6449A7-FCF7-4BBF-8176-F84DC457625E}" srcId="{427E163A-D7FA-4E44-BFFC-54C93228B89F}" destId="{4FBE6424-9F58-426D-9501-B5DB5763C3B2}" srcOrd="11" destOrd="0" parTransId="{50BB3D8D-ABF6-48A9-BE39-EE1F0A65E0EE}" sibTransId="{9C154AED-4C1B-4CA4-99CD-F014698C882D}"/>
    <dgm:cxn modelId="{D2ABB5C1-5A8C-4557-B372-67040AC6883B}" type="presOf" srcId="{A18D76B3-51F1-4708-9349-DA5A5EC5457A}" destId="{7452B264-8426-4B6C-90BC-E5BF421C220F}" srcOrd="0" destOrd="0" presId="urn:microsoft.com/office/officeart/2005/8/layout/default#7"/>
    <dgm:cxn modelId="{CE2DE3C4-B20A-41FC-AAF2-3876C9007501}" srcId="{427E163A-D7FA-4E44-BFFC-54C93228B89F}" destId="{1193D1F7-1A54-475B-AF2B-70ACD3C05327}" srcOrd="4" destOrd="0" parTransId="{2F51B06F-4A1D-4112-A599-03012B21A4FE}" sibTransId="{EEB6E444-D098-446D-B375-DAE11344F4F3}"/>
    <dgm:cxn modelId="{DA25179C-46ED-41E9-BA29-EDDD87ADA642}" srcId="{427E163A-D7FA-4E44-BFFC-54C93228B89F}" destId="{764AB20A-7375-4C61-93EE-C252084495E1}" srcOrd="2" destOrd="0" parTransId="{6A5CDDA3-8804-4669-99A8-CEE96066C4DE}" sibTransId="{D02EF9BA-3236-4B98-8741-B168FA68829E}"/>
    <dgm:cxn modelId="{1DCD53CE-F81A-433E-867E-B57775AC0CB4}" type="presOf" srcId="{764AB20A-7375-4C61-93EE-C252084495E1}" destId="{4742A253-F9A4-421D-8098-BB56C8A62DB4}" srcOrd="0" destOrd="0" presId="urn:microsoft.com/office/officeart/2005/8/layout/default#7"/>
    <dgm:cxn modelId="{5B759E36-04D7-4880-BFC8-2DE3EA7D23B1}" srcId="{427E163A-D7FA-4E44-BFFC-54C93228B89F}" destId="{A18D76B3-51F1-4708-9349-DA5A5EC5457A}" srcOrd="10" destOrd="0" parTransId="{EEAF62CD-4E76-4AF5-93CF-8297FEDD4118}" sibTransId="{FF7C770A-460F-49C1-9C55-BD0BA86E7D54}"/>
    <dgm:cxn modelId="{933B710B-149C-48EB-8305-AF040B567573}" type="presOf" srcId="{904C65CE-96CE-4208-B4E1-E9E3F57804C2}" destId="{1C7BDD0C-0874-49D7-BE71-5C20CBA65A89}" srcOrd="0" destOrd="0" presId="urn:microsoft.com/office/officeart/2005/8/layout/default#7"/>
    <dgm:cxn modelId="{C2DBB90D-8F4C-4630-BD5C-95C4B7A54F4B}" srcId="{427E163A-D7FA-4E44-BFFC-54C93228B89F}" destId="{7B50946B-12CE-4C41-AFA4-023FDD272A65}" srcOrd="9" destOrd="0" parTransId="{15F6717E-F576-4E32-AD43-F309AFB51797}" sibTransId="{58D3D7A3-8351-4767-BEF6-9CE5A297A5B5}"/>
    <dgm:cxn modelId="{9D22D7FE-6EE8-4434-BB7F-BD17B8615A26}" type="presOf" srcId="{7ED73358-0A1C-407E-8B28-A5363E7D5B31}" destId="{A7BE305A-2275-4D8B-9BF4-4B60461DA5D8}" srcOrd="0" destOrd="0" presId="urn:microsoft.com/office/officeart/2005/8/layout/default#7"/>
    <dgm:cxn modelId="{8C39AA2F-664A-4B2D-AC92-CE03D010AB3B}" type="presOf" srcId="{7A728E57-30F8-40AB-B8A8-2444D3FFCD6C}" destId="{4781DEC2-28C8-4F4D-AD49-C32D08089B51}" srcOrd="0" destOrd="0" presId="urn:microsoft.com/office/officeart/2005/8/layout/default#7"/>
    <dgm:cxn modelId="{80A6A2D9-9DD7-4E88-8AFE-985581FF2B1F}" srcId="{427E163A-D7FA-4E44-BFFC-54C93228B89F}" destId="{904C65CE-96CE-4208-B4E1-E9E3F57804C2}" srcOrd="5" destOrd="0" parTransId="{4E94C0DD-2DBB-4C7F-8FC1-8253BDC5CD39}" sibTransId="{2D1E0215-4E90-400A-BE17-439918A62867}"/>
    <dgm:cxn modelId="{55124CDC-1EC9-429D-8BC2-93F0180BD462}" srcId="{427E163A-D7FA-4E44-BFFC-54C93228B89F}" destId="{7ED73358-0A1C-407E-8B28-A5363E7D5B31}" srcOrd="3" destOrd="0" parTransId="{F7424E9F-3368-4708-A0F3-FD93A6834229}" sibTransId="{5408D90F-57D2-4D77-BEBB-9A8E241A51BA}"/>
    <dgm:cxn modelId="{18D00033-7BF2-4220-A24C-2883435AA04D}" type="presParOf" srcId="{60C96E5F-4906-4A9A-AE53-F0970D6BA779}" destId="{4781DEC2-28C8-4F4D-AD49-C32D08089B51}" srcOrd="0" destOrd="0" presId="urn:microsoft.com/office/officeart/2005/8/layout/default#7"/>
    <dgm:cxn modelId="{2FB777BC-BDB4-4821-B605-7C9AECAE4549}" type="presParOf" srcId="{60C96E5F-4906-4A9A-AE53-F0970D6BA779}" destId="{154DDBB7-A895-4EA2-9F9B-729363A7B6FA}" srcOrd="1" destOrd="0" presId="urn:microsoft.com/office/officeart/2005/8/layout/default#7"/>
    <dgm:cxn modelId="{034FE8A0-DBEF-4DA9-91AB-F64CA543F74E}" type="presParOf" srcId="{60C96E5F-4906-4A9A-AE53-F0970D6BA779}" destId="{14A8CD62-287A-4147-B631-B8CBE7AC07E1}" srcOrd="2" destOrd="0" presId="urn:microsoft.com/office/officeart/2005/8/layout/default#7"/>
    <dgm:cxn modelId="{42733326-7150-4D62-A06E-6F6871AF3CA3}" type="presParOf" srcId="{60C96E5F-4906-4A9A-AE53-F0970D6BA779}" destId="{AD434D07-DEA6-4C9D-94B4-095F86F1A3CC}" srcOrd="3" destOrd="0" presId="urn:microsoft.com/office/officeart/2005/8/layout/default#7"/>
    <dgm:cxn modelId="{43D4E9F2-81AC-41D1-A053-60C9FB1C9C61}" type="presParOf" srcId="{60C96E5F-4906-4A9A-AE53-F0970D6BA779}" destId="{4742A253-F9A4-421D-8098-BB56C8A62DB4}" srcOrd="4" destOrd="0" presId="urn:microsoft.com/office/officeart/2005/8/layout/default#7"/>
    <dgm:cxn modelId="{F14EE888-7D1D-4870-8B57-C96AE48BCF5F}" type="presParOf" srcId="{60C96E5F-4906-4A9A-AE53-F0970D6BA779}" destId="{D9B55C03-25A4-4CDA-A2FC-78BE5B923385}" srcOrd="5" destOrd="0" presId="urn:microsoft.com/office/officeart/2005/8/layout/default#7"/>
    <dgm:cxn modelId="{7CF52D5C-0A9B-46F3-9F4C-1EC65F117B51}" type="presParOf" srcId="{60C96E5F-4906-4A9A-AE53-F0970D6BA779}" destId="{A7BE305A-2275-4D8B-9BF4-4B60461DA5D8}" srcOrd="6" destOrd="0" presId="urn:microsoft.com/office/officeart/2005/8/layout/default#7"/>
    <dgm:cxn modelId="{64B91BEA-B88B-44A6-B3F4-702B17E55E10}" type="presParOf" srcId="{60C96E5F-4906-4A9A-AE53-F0970D6BA779}" destId="{35CEAE64-E733-43F9-8A12-7564725D7365}" srcOrd="7" destOrd="0" presId="urn:microsoft.com/office/officeart/2005/8/layout/default#7"/>
    <dgm:cxn modelId="{93107DC2-F410-4745-8BA5-E68D2640CD5F}" type="presParOf" srcId="{60C96E5F-4906-4A9A-AE53-F0970D6BA779}" destId="{774FC98B-CB89-4F0F-B744-6977495485E0}" srcOrd="8" destOrd="0" presId="urn:microsoft.com/office/officeart/2005/8/layout/default#7"/>
    <dgm:cxn modelId="{C56055BD-D6BC-4806-A8A9-59989EF1F310}" type="presParOf" srcId="{60C96E5F-4906-4A9A-AE53-F0970D6BA779}" destId="{3E2ABEF0-75CF-4E75-8CA8-DF560A884AF2}" srcOrd="9" destOrd="0" presId="urn:microsoft.com/office/officeart/2005/8/layout/default#7"/>
    <dgm:cxn modelId="{4456F876-125D-4145-8FF2-CBF01CE7B8F0}" type="presParOf" srcId="{60C96E5F-4906-4A9A-AE53-F0970D6BA779}" destId="{1C7BDD0C-0874-49D7-BE71-5C20CBA65A89}" srcOrd="10" destOrd="0" presId="urn:microsoft.com/office/officeart/2005/8/layout/default#7"/>
    <dgm:cxn modelId="{51DBA832-1AAB-43ED-B5DA-527E1D1594E8}" type="presParOf" srcId="{60C96E5F-4906-4A9A-AE53-F0970D6BA779}" destId="{15AE3F0E-E7E7-4570-B30E-7E315215AD34}" srcOrd="11" destOrd="0" presId="urn:microsoft.com/office/officeart/2005/8/layout/default#7"/>
    <dgm:cxn modelId="{CC0AF745-0A63-4371-A07D-9F56CA2E1F3E}" type="presParOf" srcId="{60C96E5F-4906-4A9A-AE53-F0970D6BA779}" destId="{792FBE32-63CD-4AB8-8C34-0C0D0E7F4109}" srcOrd="12" destOrd="0" presId="urn:microsoft.com/office/officeart/2005/8/layout/default#7"/>
    <dgm:cxn modelId="{CA0E1780-D5E9-4FA8-AE94-87FC07F43297}" type="presParOf" srcId="{60C96E5F-4906-4A9A-AE53-F0970D6BA779}" destId="{A5D10B26-43E5-417D-AD5D-32F7AD404D03}" srcOrd="13" destOrd="0" presId="urn:microsoft.com/office/officeart/2005/8/layout/default#7"/>
    <dgm:cxn modelId="{C4DAB023-9707-49FC-ACBE-5BCFA685769F}" type="presParOf" srcId="{60C96E5F-4906-4A9A-AE53-F0970D6BA779}" destId="{11148D4F-862D-4F38-B485-5A92A5D5A582}" srcOrd="14" destOrd="0" presId="urn:microsoft.com/office/officeart/2005/8/layout/default#7"/>
    <dgm:cxn modelId="{E823C5FE-F22A-4AF2-9416-D7B05A6B790F}" type="presParOf" srcId="{60C96E5F-4906-4A9A-AE53-F0970D6BA779}" destId="{BCD8A9C0-C3D6-4FA6-8A63-6C87C6F6653B}" srcOrd="15" destOrd="0" presId="urn:microsoft.com/office/officeart/2005/8/layout/default#7"/>
    <dgm:cxn modelId="{7092966E-957B-4953-A0D8-40874103E1C3}" type="presParOf" srcId="{60C96E5F-4906-4A9A-AE53-F0970D6BA779}" destId="{9BC40863-4F4E-4D2A-8EE2-125A2AD06817}" srcOrd="16" destOrd="0" presId="urn:microsoft.com/office/officeart/2005/8/layout/default#7"/>
    <dgm:cxn modelId="{454FAAAC-31FD-4323-80A1-2D050B5A0FE7}" type="presParOf" srcId="{60C96E5F-4906-4A9A-AE53-F0970D6BA779}" destId="{D5CCB290-18DF-4FDC-A514-F66A5BFF8E9C}" srcOrd="17" destOrd="0" presId="urn:microsoft.com/office/officeart/2005/8/layout/default#7"/>
    <dgm:cxn modelId="{7F6E8F00-4042-4506-9537-66DCE0BEF827}" type="presParOf" srcId="{60C96E5F-4906-4A9A-AE53-F0970D6BA779}" destId="{016D2B5D-5F0C-4F1D-AC7C-20AB42D11EFC}" srcOrd="18" destOrd="0" presId="urn:microsoft.com/office/officeart/2005/8/layout/default#7"/>
    <dgm:cxn modelId="{18C09F9A-AACD-476B-9918-C66401F4A6E2}" type="presParOf" srcId="{60C96E5F-4906-4A9A-AE53-F0970D6BA779}" destId="{DFC1B057-A37B-4EF4-8A1D-19CD43ED83B5}" srcOrd="19" destOrd="0" presId="urn:microsoft.com/office/officeart/2005/8/layout/default#7"/>
    <dgm:cxn modelId="{953D1118-9D31-4152-A571-29F88719CE8C}" type="presParOf" srcId="{60C96E5F-4906-4A9A-AE53-F0970D6BA779}" destId="{7452B264-8426-4B6C-90BC-E5BF421C220F}" srcOrd="20" destOrd="0" presId="urn:microsoft.com/office/officeart/2005/8/layout/default#7"/>
    <dgm:cxn modelId="{334DDA3F-B377-42AE-8228-E9B8F99B7959}" type="presParOf" srcId="{60C96E5F-4906-4A9A-AE53-F0970D6BA779}" destId="{C33181CE-BCF6-486D-9D3F-84FD85F68907}" srcOrd="21" destOrd="0" presId="urn:microsoft.com/office/officeart/2005/8/layout/default#7"/>
    <dgm:cxn modelId="{51E04348-09DF-4496-A4C6-220D50143142}" type="presParOf" srcId="{60C96E5F-4906-4A9A-AE53-F0970D6BA779}" destId="{C9A97BF3-7EA4-482D-85B9-C81496743F47}" srcOrd="22" destOrd="0" presId="urn:microsoft.com/office/officeart/2005/8/layout/defaul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CF20D5-6C48-46EA-91D3-2C89A311D41C}" type="doc">
      <dgm:prSet loTypeId="urn:microsoft.com/office/officeart/2005/8/layout/default#8" loCatId="list" qsTypeId="urn:microsoft.com/office/officeart/2005/8/quickstyle/simple3" qsCatId="simple" csTypeId="urn:microsoft.com/office/officeart/2005/8/colors/colorful5" csCatId="colorful" phldr="1"/>
      <dgm:spPr/>
      <dgm:t>
        <a:bodyPr/>
        <a:lstStyle/>
        <a:p>
          <a:endParaRPr lang="zh-CN" altLang="en-US"/>
        </a:p>
      </dgm:t>
    </dgm:pt>
    <dgm:pt modelId="{A473D91B-10A0-4EEB-9183-6C557C848EE5}">
      <dgm:prSet phldrT="[文本]" custT="1"/>
      <dgm:spPr/>
      <dgm:t>
        <a:bodyPr/>
        <a:lstStyle/>
        <a:p>
          <a:r>
            <a:rPr lang="zh-CN" altLang="en-US" sz="2100" dirty="0" smtClean="0">
              <a:latin typeface="黑体" panose="02010609060101010101" pitchFamily="49" charset="-122"/>
              <a:ea typeface="黑体" panose="02010609060101010101" pitchFamily="49" charset="-122"/>
            </a:rPr>
            <a:t>文摘</a:t>
          </a:r>
          <a:endParaRPr lang="zh-CN" altLang="en-US" sz="2100" dirty="0">
            <a:latin typeface="黑体" panose="02010609060101010101" pitchFamily="49" charset="-122"/>
            <a:ea typeface="黑体" panose="02010609060101010101" pitchFamily="49" charset="-122"/>
          </a:endParaRPr>
        </a:p>
      </dgm:t>
    </dgm:pt>
    <dgm:pt modelId="{6449E880-AB5A-435C-8D16-6D15A7C11CD8}" type="par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B47824B4-84C5-4C4E-B61F-219EEC7B6514}" type="sibTrans" cxnId="{4F946233-BA9C-4DA0-A537-167D3A16A371}">
      <dgm:prSet/>
      <dgm:spPr/>
      <dgm:t>
        <a:bodyPr/>
        <a:lstStyle/>
        <a:p>
          <a:endParaRPr lang="zh-CN" altLang="en-US" sz="2100">
            <a:latin typeface="黑体" panose="02010609060101010101" pitchFamily="49" charset="-122"/>
            <a:ea typeface="黑体" panose="02010609060101010101" pitchFamily="49" charset="-122"/>
          </a:endParaRPr>
        </a:p>
      </dgm:t>
    </dgm:pt>
    <dgm:pt modelId="{DB5BC6AA-4852-4D6F-A214-F29AC7BB216D}">
      <dgm:prSet phldrT="[文本]" custT="1"/>
      <dgm:spPr/>
      <dgm:t>
        <a:bodyPr/>
        <a:lstStyle/>
        <a:p>
          <a:r>
            <a:rPr lang="zh-CN" altLang="en-US" sz="2100" dirty="0" smtClean="0">
              <a:latin typeface="黑体" panose="02010609060101010101" pitchFamily="49" charset="-122"/>
              <a:ea typeface="黑体" panose="02010609060101010101" pitchFamily="49" charset="-122"/>
            </a:rPr>
            <a:t>全文</a:t>
          </a:r>
          <a:endParaRPr lang="zh-CN" altLang="en-US" sz="2100" dirty="0">
            <a:latin typeface="黑体" panose="02010609060101010101" pitchFamily="49" charset="-122"/>
            <a:ea typeface="黑体" panose="02010609060101010101" pitchFamily="49" charset="-122"/>
          </a:endParaRPr>
        </a:p>
      </dgm:t>
    </dgm:pt>
    <dgm:pt modelId="{A8B0BAF5-A5E5-4D29-B99B-A9E744188349}" type="par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B0C01CDF-1197-4698-8F14-C10DA7CA664A}" type="sibTrans" cxnId="{3E55F507-163F-44F2-99E8-1D2E814A5B44}">
      <dgm:prSet/>
      <dgm:spPr/>
      <dgm:t>
        <a:bodyPr/>
        <a:lstStyle/>
        <a:p>
          <a:endParaRPr lang="zh-CN" altLang="en-US" sz="2100">
            <a:latin typeface="黑体" panose="02010609060101010101" pitchFamily="49" charset="-122"/>
            <a:ea typeface="黑体" panose="02010609060101010101" pitchFamily="49" charset="-122"/>
          </a:endParaRPr>
        </a:p>
      </dgm:t>
    </dgm:pt>
    <dgm:pt modelId="{F1902AB1-5111-4B74-84E0-307EA4B5467D}">
      <dgm:prSet phldrT="[文本]" custT="1"/>
      <dgm:spPr/>
      <dgm:t>
        <a:bodyPr/>
        <a:lstStyle/>
        <a:p>
          <a:r>
            <a:rPr lang="zh-CN" altLang="en-US" sz="2100" dirty="0" smtClean="0">
              <a:latin typeface="黑体" panose="02010609060101010101" pitchFamily="49" charset="-122"/>
              <a:ea typeface="黑体" panose="02010609060101010101" pitchFamily="49" charset="-122"/>
            </a:rPr>
            <a:t>工具、数值</a:t>
          </a:r>
          <a:endParaRPr lang="zh-CN" altLang="en-US" sz="2100" dirty="0">
            <a:latin typeface="黑体" panose="02010609060101010101" pitchFamily="49" charset="-122"/>
            <a:ea typeface="黑体" panose="02010609060101010101" pitchFamily="49" charset="-122"/>
          </a:endParaRPr>
        </a:p>
      </dgm:t>
    </dgm:pt>
    <dgm:pt modelId="{640954E7-BA92-46A8-A7D6-0D2B5A55713E}" type="par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039009E0-71A8-4ADC-85FA-E8EEEFE9C435}" type="sibTrans" cxnId="{94F4309C-656D-4EE7-9490-5DA55B980985}">
      <dgm:prSet/>
      <dgm:spPr/>
      <dgm:t>
        <a:bodyPr/>
        <a:lstStyle/>
        <a:p>
          <a:endParaRPr lang="zh-CN" altLang="en-US" sz="2100">
            <a:latin typeface="黑体" panose="02010609060101010101" pitchFamily="49" charset="-122"/>
            <a:ea typeface="黑体" panose="02010609060101010101" pitchFamily="49" charset="-122"/>
          </a:endParaRPr>
        </a:p>
      </dgm:t>
    </dgm:pt>
    <dgm:pt modelId="{CD0C1C24-CCC6-4FA6-93AD-86493C3A6EE0}">
      <dgm:prSet phldrT="[文本]" custT="1"/>
      <dgm:spPr/>
      <dgm:t>
        <a:bodyPr/>
        <a:lstStyle/>
        <a:p>
          <a:r>
            <a:rPr lang="zh-CN" altLang="en-US" sz="2100" dirty="0" smtClean="0">
              <a:latin typeface="黑体" panose="02010609060101010101" pitchFamily="49" charset="-122"/>
              <a:ea typeface="黑体" panose="02010609060101010101" pitchFamily="49" charset="-122"/>
            </a:rPr>
            <a:t>多媒体</a:t>
          </a:r>
          <a:endParaRPr lang="zh-CN" altLang="en-US" sz="2100" dirty="0">
            <a:latin typeface="黑体" panose="02010609060101010101" pitchFamily="49" charset="-122"/>
            <a:ea typeface="黑体" panose="02010609060101010101" pitchFamily="49" charset="-122"/>
          </a:endParaRPr>
        </a:p>
      </dgm:t>
    </dgm:pt>
    <dgm:pt modelId="{B01A2CA5-7E3C-420F-AFB7-4F73267626F8}" type="par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4564841D-50EA-4525-B1AF-D3EB6C0F90A8}" type="sibTrans" cxnId="{ABBCE4B2-3EA8-4716-9D7C-249016BCF9CD}">
      <dgm:prSet/>
      <dgm:spPr/>
      <dgm:t>
        <a:bodyPr/>
        <a:lstStyle/>
        <a:p>
          <a:endParaRPr lang="zh-CN" altLang="en-US" sz="2100">
            <a:latin typeface="黑体" panose="02010609060101010101" pitchFamily="49" charset="-122"/>
            <a:ea typeface="黑体" panose="02010609060101010101" pitchFamily="49" charset="-122"/>
          </a:endParaRPr>
        </a:p>
      </dgm:t>
    </dgm:pt>
    <dgm:pt modelId="{B69271D0-FD09-46D9-B656-EA1552D2BE01}" type="pres">
      <dgm:prSet presAssocID="{8ACF20D5-6C48-46EA-91D3-2C89A311D41C}" presName="diagram" presStyleCnt="0">
        <dgm:presLayoutVars>
          <dgm:dir/>
          <dgm:resizeHandles val="exact"/>
        </dgm:presLayoutVars>
      </dgm:prSet>
      <dgm:spPr/>
      <dgm:t>
        <a:bodyPr/>
        <a:lstStyle/>
        <a:p>
          <a:endParaRPr lang="zh-CN" altLang="en-US"/>
        </a:p>
      </dgm:t>
    </dgm:pt>
    <dgm:pt modelId="{98BC6F1C-D185-4701-B4C3-B88C3D828862}" type="pres">
      <dgm:prSet presAssocID="{A473D91B-10A0-4EEB-9183-6C557C848EE5}" presName="node" presStyleLbl="node1" presStyleIdx="0" presStyleCnt="4" custScaleX="150636">
        <dgm:presLayoutVars>
          <dgm:bulletEnabled val="1"/>
        </dgm:presLayoutVars>
      </dgm:prSet>
      <dgm:spPr/>
      <dgm:t>
        <a:bodyPr/>
        <a:lstStyle/>
        <a:p>
          <a:endParaRPr lang="zh-CN" altLang="en-US"/>
        </a:p>
      </dgm:t>
    </dgm:pt>
    <dgm:pt modelId="{86105448-79D8-4D71-B5DD-6E49CF36515B}" type="pres">
      <dgm:prSet presAssocID="{B47824B4-84C5-4C4E-B61F-219EEC7B6514}" presName="sibTrans" presStyleCnt="0"/>
      <dgm:spPr/>
    </dgm:pt>
    <dgm:pt modelId="{FF24CE4A-764C-4F19-8129-AEE3B2077CC7}" type="pres">
      <dgm:prSet presAssocID="{DB5BC6AA-4852-4D6F-A214-F29AC7BB216D}" presName="node" presStyleLbl="node1" presStyleIdx="1" presStyleCnt="4" custScaleX="150636">
        <dgm:presLayoutVars>
          <dgm:bulletEnabled val="1"/>
        </dgm:presLayoutVars>
      </dgm:prSet>
      <dgm:spPr/>
      <dgm:t>
        <a:bodyPr/>
        <a:lstStyle/>
        <a:p>
          <a:endParaRPr lang="zh-CN" altLang="en-US"/>
        </a:p>
      </dgm:t>
    </dgm:pt>
    <dgm:pt modelId="{3E27D98A-3F06-420A-954B-524373CAF200}" type="pres">
      <dgm:prSet presAssocID="{B0C01CDF-1197-4698-8F14-C10DA7CA664A}" presName="sibTrans" presStyleCnt="0"/>
      <dgm:spPr/>
    </dgm:pt>
    <dgm:pt modelId="{37E0C078-6FFE-4363-95CE-C8CC3744A8E9}" type="pres">
      <dgm:prSet presAssocID="{F1902AB1-5111-4B74-84E0-307EA4B5467D}" presName="node" presStyleLbl="node1" presStyleIdx="2" presStyleCnt="4" custScaleX="150636">
        <dgm:presLayoutVars>
          <dgm:bulletEnabled val="1"/>
        </dgm:presLayoutVars>
      </dgm:prSet>
      <dgm:spPr/>
      <dgm:t>
        <a:bodyPr/>
        <a:lstStyle/>
        <a:p>
          <a:endParaRPr lang="zh-CN" altLang="en-US"/>
        </a:p>
      </dgm:t>
    </dgm:pt>
    <dgm:pt modelId="{CA0BDCCE-091C-41F9-BEDD-B4A6CA8FDCE4}" type="pres">
      <dgm:prSet presAssocID="{039009E0-71A8-4ADC-85FA-E8EEEFE9C435}" presName="sibTrans" presStyleCnt="0"/>
      <dgm:spPr/>
    </dgm:pt>
    <dgm:pt modelId="{7C43E01E-886C-4882-A9C9-3EF5B3FE3D9E}" type="pres">
      <dgm:prSet presAssocID="{CD0C1C24-CCC6-4FA6-93AD-86493C3A6EE0}" presName="node" presStyleLbl="node1" presStyleIdx="3" presStyleCnt="4" custScaleX="150636">
        <dgm:presLayoutVars>
          <dgm:bulletEnabled val="1"/>
        </dgm:presLayoutVars>
      </dgm:prSet>
      <dgm:spPr/>
      <dgm:t>
        <a:bodyPr/>
        <a:lstStyle/>
        <a:p>
          <a:endParaRPr lang="zh-CN" altLang="en-US"/>
        </a:p>
      </dgm:t>
    </dgm:pt>
  </dgm:ptLst>
  <dgm:cxnLst>
    <dgm:cxn modelId="{C073AB09-C4C3-4522-9358-36CA1DAE78E8}" type="presOf" srcId="{8ACF20D5-6C48-46EA-91D3-2C89A311D41C}" destId="{B69271D0-FD09-46D9-B656-EA1552D2BE01}" srcOrd="0" destOrd="0" presId="urn:microsoft.com/office/officeart/2005/8/layout/default#8"/>
    <dgm:cxn modelId="{C3096C3C-812A-46CC-A2E9-D4EC3429E3FE}" type="presOf" srcId="{A473D91B-10A0-4EEB-9183-6C557C848EE5}" destId="{98BC6F1C-D185-4701-B4C3-B88C3D828862}" srcOrd="0" destOrd="0" presId="urn:microsoft.com/office/officeart/2005/8/layout/default#8"/>
    <dgm:cxn modelId="{94F4309C-656D-4EE7-9490-5DA55B980985}" srcId="{8ACF20D5-6C48-46EA-91D3-2C89A311D41C}" destId="{F1902AB1-5111-4B74-84E0-307EA4B5467D}" srcOrd="2" destOrd="0" parTransId="{640954E7-BA92-46A8-A7D6-0D2B5A55713E}" sibTransId="{039009E0-71A8-4ADC-85FA-E8EEEFE9C435}"/>
    <dgm:cxn modelId="{3E55F507-163F-44F2-99E8-1D2E814A5B44}" srcId="{8ACF20D5-6C48-46EA-91D3-2C89A311D41C}" destId="{DB5BC6AA-4852-4D6F-A214-F29AC7BB216D}" srcOrd="1" destOrd="0" parTransId="{A8B0BAF5-A5E5-4D29-B99B-A9E744188349}" sibTransId="{B0C01CDF-1197-4698-8F14-C10DA7CA664A}"/>
    <dgm:cxn modelId="{C3D6E021-8146-4D30-BF78-26C8FA310854}" type="presOf" srcId="{CD0C1C24-CCC6-4FA6-93AD-86493C3A6EE0}" destId="{7C43E01E-886C-4882-A9C9-3EF5B3FE3D9E}" srcOrd="0" destOrd="0" presId="urn:microsoft.com/office/officeart/2005/8/layout/default#8"/>
    <dgm:cxn modelId="{B01D5EEC-2AD5-4148-A8A2-BF7A22A8BF48}" type="presOf" srcId="{F1902AB1-5111-4B74-84E0-307EA4B5467D}" destId="{37E0C078-6FFE-4363-95CE-C8CC3744A8E9}" srcOrd="0" destOrd="0" presId="urn:microsoft.com/office/officeart/2005/8/layout/default#8"/>
    <dgm:cxn modelId="{4F946233-BA9C-4DA0-A537-167D3A16A371}" srcId="{8ACF20D5-6C48-46EA-91D3-2C89A311D41C}" destId="{A473D91B-10A0-4EEB-9183-6C557C848EE5}" srcOrd="0" destOrd="0" parTransId="{6449E880-AB5A-435C-8D16-6D15A7C11CD8}" sibTransId="{B47824B4-84C5-4C4E-B61F-219EEC7B6514}"/>
    <dgm:cxn modelId="{1DDFB0C2-1934-427E-B382-C7B3D92AB5CB}" type="presOf" srcId="{DB5BC6AA-4852-4D6F-A214-F29AC7BB216D}" destId="{FF24CE4A-764C-4F19-8129-AEE3B2077CC7}" srcOrd="0" destOrd="0" presId="urn:microsoft.com/office/officeart/2005/8/layout/default#8"/>
    <dgm:cxn modelId="{ABBCE4B2-3EA8-4716-9D7C-249016BCF9CD}" srcId="{8ACF20D5-6C48-46EA-91D3-2C89A311D41C}" destId="{CD0C1C24-CCC6-4FA6-93AD-86493C3A6EE0}" srcOrd="3" destOrd="0" parTransId="{B01A2CA5-7E3C-420F-AFB7-4F73267626F8}" sibTransId="{4564841D-50EA-4525-B1AF-D3EB6C0F90A8}"/>
    <dgm:cxn modelId="{8AEBD10D-6E8A-4C67-B704-0D384C1AC701}" type="presParOf" srcId="{B69271D0-FD09-46D9-B656-EA1552D2BE01}" destId="{98BC6F1C-D185-4701-B4C3-B88C3D828862}" srcOrd="0" destOrd="0" presId="urn:microsoft.com/office/officeart/2005/8/layout/default#8"/>
    <dgm:cxn modelId="{5771A418-D927-4F02-AF17-8028BE175CDF}" type="presParOf" srcId="{B69271D0-FD09-46D9-B656-EA1552D2BE01}" destId="{86105448-79D8-4D71-B5DD-6E49CF36515B}" srcOrd="1" destOrd="0" presId="urn:microsoft.com/office/officeart/2005/8/layout/default#8"/>
    <dgm:cxn modelId="{C959C254-4F8C-4874-9584-7ABD755E64D5}" type="presParOf" srcId="{B69271D0-FD09-46D9-B656-EA1552D2BE01}" destId="{FF24CE4A-764C-4F19-8129-AEE3B2077CC7}" srcOrd="2" destOrd="0" presId="urn:microsoft.com/office/officeart/2005/8/layout/default#8"/>
    <dgm:cxn modelId="{79F0B8D8-6AA8-4463-8C70-CDF1BC0EDDED}" type="presParOf" srcId="{B69271D0-FD09-46D9-B656-EA1552D2BE01}" destId="{3E27D98A-3F06-420A-954B-524373CAF200}" srcOrd="3" destOrd="0" presId="urn:microsoft.com/office/officeart/2005/8/layout/default#8"/>
    <dgm:cxn modelId="{AB6DB745-6182-4CC3-8D2A-C91E0A6137E2}" type="presParOf" srcId="{B69271D0-FD09-46D9-B656-EA1552D2BE01}" destId="{37E0C078-6FFE-4363-95CE-C8CC3744A8E9}" srcOrd="4" destOrd="0" presId="urn:microsoft.com/office/officeart/2005/8/layout/default#8"/>
    <dgm:cxn modelId="{4D57420F-AC90-467B-9CD8-B861985F5EB1}" type="presParOf" srcId="{B69271D0-FD09-46D9-B656-EA1552D2BE01}" destId="{CA0BDCCE-091C-41F9-BEDD-B4A6CA8FDCE4}" srcOrd="5" destOrd="0" presId="urn:microsoft.com/office/officeart/2005/8/layout/default#8"/>
    <dgm:cxn modelId="{6D497749-1F01-4AD6-8DE5-68BDC7EE260B}" type="presParOf" srcId="{B69271D0-FD09-46D9-B656-EA1552D2BE01}" destId="{7C43E01E-886C-4882-A9C9-3EF5B3FE3D9E}" srcOrd="6" destOrd="0" presId="urn:microsoft.com/office/officeart/2005/8/layout/default#8"/>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4AB374-B6C3-4CAB-89BF-D38EC85254AA}" type="doc">
      <dgm:prSet loTypeId="urn:microsoft.com/office/officeart/2005/8/layout/hProcess9" loCatId="process" qsTypeId="urn:microsoft.com/office/officeart/2005/8/quickstyle/3d9" qsCatId="3D" csTypeId="urn:microsoft.com/office/officeart/2005/8/colors/accent1_4" csCatId="accent1" phldr="1"/>
      <dgm:spPr/>
    </dgm:pt>
    <dgm:pt modelId="{717A519B-20CC-4D46-90A8-8A8491A81E26}">
      <dgm:prSet phldrT="[文本]"/>
      <dgm:spPr/>
      <dgm:t>
        <a:bodyPr/>
        <a:lstStyle/>
        <a:p>
          <a:r>
            <a:rPr lang="zh-CN" altLang="en-US" b="0" dirty="0" smtClean="0">
              <a:solidFill>
                <a:schemeClr val="tx1"/>
              </a:solidFill>
            </a:rPr>
            <a:t>调研</a:t>
          </a:r>
          <a:endParaRPr lang="zh-CN" altLang="en-US" b="0" dirty="0">
            <a:solidFill>
              <a:schemeClr val="tx1"/>
            </a:solidFill>
          </a:endParaRPr>
        </a:p>
      </dgm:t>
    </dgm:pt>
    <dgm:pt modelId="{85347777-2CD4-44F7-892A-E229FD5E7DEE}" type="parTrans" cxnId="{51B1A44A-D7EA-4B04-B06A-D57615EE7A02}">
      <dgm:prSet/>
      <dgm:spPr/>
      <dgm:t>
        <a:bodyPr/>
        <a:lstStyle/>
        <a:p>
          <a:endParaRPr lang="zh-CN" altLang="en-US"/>
        </a:p>
      </dgm:t>
    </dgm:pt>
    <dgm:pt modelId="{99912BD8-EF48-46D5-AB1E-09A6FCAC28C2}" type="sibTrans" cxnId="{51B1A44A-D7EA-4B04-B06A-D57615EE7A02}">
      <dgm:prSet/>
      <dgm:spPr/>
      <dgm:t>
        <a:bodyPr/>
        <a:lstStyle/>
        <a:p>
          <a:endParaRPr lang="zh-CN" altLang="en-US"/>
        </a:p>
      </dgm:t>
    </dgm:pt>
    <dgm:pt modelId="{9CB96092-AF8F-41F1-B92F-EBAC432662B1}">
      <dgm:prSet phldrT="[文本]"/>
      <dgm:spPr/>
      <dgm:t>
        <a:bodyPr/>
        <a:lstStyle/>
        <a:p>
          <a:r>
            <a:rPr lang="zh-CN" altLang="en-US" b="0" dirty="0" smtClean="0">
              <a:solidFill>
                <a:schemeClr val="tx1"/>
              </a:solidFill>
            </a:rPr>
            <a:t>研究</a:t>
          </a:r>
          <a:endParaRPr lang="zh-CN" altLang="en-US" b="0" dirty="0">
            <a:solidFill>
              <a:schemeClr val="tx1"/>
            </a:solidFill>
          </a:endParaRPr>
        </a:p>
      </dgm:t>
    </dgm:pt>
    <dgm:pt modelId="{F60EEB1B-CB49-45AB-9A4C-9713120705C8}" type="parTrans" cxnId="{FB779C63-35BC-4365-B5CD-6101AC4339CB}">
      <dgm:prSet/>
      <dgm:spPr/>
      <dgm:t>
        <a:bodyPr/>
        <a:lstStyle/>
        <a:p>
          <a:endParaRPr lang="zh-CN" altLang="en-US"/>
        </a:p>
      </dgm:t>
    </dgm:pt>
    <dgm:pt modelId="{9C606BEB-BA60-4282-AAF1-38D7E4C9C2E8}" type="sibTrans" cxnId="{FB779C63-35BC-4365-B5CD-6101AC4339CB}">
      <dgm:prSet/>
      <dgm:spPr/>
      <dgm:t>
        <a:bodyPr/>
        <a:lstStyle/>
        <a:p>
          <a:endParaRPr lang="zh-CN" altLang="en-US"/>
        </a:p>
      </dgm:t>
    </dgm:pt>
    <dgm:pt modelId="{AB4B100E-BF77-416D-ACFD-590C0C3234DA}">
      <dgm:prSet phldrT="[文本]"/>
      <dgm:spPr/>
      <dgm:t>
        <a:bodyPr/>
        <a:lstStyle/>
        <a:p>
          <a:r>
            <a:rPr lang="zh-CN" altLang="en-US" b="0" dirty="0" smtClean="0">
              <a:solidFill>
                <a:schemeClr val="tx1"/>
              </a:solidFill>
            </a:rPr>
            <a:t>成果</a:t>
          </a:r>
          <a:endParaRPr lang="zh-CN" altLang="en-US" b="0" dirty="0">
            <a:solidFill>
              <a:schemeClr val="tx1"/>
            </a:solidFill>
          </a:endParaRPr>
        </a:p>
      </dgm:t>
    </dgm:pt>
    <dgm:pt modelId="{65B3F222-7363-44F1-A745-AE2F016FE8C9}" type="parTrans" cxnId="{0261FEF4-2B4C-4F26-BE4A-42E966633448}">
      <dgm:prSet/>
      <dgm:spPr/>
      <dgm:t>
        <a:bodyPr/>
        <a:lstStyle/>
        <a:p>
          <a:endParaRPr lang="zh-CN" altLang="en-US"/>
        </a:p>
      </dgm:t>
    </dgm:pt>
    <dgm:pt modelId="{605FEA6E-715F-4A56-B620-2CC362B0859A}" type="sibTrans" cxnId="{0261FEF4-2B4C-4F26-BE4A-42E966633448}">
      <dgm:prSet/>
      <dgm:spPr/>
      <dgm:t>
        <a:bodyPr/>
        <a:lstStyle/>
        <a:p>
          <a:endParaRPr lang="zh-CN" altLang="en-US"/>
        </a:p>
      </dgm:t>
    </dgm:pt>
    <dgm:pt modelId="{B4A42B10-6C52-40A9-8CD3-E3F34076A415}" type="pres">
      <dgm:prSet presAssocID="{3D4AB374-B6C3-4CAB-89BF-D38EC85254AA}" presName="CompostProcess" presStyleCnt="0">
        <dgm:presLayoutVars>
          <dgm:dir/>
          <dgm:resizeHandles val="exact"/>
        </dgm:presLayoutVars>
      </dgm:prSet>
      <dgm:spPr/>
    </dgm:pt>
    <dgm:pt modelId="{102D1814-6686-4585-8EBA-AFBB381DAFB0}" type="pres">
      <dgm:prSet presAssocID="{3D4AB374-B6C3-4CAB-89BF-D38EC85254AA}" presName="arrow" presStyleLbl="bgShp" presStyleIdx="0" presStyleCnt="1"/>
      <dgm:spPr/>
    </dgm:pt>
    <dgm:pt modelId="{10CB89D6-D998-4E69-8FDA-51A2CEE7CFD7}" type="pres">
      <dgm:prSet presAssocID="{3D4AB374-B6C3-4CAB-89BF-D38EC85254AA}" presName="linearProcess" presStyleCnt="0"/>
      <dgm:spPr/>
    </dgm:pt>
    <dgm:pt modelId="{7F4DE12A-DC65-443C-B482-0637801331E7}" type="pres">
      <dgm:prSet presAssocID="{717A519B-20CC-4D46-90A8-8A8491A81E26}" presName="textNode" presStyleLbl="node1" presStyleIdx="0" presStyleCnt="3">
        <dgm:presLayoutVars>
          <dgm:bulletEnabled val="1"/>
        </dgm:presLayoutVars>
      </dgm:prSet>
      <dgm:spPr/>
      <dgm:t>
        <a:bodyPr/>
        <a:lstStyle/>
        <a:p>
          <a:endParaRPr lang="zh-CN" altLang="en-US"/>
        </a:p>
      </dgm:t>
    </dgm:pt>
    <dgm:pt modelId="{D2A0DB73-753E-4AD1-A27E-F383FE2D9EEC}" type="pres">
      <dgm:prSet presAssocID="{99912BD8-EF48-46D5-AB1E-09A6FCAC28C2}" presName="sibTrans" presStyleCnt="0"/>
      <dgm:spPr/>
    </dgm:pt>
    <dgm:pt modelId="{55151CEA-03A8-4EBF-9954-35950407B715}" type="pres">
      <dgm:prSet presAssocID="{9CB96092-AF8F-41F1-B92F-EBAC432662B1}" presName="textNode" presStyleLbl="node1" presStyleIdx="1" presStyleCnt="3">
        <dgm:presLayoutVars>
          <dgm:bulletEnabled val="1"/>
        </dgm:presLayoutVars>
      </dgm:prSet>
      <dgm:spPr/>
      <dgm:t>
        <a:bodyPr/>
        <a:lstStyle/>
        <a:p>
          <a:endParaRPr lang="zh-CN" altLang="en-US"/>
        </a:p>
      </dgm:t>
    </dgm:pt>
    <dgm:pt modelId="{8D4B7AEB-E810-40DC-85EA-8D6542F234CA}" type="pres">
      <dgm:prSet presAssocID="{9C606BEB-BA60-4282-AAF1-38D7E4C9C2E8}" presName="sibTrans" presStyleCnt="0"/>
      <dgm:spPr/>
    </dgm:pt>
    <dgm:pt modelId="{98CC36FA-E032-464E-8CC9-0F455437E20B}" type="pres">
      <dgm:prSet presAssocID="{AB4B100E-BF77-416D-ACFD-590C0C3234DA}" presName="textNode" presStyleLbl="node1" presStyleIdx="2" presStyleCnt="3">
        <dgm:presLayoutVars>
          <dgm:bulletEnabled val="1"/>
        </dgm:presLayoutVars>
      </dgm:prSet>
      <dgm:spPr/>
      <dgm:t>
        <a:bodyPr/>
        <a:lstStyle/>
        <a:p>
          <a:endParaRPr lang="zh-CN" altLang="en-US"/>
        </a:p>
      </dgm:t>
    </dgm:pt>
  </dgm:ptLst>
  <dgm:cxnLst>
    <dgm:cxn modelId="{0261FEF4-2B4C-4F26-BE4A-42E966633448}" srcId="{3D4AB374-B6C3-4CAB-89BF-D38EC85254AA}" destId="{AB4B100E-BF77-416D-ACFD-590C0C3234DA}" srcOrd="2" destOrd="0" parTransId="{65B3F222-7363-44F1-A745-AE2F016FE8C9}" sibTransId="{605FEA6E-715F-4A56-B620-2CC362B0859A}"/>
    <dgm:cxn modelId="{CE600AC5-6527-43AD-BF8D-4B0C2884A544}" type="presOf" srcId="{9CB96092-AF8F-41F1-B92F-EBAC432662B1}" destId="{55151CEA-03A8-4EBF-9954-35950407B715}" srcOrd="0" destOrd="0" presId="urn:microsoft.com/office/officeart/2005/8/layout/hProcess9"/>
    <dgm:cxn modelId="{F44B3FED-6C1F-4309-B2F8-8584C0D8D09F}" type="presOf" srcId="{3D4AB374-B6C3-4CAB-89BF-D38EC85254AA}" destId="{B4A42B10-6C52-40A9-8CD3-E3F34076A415}" srcOrd="0" destOrd="0" presId="urn:microsoft.com/office/officeart/2005/8/layout/hProcess9"/>
    <dgm:cxn modelId="{E297A1B8-7650-4AAF-98B5-935FD224E144}" type="presOf" srcId="{AB4B100E-BF77-416D-ACFD-590C0C3234DA}" destId="{98CC36FA-E032-464E-8CC9-0F455437E20B}" srcOrd="0" destOrd="0" presId="urn:microsoft.com/office/officeart/2005/8/layout/hProcess9"/>
    <dgm:cxn modelId="{FB779C63-35BC-4365-B5CD-6101AC4339CB}" srcId="{3D4AB374-B6C3-4CAB-89BF-D38EC85254AA}" destId="{9CB96092-AF8F-41F1-B92F-EBAC432662B1}" srcOrd="1" destOrd="0" parTransId="{F60EEB1B-CB49-45AB-9A4C-9713120705C8}" sibTransId="{9C606BEB-BA60-4282-AAF1-38D7E4C9C2E8}"/>
    <dgm:cxn modelId="{51B1A44A-D7EA-4B04-B06A-D57615EE7A02}" srcId="{3D4AB374-B6C3-4CAB-89BF-D38EC85254AA}" destId="{717A519B-20CC-4D46-90A8-8A8491A81E26}" srcOrd="0" destOrd="0" parTransId="{85347777-2CD4-44F7-892A-E229FD5E7DEE}" sibTransId="{99912BD8-EF48-46D5-AB1E-09A6FCAC28C2}"/>
    <dgm:cxn modelId="{0AFFED23-B247-4F11-B554-81CCD4F8BD70}" type="presOf" srcId="{717A519B-20CC-4D46-90A8-8A8491A81E26}" destId="{7F4DE12A-DC65-443C-B482-0637801331E7}" srcOrd="0" destOrd="0" presId="urn:microsoft.com/office/officeart/2005/8/layout/hProcess9"/>
    <dgm:cxn modelId="{DEC331AA-0C5E-445C-BBB8-FF3616F48307}" type="presParOf" srcId="{B4A42B10-6C52-40A9-8CD3-E3F34076A415}" destId="{102D1814-6686-4585-8EBA-AFBB381DAFB0}" srcOrd="0" destOrd="0" presId="urn:microsoft.com/office/officeart/2005/8/layout/hProcess9"/>
    <dgm:cxn modelId="{200C7ADF-580C-420C-9BB3-11ABF3AD18DB}" type="presParOf" srcId="{B4A42B10-6C52-40A9-8CD3-E3F34076A415}" destId="{10CB89D6-D998-4E69-8FDA-51A2CEE7CFD7}" srcOrd="1" destOrd="0" presId="urn:microsoft.com/office/officeart/2005/8/layout/hProcess9"/>
    <dgm:cxn modelId="{5FC24AC0-9F46-411B-95EC-2DC357AD77C3}" type="presParOf" srcId="{10CB89D6-D998-4E69-8FDA-51A2CEE7CFD7}" destId="{7F4DE12A-DC65-443C-B482-0637801331E7}" srcOrd="0" destOrd="0" presId="urn:microsoft.com/office/officeart/2005/8/layout/hProcess9"/>
    <dgm:cxn modelId="{EA67799E-A34E-45C5-A68F-31094E450443}" type="presParOf" srcId="{10CB89D6-D998-4E69-8FDA-51A2CEE7CFD7}" destId="{D2A0DB73-753E-4AD1-A27E-F383FE2D9EEC}" srcOrd="1" destOrd="0" presId="urn:microsoft.com/office/officeart/2005/8/layout/hProcess9"/>
    <dgm:cxn modelId="{4DE330CA-1A81-4FB1-A024-BF74D7AB0869}" type="presParOf" srcId="{10CB89D6-D998-4E69-8FDA-51A2CEE7CFD7}" destId="{55151CEA-03A8-4EBF-9954-35950407B715}" srcOrd="2" destOrd="0" presId="urn:microsoft.com/office/officeart/2005/8/layout/hProcess9"/>
    <dgm:cxn modelId="{149A4BFB-4026-4083-BBE0-7D733CA4A0EF}" type="presParOf" srcId="{10CB89D6-D998-4E69-8FDA-51A2CEE7CFD7}" destId="{8D4B7AEB-E810-40DC-85EA-8D6542F234CA}" srcOrd="3" destOrd="0" presId="urn:microsoft.com/office/officeart/2005/8/layout/hProcess9"/>
    <dgm:cxn modelId="{B6BBA4EE-ABD2-4D22-81F8-B955871A37A2}" type="presParOf" srcId="{10CB89D6-D998-4E69-8FDA-51A2CEE7CFD7}" destId="{98CC36FA-E032-464E-8CC9-0F455437E20B}"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DEC2-28C8-4F4D-AD49-C32D08089B51}">
      <dsp:nvSpPr>
        <dsp:cNvPr id="0" name=""/>
        <dsp:cNvSpPr/>
      </dsp:nvSpPr>
      <dsp:spPr>
        <a:xfrm>
          <a:off x="371861" y="2410"/>
          <a:ext cx="1366992" cy="82019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电子书</a:t>
          </a:r>
          <a:endParaRPr lang="zh-CN" altLang="en-US" sz="2300" kern="1200" dirty="0">
            <a:latin typeface="黑体" panose="02010609060101010101" pitchFamily="49" charset="-122"/>
            <a:ea typeface="黑体" panose="02010609060101010101" pitchFamily="49" charset="-122"/>
          </a:endParaRPr>
        </a:p>
      </dsp:txBody>
      <dsp:txXfrm>
        <a:off x="371861" y="2410"/>
        <a:ext cx="1366992" cy="820195"/>
      </dsp:txXfrm>
    </dsp:sp>
    <dsp:sp modelId="{14A8CD62-287A-4147-B631-B8CBE7AC07E1}">
      <dsp:nvSpPr>
        <dsp:cNvPr id="0" name=""/>
        <dsp:cNvSpPr/>
      </dsp:nvSpPr>
      <dsp:spPr>
        <a:xfrm>
          <a:off x="1875553" y="2410"/>
          <a:ext cx="1366992" cy="820195"/>
        </a:xfrm>
        <a:prstGeom prst="rect">
          <a:avLst/>
        </a:prstGeom>
        <a:gradFill rotWithShape="0">
          <a:gsLst>
            <a:gs pos="0">
              <a:schemeClr val="accent5">
                <a:hueOff val="-1097143"/>
                <a:satOff val="0"/>
                <a:lumOff val="-4029"/>
                <a:alphaOff val="0"/>
                <a:tint val="50000"/>
                <a:satMod val="300000"/>
              </a:schemeClr>
            </a:gs>
            <a:gs pos="35000">
              <a:schemeClr val="accent5">
                <a:hueOff val="-1097143"/>
                <a:satOff val="0"/>
                <a:lumOff val="-4029"/>
                <a:alphaOff val="0"/>
                <a:tint val="37000"/>
                <a:satMod val="300000"/>
              </a:schemeClr>
            </a:gs>
            <a:gs pos="100000">
              <a:schemeClr val="accent5">
                <a:hueOff val="-1097143"/>
                <a:satOff val="0"/>
                <a:lumOff val="-4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期刊论文</a:t>
          </a:r>
          <a:endParaRPr lang="en-US" altLang="zh-CN" sz="2300" kern="1200" dirty="0" smtClean="0">
            <a:latin typeface="黑体" panose="02010609060101010101" pitchFamily="49" charset="-122"/>
            <a:ea typeface="黑体" panose="02010609060101010101" pitchFamily="49" charset="-122"/>
          </a:endParaRPr>
        </a:p>
      </dsp:txBody>
      <dsp:txXfrm>
        <a:off x="1875553" y="2410"/>
        <a:ext cx="1366992" cy="820195"/>
      </dsp:txXfrm>
    </dsp:sp>
    <dsp:sp modelId="{4742A253-F9A4-421D-8098-BB56C8A62DB4}">
      <dsp:nvSpPr>
        <dsp:cNvPr id="0" name=""/>
        <dsp:cNvSpPr/>
      </dsp:nvSpPr>
      <dsp:spPr>
        <a:xfrm>
          <a:off x="3379245" y="2410"/>
          <a:ext cx="1366992" cy="820195"/>
        </a:xfrm>
        <a:prstGeom prst="rect">
          <a:avLst/>
        </a:prstGeom>
        <a:gradFill rotWithShape="0">
          <a:gsLst>
            <a:gs pos="0">
              <a:schemeClr val="accent5">
                <a:hueOff val="-2194287"/>
                <a:satOff val="0"/>
                <a:lumOff val="-8057"/>
                <a:alphaOff val="0"/>
                <a:tint val="50000"/>
                <a:satMod val="300000"/>
              </a:schemeClr>
            </a:gs>
            <a:gs pos="35000">
              <a:schemeClr val="accent5">
                <a:hueOff val="-2194287"/>
                <a:satOff val="0"/>
                <a:lumOff val="-8057"/>
                <a:alphaOff val="0"/>
                <a:tint val="37000"/>
                <a:satMod val="300000"/>
              </a:schemeClr>
            </a:gs>
            <a:gs pos="100000">
              <a:schemeClr val="accent5">
                <a:hueOff val="-2194287"/>
                <a:satOff val="0"/>
                <a:lumOff val="-80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会议论文</a:t>
          </a:r>
          <a:endParaRPr lang="zh-CN" altLang="en-US" sz="2300" kern="1200" dirty="0">
            <a:latin typeface="黑体" panose="02010609060101010101" pitchFamily="49" charset="-122"/>
            <a:ea typeface="黑体" panose="02010609060101010101" pitchFamily="49" charset="-122"/>
          </a:endParaRPr>
        </a:p>
      </dsp:txBody>
      <dsp:txXfrm>
        <a:off x="3379245" y="2410"/>
        <a:ext cx="1366992" cy="820195"/>
      </dsp:txXfrm>
    </dsp:sp>
    <dsp:sp modelId="{A7BE305A-2275-4D8B-9BF4-4B60461DA5D8}">
      <dsp:nvSpPr>
        <dsp:cNvPr id="0" name=""/>
        <dsp:cNvSpPr/>
      </dsp:nvSpPr>
      <dsp:spPr>
        <a:xfrm>
          <a:off x="371861" y="959304"/>
          <a:ext cx="1366992" cy="820195"/>
        </a:xfrm>
        <a:prstGeom prst="rect">
          <a:avLst/>
        </a:prstGeom>
        <a:gradFill rotWithShape="0">
          <a:gsLst>
            <a:gs pos="0">
              <a:schemeClr val="accent5">
                <a:hueOff val="-3291430"/>
                <a:satOff val="0"/>
                <a:lumOff val="-12086"/>
                <a:alphaOff val="0"/>
                <a:tint val="50000"/>
                <a:satMod val="300000"/>
              </a:schemeClr>
            </a:gs>
            <a:gs pos="35000">
              <a:schemeClr val="accent5">
                <a:hueOff val="-3291430"/>
                <a:satOff val="0"/>
                <a:lumOff val="-12086"/>
                <a:alphaOff val="0"/>
                <a:tint val="37000"/>
                <a:satMod val="300000"/>
              </a:schemeClr>
            </a:gs>
            <a:gs pos="100000">
              <a:schemeClr val="accent5">
                <a:hueOff val="-3291430"/>
                <a:satOff val="0"/>
                <a:lumOff val="-120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学位论文</a:t>
          </a:r>
          <a:endParaRPr lang="zh-CN" altLang="en-US" sz="2300" kern="1200" dirty="0">
            <a:latin typeface="黑体" panose="02010609060101010101" pitchFamily="49" charset="-122"/>
            <a:ea typeface="黑体" panose="02010609060101010101" pitchFamily="49" charset="-122"/>
          </a:endParaRPr>
        </a:p>
      </dsp:txBody>
      <dsp:txXfrm>
        <a:off x="371861" y="959304"/>
        <a:ext cx="1366992" cy="820195"/>
      </dsp:txXfrm>
    </dsp:sp>
    <dsp:sp modelId="{774FC98B-CB89-4F0F-B744-6977495485E0}">
      <dsp:nvSpPr>
        <dsp:cNvPr id="0" name=""/>
        <dsp:cNvSpPr/>
      </dsp:nvSpPr>
      <dsp:spPr>
        <a:xfrm>
          <a:off x="1875553" y="959304"/>
          <a:ext cx="1366992" cy="820195"/>
        </a:xfrm>
        <a:prstGeom prst="rect">
          <a:avLst/>
        </a:prstGeom>
        <a:gradFill rotWithShape="0">
          <a:gsLst>
            <a:gs pos="0">
              <a:schemeClr val="accent5">
                <a:hueOff val="-4388574"/>
                <a:satOff val="0"/>
                <a:lumOff val="-16114"/>
                <a:alphaOff val="0"/>
                <a:tint val="50000"/>
                <a:satMod val="300000"/>
              </a:schemeClr>
            </a:gs>
            <a:gs pos="35000">
              <a:schemeClr val="accent5">
                <a:hueOff val="-4388574"/>
                <a:satOff val="0"/>
                <a:lumOff val="-16114"/>
                <a:alphaOff val="0"/>
                <a:tint val="37000"/>
                <a:satMod val="300000"/>
              </a:schemeClr>
            </a:gs>
            <a:gs pos="100000">
              <a:schemeClr val="accent5">
                <a:hueOff val="-4388574"/>
                <a:satOff val="0"/>
                <a:lumOff val="-161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专利</a:t>
          </a:r>
          <a:endParaRPr lang="zh-CN" altLang="en-US" sz="2300" kern="1200" dirty="0">
            <a:latin typeface="黑体" panose="02010609060101010101" pitchFamily="49" charset="-122"/>
            <a:ea typeface="黑体" panose="02010609060101010101" pitchFamily="49" charset="-122"/>
          </a:endParaRPr>
        </a:p>
      </dsp:txBody>
      <dsp:txXfrm>
        <a:off x="1875553" y="959304"/>
        <a:ext cx="1366992" cy="820195"/>
      </dsp:txXfrm>
    </dsp:sp>
    <dsp:sp modelId="{1C7BDD0C-0874-49D7-BE71-5C20CBA65A89}">
      <dsp:nvSpPr>
        <dsp:cNvPr id="0" name=""/>
        <dsp:cNvSpPr/>
      </dsp:nvSpPr>
      <dsp:spPr>
        <a:xfrm>
          <a:off x="3379245" y="959304"/>
          <a:ext cx="1366992" cy="820195"/>
        </a:xfrm>
        <a:prstGeom prst="rect">
          <a:avLst/>
        </a:prstGeom>
        <a:gradFill rotWithShape="0">
          <a:gsLst>
            <a:gs pos="0">
              <a:schemeClr val="accent5">
                <a:hueOff val="-5485717"/>
                <a:satOff val="0"/>
                <a:lumOff val="-20143"/>
                <a:alphaOff val="0"/>
                <a:tint val="50000"/>
                <a:satMod val="300000"/>
              </a:schemeClr>
            </a:gs>
            <a:gs pos="35000">
              <a:schemeClr val="accent5">
                <a:hueOff val="-5485717"/>
                <a:satOff val="0"/>
                <a:lumOff val="-20143"/>
                <a:alphaOff val="0"/>
                <a:tint val="37000"/>
                <a:satMod val="300000"/>
              </a:schemeClr>
            </a:gs>
            <a:gs pos="100000">
              <a:schemeClr val="accent5">
                <a:hueOff val="-5485717"/>
                <a:satOff val="0"/>
                <a:lumOff val="-201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标准</a:t>
          </a:r>
          <a:endParaRPr lang="zh-CN" altLang="en-US" sz="2300" kern="1200" dirty="0">
            <a:latin typeface="黑体" panose="02010609060101010101" pitchFamily="49" charset="-122"/>
            <a:ea typeface="黑体" panose="02010609060101010101" pitchFamily="49" charset="-122"/>
          </a:endParaRPr>
        </a:p>
      </dsp:txBody>
      <dsp:txXfrm>
        <a:off x="3379245" y="959304"/>
        <a:ext cx="1366992" cy="820195"/>
      </dsp:txXfrm>
    </dsp:sp>
    <dsp:sp modelId="{792FBE32-63CD-4AB8-8C34-0C0D0E7F4109}">
      <dsp:nvSpPr>
        <dsp:cNvPr id="0" name=""/>
        <dsp:cNvSpPr/>
      </dsp:nvSpPr>
      <dsp:spPr>
        <a:xfrm>
          <a:off x="371861" y="1916199"/>
          <a:ext cx="1366992" cy="820195"/>
        </a:xfrm>
        <a:prstGeom prst="rect">
          <a:avLst/>
        </a:prstGeom>
        <a:gradFill rotWithShape="0">
          <a:gsLst>
            <a:gs pos="0">
              <a:schemeClr val="accent5">
                <a:hueOff val="-6582861"/>
                <a:satOff val="0"/>
                <a:lumOff val="-24171"/>
                <a:alphaOff val="0"/>
                <a:tint val="50000"/>
                <a:satMod val="300000"/>
              </a:schemeClr>
            </a:gs>
            <a:gs pos="35000">
              <a:schemeClr val="accent5">
                <a:hueOff val="-6582861"/>
                <a:satOff val="0"/>
                <a:lumOff val="-24171"/>
                <a:alphaOff val="0"/>
                <a:tint val="37000"/>
                <a:satMod val="300000"/>
              </a:schemeClr>
            </a:gs>
            <a:gs pos="100000">
              <a:schemeClr val="accent5">
                <a:hueOff val="-6582861"/>
                <a:satOff val="0"/>
                <a:lumOff val="-241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科技报告</a:t>
          </a:r>
          <a:endParaRPr lang="zh-CN" altLang="en-US" sz="2300" kern="1200" dirty="0">
            <a:latin typeface="黑体" panose="02010609060101010101" pitchFamily="49" charset="-122"/>
            <a:ea typeface="黑体" panose="02010609060101010101" pitchFamily="49" charset="-122"/>
          </a:endParaRPr>
        </a:p>
      </dsp:txBody>
      <dsp:txXfrm>
        <a:off x="371861" y="1916199"/>
        <a:ext cx="1366992" cy="820195"/>
      </dsp:txXfrm>
    </dsp:sp>
    <dsp:sp modelId="{11148D4F-862D-4F38-B485-5A92A5D5A582}">
      <dsp:nvSpPr>
        <dsp:cNvPr id="0" name=""/>
        <dsp:cNvSpPr/>
      </dsp:nvSpPr>
      <dsp:spPr>
        <a:xfrm>
          <a:off x="1875553" y="1916199"/>
          <a:ext cx="1366992" cy="820195"/>
        </a:xfrm>
        <a:prstGeom prst="rect">
          <a:avLst/>
        </a:prstGeom>
        <a:gradFill rotWithShape="0">
          <a:gsLst>
            <a:gs pos="0">
              <a:schemeClr val="accent5">
                <a:hueOff val="-7680004"/>
                <a:satOff val="0"/>
                <a:lumOff val="-28200"/>
                <a:alphaOff val="0"/>
                <a:tint val="50000"/>
                <a:satMod val="300000"/>
              </a:schemeClr>
            </a:gs>
            <a:gs pos="35000">
              <a:schemeClr val="accent5">
                <a:hueOff val="-7680004"/>
                <a:satOff val="0"/>
                <a:lumOff val="-28200"/>
                <a:alphaOff val="0"/>
                <a:tint val="37000"/>
                <a:satMod val="300000"/>
              </a:schemeClr>
            </a:gs>
            <a:gs pos="100000">
              <a:schemeClr val="accent5">
                <a:hueOff val="-7680004"/>
                <a:satOff val="0"/>
                <a:lumOff val="-282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百科全书</a:t>
          </a:r>
          <a:endParaRPr lang="zh-CN" altLang="en-US" sz="2300" kern="1200" dirty="0">
            <a:latin typeface="黑体" panose="02010609060101010101" pitchFamily="49" charset="-122"/>
            <a:ea typeface="黑体" panose="02010609060101010101" pitchFamily="49" charset="-122"/>
          </a:endParaRPr>
        </a:p>
      </dsp:txBody>
      <dsp:txXfrm>
        <a:off x="1875553" y="1916199"/>
        <a:ext cx="1366992" cy="820195"/>
      </dsp:txXfrm>
    </dsp:sp>
    <dsp:sp modelId="{9BC40863-4F4E-4D2A-8EE2-125A2AD06817}">
      <dsp:nvSpPr>
        <dsp:cNvPr id="0" name=""/>
        <dsp:cNvSpPr/>
      </dsp:nvSpPr>
      <dsp:spPr>
        <a:xfrm>
          <a:off x="3379245" y="1916199"/>
          <a:ext cx="1366992" cy="820195"/>
        </a:xfrm>
        <a:prstGeom prst="rect">
          <a:avLst/>
        </a:prstGeom>
        <a:gradFill rotWithShape="0">
          <a:gsLst>
            <a:gs pos="0">
              <a:schemeClr val="accent5">
                <a:hueOff val="-8777148"/>
                <a:satOff val="0"/>
                <a:lumOff val="-32228"/>
                <a:alphaOff val="0"/>
                <a:tint val="50000"/>
                <a:satMod val="300000"/>
              </a:schemeClr>
            </a:gs>
            <a:gs pos="35000">
              <a:schemeClr val="accent5">
                <a:hueOff val="-8777148"/>
                <a:satOff val="0"/>
                <a:lumOff val="-32228"/>
                <a:alphaOff val="0"/>
                <a:tint val="37000"/>
                <a:satMod val="300000"/>
              </a:schemeClr>
            </a:gs>
            <a:gs pos="100000">
              <a:schemeClr val="accent5">
                <a:hueOff val="-8777148"/>
                <a:satOff val="0"/>
                <a:lumOff val="-322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数值型</a:t>
          </a:r>
          <a:endParaRPr lang="zh-CN" altLang="en-US" sz="2300" kern="1200" dirty="0">
            <a:latin typeface="黑体" panose="02010609060101010101" pitchFamily="49" charset="-122"/>
            <a:ea typeface="黑体" panose="02010609060101010101" pitchFamily="49" charset="-122"/>
          </a:endParaRPr>
        </a:p>
      </dsp:txBody>
      <dsp:txXfrm>
        <a:off x="3379245" y="1916199"/>
        <a:ext cx="1366992" cy="820195"/>
      </dsp:txXfrm>
    </dsp:sp>
    <dsp:sp modelId="{016D2B5D-5F0C-4F1D-AC7C-20AB42D11EFC}">
      <dsp:nvSpPr>
        <dsp:cNvPr id="0" name=""/>
        <dsp:cNvSpPr/>
      </dsp:nvSpPr>
      <dsp:spPr>
        <a:xfrm>
          <a:off x="371861" y="2873094"/>
          <a:ext cx="1366992" cy="820195"/>
        </a:xfrm>
        <a:prstGeom prst="rect">
          <a:avLst/>
        </a:prstGeom>
        <a:gradFill rotWithShape="0">
          <a:gsLst>
            <a:gs pos="0">
              <a:schemeClr val="accent5">
                <a:hueOff val="-9874291"/>
                <a:satOff val="0"/>
                <a:lumOff val="-36257"/>
                <a:alphaOff val="0"/>
                <a:tint val="50000"/>
                <a:satMod val="300000"/>
              </a:schemeClr>
            </a:gs>
            <a:gs pos="35000">
              <a:schemeClr val="accent5">
                <a:hueOff val="-9874291"/>
                <a:satOff val="0"/>
                <a:lumOff val="-36257"/>
                <a:alphaOff val="0"/>
                <a:tint val="37000"/>
                <a:satMod val="300000"/>
              </a:schemeClr>
            </a:gs>
            <a:gs pos="100000">
              <a:schemeClr val="accent5">
                <a:hueOff val="-9874291"/>
                <a:satOff val="0"/>
                <a:lumOff val="-362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产品样本</a:t>
          </a:r>
          <a:endParaRPr lang="zh-CN" altLang="en-US" sz="2300" kern="1200" dirty="0">
            <a:latin typeface="黑体" panose="02010609060101010101" pitchFamily="49" charset="-122"/>
            <a:ea typeface="黑体" panose="02010609060101010101" pitchFamily="49" charset="-122"/>
          </a:endParaRPr>
        </a:p>
      </dsp:txBody>
      <dsp:txXfrm>
        <a:off x="371861" y="2873094"/>
        <a:ext cx="1366992" cy="820195"/>
      </dsp:txXfrm>
    </dsp:sp>
    <dsp:sp modelId="{7452B264-8426-4B6C-90BC-E5BF421C220F}">
      <dsp:nvSpPr>
        <dsp:cNvPr id="0" name=""/>
        <dsp:cNvSpPr/>
      </dsp:nvSpPr>
      <dsp:spPr>
        <a:xfrm>
          <a:off x="1875553" y="2873094"/>
          <a:ext cx="1366992" cy="820195"/>
        </a:xfrm>
        <a:prstGeom prst="rect">
          <a:avLst/>
        </a:prstGeom>
        <a:gradFill rotWithShape="0">
          <a:gsLst>
            <a:gs pos="0">
              <a:schemeClr val="accent5">
                <a:hueOff val="-10971434"/>
                <a:satOff val="0"/>
                <a:lumOff val="-40285"/>
                <a:alphaOff val="0"/>
                <a:tint val="50000"/>
                <a:satMod val="300000"/>
              </a:schemeClr>
            </a:gs>
            <a:gs pos="35000">
              <a:schemeClr val="accent5">
                <a:hueOff val="-10971434"/>
                <a:satOff val="0"/>
                <a:lumOff val="-40285"/>
                <a:alphaOff val="0"/>
                <a:tint val="37000"/>
                <a:satMod val="300000"/>
              </a:schemeClr>
            </a:gs>
            <a:gs pos="100000">
              <a:schemeClr val="accent5">
                <a:hueOff val="-10971434"/>
                <a:satOff val="0"/>
                <a:lumOff val="-402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视频</a:t>
          </a:r>
          <a:endParaRPr lang="zh-CN" altLang="en-US" sz="2300" kern="1200" dirty="0">
            <a:latin typeface="黑体" panose="02010609060101010101" pitchFamily="49" charset="-122"/>
            <a:ea typeface="黑体" panose="02010609060101010101" pitchFamily="49" charset="-122"/>
          </a:endParaRPr>
        </a:p>
      </dsp:txBody>
      <dsp:txXfrm>
        <a:off x="1875553" y="2873094"/>
        <a:ext cx="1366992" cy="820195"/>
      </dsp:txXfrm>
    </dsp:sp>
    <dsp:sp modelId="{C9A97BF3-7EA4-482D-85B9-C81496743F47}">
      <dsp:nvSpPr>
        <dsp:cNvPr id="0" name=""/>
        <dsp:cNvSpPr/>
      </dsp:nvSpPr>
      <dsp:spPr>
        <a:xfrm>
          <a:off x="3379245" y="2873094"/>
          <a:ext cx="1366992" cy="820195"/>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latin typeface="黑体" panose="02010609060101010101" pitchFamily="49" charset="-122"/>
              <a:ea typeface="黑体" panose="02010609060101010101" pitchFamily="49" charset="-122"/>
            </a:rPr>
            <a:t>……</a:t>
          </a:r>
          <a:endParaRPr lang="zh-CN" altLang="en-US" sz="2300" kern="1200" dirty="0">
            <a:latin typeface="黑体" panose="02010609060101010101" pitchFamily="49" charset="-122"/>
            <a:ea typeface="黑体" panose="02010609060101010101" pitchFamily="49" charset="-122"/>
          </a:endParaRPr>
        </a:p>
      </dsp:txBody>
      <dsp:txXfrm>
        <a:off x="3379245" y="2873094"/>
        <a:ext cx="1366992" cy="8201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1814-6686-4585-8EBA-AFBB381DAFB0}">
      <dsp:nvSpPr>
        <dsp:cNvPr id="0" name=""/>
        <dsp:cNvSpPr/>
      </dsp:nvSpPr>
      <dsp:spPr>
        <a:xfrm>
          <a:off x="351038" y="0"/>
          <a:ext cx="3978442" cy="1800200"/>
        </a:xfrm>
        <a:prstGeom prst="rightArrow">
          <a:avLst/>
        </a:prstGeom>
        <a:solidFill>
          <a:schemeClr val="accent1">
            <a:tint val="55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7F4DE12A-DC65-443C-B482-0637801331E7}">
      <dsp:nvSpPr>
        <dsp:cNvPr id="0" name=""/>
        <dsp:cNvSpPr/>
      </dsp:nvSpPr>
      <dsp:spPr>
        <a:xfrm>
          <a:off x="80674" y="540059"/>
          <a:ext cx="1404156" cy="720080"/>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zh-CN" altLang="en-US" sz="2800" b="0" kern="1200" dirty="0" smtClean="0">
              <a:solidFill>
                <a:schemeClr val="tx1"/>
              </a:solidFill>
            </a:rPr>
            <a:t>调研</a:t>
          </a:r>
          <a:endParaRPr lang="zh-CN" altLang="en-US" sz="2800" b="0" kern="1200" dirty="0">
            <a:solidFill>
              <a:schemeClr val="tx1"/>
            </a:solidFill>
          </a:endParaRPr>
        </a:p>
      </dsp:txBody>
      <dsp:txXfrm>
        <a:off x="115825" y="575210"/>
        <a:ext cx="1333854" cy="649778"/>
      </dsp:txXfrm>
    </dsp:sp>
    <dsp:sp modelId="{55151CEA-03A8-4EBF-9954-35950407B715}">
      <dsp:nvSpPr>
        <dsp:cNvPr id="0" name=""/>
        <dsp:cNvSpPr/>
      </dsp:nvSpPr>
      <dsp:spPr>
        <a:xfrm>
          <a:off x="1638181" y="540059"/>
          <a:ext cx="1404156" cy="720080"/>
        </a:xfrm>
        <a:prstGeom prst="roundRect">
          <a:avLst/>
        </a:prstGeom>
        <a:solidFill>
          <a:schemeClr val="accent1">
            <a:shade val="50000"/>
            <a:hueOff val="114229"/>
            <a:satOff val="42567"/>
            <a:lumOff val="2138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zh-CN" altLang="en-US" sz="2800" b="0" kern="1200" dirty="0" smtClean="0">
              <a:solidFill>
                <a:schemeClr val="tx1"/>
              </a:solidFill>
            </a:rPr>
            <a:t>研究</a:t>
          </a:r>
          <a:endParaRPr lang="zh-CN" altLang="en-US" sz="2800" b="0" kern="1200" dirty="0">
            <a:solidFill>
              <a:schemeClr val="tx1"/>
            </a:solidFill>
          </a:endParaRPr>
        </a:p>
      </dsp:txBody>
      <dsp:txXfrm>
        <a:off x="1673332" y="575210"/>
        <a:ext cx="1333854" cy="649778"/>
      </dsp:txXfrm>
    </dsp:sp>
    <dsp:sp modelId="{98CC36FA-E032-464E-8CC9-0F455437E20B}">
      <dsp:nvSpPr>
        <dsp:cNvPr id="0" name=""/>
        <dsp:cNvSpPr/>
      </dsp:nvSpPr>
      <dsp:spPr>
        <a:xfrm>
          <a:off x="3195689" y="540059"/>
          <a:ext cx="1404156" cy="720080"/>
        </a:xfrm>
        <a:prstGeom prst="roundRect">
          <a:avLst/>
        </a:prstGeom>
        <a:solidFill>
          <a:schemeClr val="accent1">
            <a:shade val="50000"/>
            <a:hueOff val="114229"/>
            <a:satOff val="42567"/>
            <a:lumOff val="2138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zh-CN" altLang="en-US" sz="2800" b="0" kern="1200" dirty="0" smtClean="0">
              <a:solidFill>
                <a:schemeClr val="tx1"/>
              </a:solidFill>
            </a:rPr>
            <a:t>成果</a:t>
          </a:r>
          <a:endParaRPr lang="zh-CN" altLang="en-US" sz="2800" b="0" kern="1200" dirty="0">
            <a:solidFill>
              <a:schemeClr val="tx1"/>
            </a:solidFill>
          </a:endParaRPr>
        </a:p>
      </dsp:txBody>
      <dsp:txXfrm>
        <a:off x="3230840" y="575210"/>
        <a:ext cx="1333854" cy="6497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21CBF-98F0-433E-A408-0737CD46BDE7}">
      <dsp:nvSpPr>
        <dsp:cNvPr id="0" name=""/>
        <dsp:cNvSpPr/>
      </dsp:nvSpPr>
      <dsp:spPr>
        <a:xfrm>
          <a:off x="3018"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调研</a:t>
          </a:r>
          <a:endParaRPr lang="zh-CN" altLang="en-US" sz="3200" b="1" kern="1200" dirty="0">
            <a:solidFill>
              <a:schemeClr val="tx1"/>
            </a:solidFill>
          </a:endParaRPr>
        </a:p>
      </dsp:txBody>
      <dsp:txXfrm>
        <a:off x="3018" y="0"/>
        <a:ext cx="1787045" cy="714818"/>
      </dsp:txXfrm>
    </dsp:sp>
    <dsp:sp modelId="{807FD44F-26F4-423C-A918-67C8910BA174}">
      <dsp:nvSpPr>
        <dsp:cNvPr id="0" name=""/>
        <dsp:cNvSpPr/>
      </dsp:nvSpPr>
      <dsp:spPr>
        <a:xfrm>
          <a:off x="284217" y="1025045"/>
          <a:ext cx="1806506"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solidFill>
              <a:schemeClr val="tx1"/>
            </a:solidFill>
          </a:endParaRPr>
        </a:p>
      </dsp:txBody>
      <dsp:txXfrm>
        <a:off x="337128" y="1077956"/>
        <a:ext cx="1700684" cy="3583785"/>
      </dsp:txXfrm>
    </dsp:sp>
    <dsp:sp modelId="{C88240FC-2EE4-4F37-BDBF-9FC0EDAC4EBB}">
      <dsp:nvSpPr>
        <dsp:cNvPr id="0" name=""/>
        <dsp:cNvSpPr/>
      </dsp:nvSpPr>
      <dsp:spPr>
        <a:xfrm>
          <a:off x="2063406" y="134947"/>
          <a:ext cx="579485" cy="4449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2063406" y="223931"/>
        <a:ext cx="446008" cy="266954"/>
      </dsp:txXfrm>
    </dsp:sp>
    <dsp:sp modelId="{EAE98FDA-6290-420D-B8C1-EC1766D8EDCB}">
      <dsp:nvSpPr>
        <dsp:cNvPr id="0" name=""/>
        <dsp:cNvSpPr/>
      </dsp:nvSpPr>
      <dsp:spPr>
        <a:xfrm>
          <a:off x="2883433"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研究</a:t>
          </a:r>
          <a:endParaRPr lang="zh-CN" altLang="en-US" sz="3200" b="1" kern="1200" dirty="0">
            <a:solidFill>
              <a:schemeClr val="tx1"/>
            </a:solidFill>
          </a:endParaRPr>
        </a:p>
      </dsp:txBody>
      <dsp:txXfrm>
        <a:off x="2883433" y="0"/>
        <a:ext cx="1787045" cy="714818"/>
      </dsp:txXfrm>
    </dsp:sp>
    <dsp:sp modelId="{F1AFD99D-3624-4C3F-B187-CD9A38175DB8}">
      <dsp:nvSpPr>
        <dsp:cNvPr id="0" name=""/>
        <dsp:cNvSpPr/>
      </dsp:nvSpPr>
      <dsp:spPr>
        <a:xfrm>
          <a:off x="3015682" y="1024160"/>
          <a:ext cx="1641240"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solidFill>
              <a:schemeClr val="tx1"/>
            </a:solidFill>
          </a:endParaRPr>
        </a:p>
      </dsp:txBody>
      <dsp:txXfrm>
        <a:off x="3063752" y="1072230"/>
        <a:ext cx="1545100" cy="3593467"/>
      </dsp:txXfrm>
    </dsp:sp>
    <dsp:sp modelId="{B864BA29-648E-4D52-A535-7B5AB1C617F2}">
      <dsp:nvSpPr>
        <dsp:cNvPr id="0" name=""/>
        <dsp:cNvSpPr/>
      </dsp:nvSpPr>
      <dsp:spPr>
        <a:xfrm>
          <a:off x="4923163" y="134947"/>
          <a:ext cx="535690" cy="4449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4923163" y="223931"/>
        <a:ext cx="402213" cy="266954"/>
      </dsp:txXfrm>
    </dsp:sp>
    <dsp:sp modelId="{2ACA8E5F-B0E2-4713-BF7E-E57FA5853F1A}">
      <dsp:nvSpPr>
        <dsp:cNvPr id="0" name=""/>
        <dsp:cNvSpPr/>
      </dsp:nvSpPr>
      <dsp:spPr>
        <a:xfrm>
          <a:off x="5681215"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成果</a:t>
          </a:r>
          <a:endParaRPr lang="zh-CN" altLang="en-US" sz="3200" b="1" kern="1200" dirty="0">
            <a:solidFill>
              <a:schemeClr val="tx1"/>
            </a:solidFill>
          </a:endParaRPr>
        </a:p>
      </dsp:txBody>
      <dsp:txXfrm>
        <a:off x="5681215" y="0"/>
        <a:ext cx="1787045" cy="714818"/>
      </dsp:txXfrm>
    </dsp:sp>
    <dsp:sp modelId="{111D1EE6-43E2-4121-BD89-87600B88461F}">
      <dsp:nvSpPr>
        <dsp:cNvPr id="0" name=""/>
        <dsp:cNvSpPr/>
      </dsp:nvSpPr>
      <dsp:spPr>
        <a:xfrm>
          <a:off x="5800142" y="1024160"/>
          <a:ext cx="1666170"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endParaRPr lang="zh-CN" altLang="en-US" sz="1800" kern="1200" dirty="0"/>
        </a:p>
      </dsp:txBody>
      <dsp:txXfrm>
        <a:off x="5848942" y="1072960"/>
        <a:ext cx="1568570" cy="35920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1F12-427A-4F15-BDAC-35EA803D1CD2}">
      <dsp:nvSpPr>
        <dsp:cNvPr id="0" name=""/>
        <dsp:cNvSpPr/>
      </dsp:nvSpPr>
      <dsp:spPr>
        <a:xfrm rot="5400000">
          <a:off x="4882565" y="-2070893"/>
          <a:ext cx="615542" cy="48850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solidFill>
                <a:schemeClr val="tx1"/>
              </a:solidFill>
            </a:rPr>
            <a:t>CNKI</a:t>
          </a:r>
          <a:endParaRPr lang="zh-CN" sz="1800" b="1" kern="1200" dirty="0">
            <a:solidFill>
              <a:schemeClr val="tx1"/>
            </a:solidFill>
          </a:endParaRPr>
        </a:p>
        <a:p>
          <a:pPr marL="171450" lvl="1" indent="-171450" algn="l" defTabSz="800100" rtl="0">
            <a:lnSpc>
              <a:spcPct val="90000"/>
            </a:lnSpc>
            <a:spcBef>
              <a:spcPct val="0"/>
            </a:spcBef>
            <a:spcAft>
              <a:spcPct val="15000"/>
            </a:spcAft>
            <a:buChar char="••"/>
          </a:pPr>
          <a:r>
            <a:rPr lang="zh-CN" altLang="en-US" sz="1800" b="1" kern="1200" dirty="0" smtClean="0">
              <a:solidFill>
                <a:schemeClr val="tx1"/>
              </a:solidFill>
            </a:rPr>
            <a:t>维普</a:t>
          </a:r>
          <a:endParaRPr lang="zh-CN" sz="1800" b="1" kern="1200" dirty="0">
            <a:solidFill>
              <a:schemeClr val="tx1"/>
            </a:solidFill>
          </a:endParaRPr>
        </a:p>
      </dsp:txBody>
      <dsp:txXfrm rot="-5400000">
        <a:off x="2747825" y="93895"/>
        <a:ext cx="4854974" cy="555446"/>
      </dsp:txXfrm>
    </dsp:sp>
    <dsp:sp modelId="{531D431B-5EA2-4F23-8FAD-955202F6231C}">
      <dsp:nvSpPr>
        <dsp:cNvPr id="0" name=""/>
        <dsp:cNvSpPr/>
      </dsp:nvSpPr>
      <dsp:spPr>
        <a:xfrm>
          <a:off x="0" y="2902"/>
          <a:ext cx="2747825" cy="7374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sz="1800" b="1" kern="1200" dirty="0" smtClean="0">
              <a:solidFill>
                <a:schemeClr val="tx1"/>
              </a:solidFill>
            </a:rPr>
            <a:t>中文综述</a:t>
          </a:r>
          <a:endParaRPr lang="en-US" altLang="zh-CN" sz="1800" b="1" kern="1200" dirty="0" smtClean="0">
            <a:solidFill>
              <a:schemeClr val="tx1"/>
            </a:solidFill>
          </a:endParaRPr>
        </a:p>
        <a:p>
          <a:pPr lvl="0" algn="ctr" defTabSz="800100" rtl="0">
            <a:lnSpc>
              <a:spcPct val="90000"/>
            </a:lnSpc>
            <a:spcBef>
              <a:spcPct val="0"/>
            </a:spcBef>
            <a:spcAft>
              <a:spcPct val="35000"/>
            </a:spcAft>
          </a:pPr>
          <a:r>
            <a:rPr lang="zh-CN" sz="1800" b="1" kern="1200" dirty="0" smtClean="0">
              <a:solidFill>
                <a:schemeClr val="tx1"/>
              </a:solidFill>
            </a:rPr>
            <a:t>中文期刊</a:t>
          </a:r>
          <a:r>
            <a:rPr lang="zh-CN" altLang="en-US" sz="1800" b="1" kern="1200" dirty="0" smtClean="0">
              <a:solidFill>
                <a:schemeClr val="tx1"/>
              </a:solidFill>
            </a:rPr>
            <a:t>、</a:t>
          </a:r>
          <a:r>
            <a:rPr lang="zh-CN" sz="1800" b="1" kern="1200" dirty="0" smtClean="0">
              <a:solidFill>
                <a:schemeClr val="tx1"/>
              </a:solidFill>
            </a:rPr>
            <a:t>会议</a:t>
          </a:r>
          <a:endParaRPr lang="zh-CN" sz="1800" b="1" kern="1200" dirty="0">
            <a:solidFill>
              <a:schemeClr val="tx1"/>
            </a:solidFill>
          </a:endParaRPr>
        </a:p>
      </dsp:txBody>
      <dsp:txXfrm>
        <a:off x="35998" y="38900"/>
        <a:ext cx="2675829" cy="665434"/>
      </dsp:txXfrm>
    </dsp:sp>
    <dsp:sp modelId="{B2CC63E9-F5D0-49EA-A8C2-C5A44F389EEB}">
      <dsp:nvSpPr>
        <dsp:cNvPr id="0" name=""/>
        <dsp:cNvSpPr/>
      </dsp:nvSpPr>
      <dsp:spPr>
        <a:xfrm rot="5400000">
          <a:off x="4526884" y="-953600"/>
          <a:ext cx="1326903" cy="48850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err="1" smtClean="0">
              <a:solidFill>
                <a:schemeClr val="tx1"/>
              </a:solidFill>
            </a:rPr>
            <a:t>Cnki</a:t>
          </a:r>
          <a:r>
            <a:rPr lang="zh-CN" sz="1800" b="1" kern="1200" dirty="0" smtClean="0">
              <a:solidFill>
                <a:schemeClr val="tx1"/>
              </a:solidFill>
            </a:rPr>
            <a:t>（优秀</a:t>
          </a:r>
          <a:r>
            <a:rPr lang="zh-CN" altLang="en-US" sz="1800" b="1" kern="1200" dirty="0" smtClean="0">
              <a:solidFill>
                <a:schemeClr val="tx1"/>
              </a:solidFill>
            </a:rPr>
            <a:t>硕士、</a:t>
          </a:r>
          <a:r>
            <a:rPr lang="zh-CN" sz="1800" b="1" kern="1200" dirty="0" smtClean="0">
              <a:solidFill>
                <a:schemeClr val="tx1"/>
              </a:solidFill>
            </a:rPr>
            <a:t>博士论文库）</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zh-CN" sz="1800" b="1" kern="1200" dirty="0" smtClean="0">
              <a:solidFill>
                <a:schemeClr val="tx1"/>
              </a:solidFill>
            </a:rPr>
            <a:t>机构知识库（</a:t>
          </a:r>
          <a:r>
            <a:rPr lang="zh-CN" altLang="en-US" sz="1800" b="1" kern="1200" dirty="0" smtClean="0">
              <a:solidFill>
                <a:schemeClr val="tx1"/>
              </a:solidFill>
            </a:rPr>
            <a:t>半导体所</a:t>
          </a:r>
          <a:r>
            <a:rPr lang="en-US" sz="1800" b="1" kern="1200" dirty="0" smtClean="0">
              <a:solidFill>
                <a:schemeClr val="tx1"/>
              </a:solidFill>
            </a:rPr>
            <a:t>IR</a:t>
          </a:r>
          <a:r>
            <a:rPr lang="zh-CN" sz="1800" b="1" kern="1200" dirty="0" smtClean="0">
              <a:solidFill>
                <a:schemeClr val="tx1"/>
              </a:solidFill>
            </a:rPr>
            <a:t>）</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zh-CN" altLang="en-US" sz="1800" b="1" kern="1200" dirty="0" smtClean="0">
              <a:solidFill>
                <a:schemeClr val="tx1"/>
              </a:solidFill>
            </a:rPr>
            <a:t>中科院学位论文数据库</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zh-CN" sz="1800" b="1" kern="1200" dirty="0" smtClean="0">
              <a:solidFill>
                <a:schemeClr val="tx1"/>
              </a:solidFill>
            </a:rPr>
            <a:t>国外</a:t>
          </a:r>
          <a:r>
            <a:rPr lang="en-US" sz="1800" b="1" kern="1200" dirty="0" smtClean="0">
              <a:solidFill>
                <a:schemeClr val="tx1"/>
              </a:solidFill>
            </a:rPr>
            <a:t>ProQuest</a:t>
          </a:r>
          <a:r>
            <a:rPr lang="zh-CN" sz="1800" b="1" kern="1200" dirty="0" smtClean="0">
              <a:solidFill>
                <a:schemeClr val="tx1"/>
              </a:solidFill>
            </a:rPr>
            <a:t>学位论文</a:t>
          </a:r>
          <a:endParaRPr lang="en-US" sz="1700" b="1" kern="1200" dirty="0">
            <a:solidFill>
              <a:schemeClr val="tx1"/>
            </a:solidFill>
          </a:endParaRPr>
        </a:p>
      </dsp:txBody>
      <dsp:txXfrm rot="-5400000">
        <a:off x="2747825" y="890233"/>
        <a:ext cx="4820248" cy="1197355"/>
      </dsp:txXfrm>
    </dsp:sp>
    <dsp:sp modelId="{D5579E92-0F57-4741-B131-5FA779E1A8CE}">
      <dsp:nvSpPr>
        <dsp:cNvPr id="0" name=""/>
        <dsp:cNvSpPr/>
      </dsp:nvSpPr>
      <dsp:spPr>
        <a:xfrm>
          <a:off x="0" y="808385"/>
          <a:ext cx="2747825" cy="13610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altLang="en-US" sz="1800" b="1" kern="1200" dirty="0" smtClean="0">
              <a:solidFill>
                <a:schemeClr val="tx1"/>
              </a:solidFill>
            </a:rPr>
            <a:t>硕、</a:t>
          </a:r>
          <a:r>
            <a:rPr lang="zh-CN" sz="1800" b="1" kern="1200" dirty="0" smtClean="0">
              <a:solidFill>
                <a:schemeClr val="tx1"/>
              </a:solidFill>
            </a:rPr>
            <a:t>博士论文</a:t>
          </a:r>
          <a:endParaRPr lang="en-US" sz="1800" b="1" kern="1200" dirty="0">
            <a:solidFill>
              <a:schemeClr val="tx1"/>
            </a:solidFill>
          </a:endParaRPr>
        </a:p>
      </dsp:txBody>
      <dsp:txXfrm>
        <a:off x="66441" y="874826"/>
        <a:ext cx="2614943" cy="1228167"/>
      </dsp:txXfrm>
    </dsp:sp>
    <dsp:sp modelId="{67EEC799-30D5-4F76-85B0-EB0B1E88022F}">
      <dsp:nvSpPr>
        <dsp:cNvPr id="0" name=""/>
        <dsp:cNvSpPr/>
      </dsp:nvSpPr>
      <dsp:spPr>
        <a:xfrm rot="5400000">
          <a:off x="4499734" y="482895"/>
          <a:ext cx="1371066" cy="48802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CN" altLang="en-US" sz="1800" b="1" kern="1200" dirty="0" smtClean="0">
              <a:solidFill>
                <a:srgbClr val="FF0000"/>
              </a:solidFill>
            </a:rPr>
            <a:t>文摘数据库：</a:t>
          </a:r>
          <a:r>
            <a:rPr lang="en-US" altLang="en-US" sz="1800" b="1" kern="1200" dirty="0" smtClean="0">
              <a:solidFill>
                <a:schemeClr val="tx1"/>
              </a:solidFill>
            </a:rPr>
            <a:t>Web of science</a:t>
          </a:r>
          <a:r>
            <a:rPr lang="zh-CN" altLang="en-US" sz="1800" b="1" kern="1200" dirty="0" smtClean="0">
              <a:solidFill>
                <a:schemeClr val="tx1"/>
              </a:solidFill>
            </a:rPr>
            <a:t>（</a:t>
          </a:r>
          <a:r>
            <a:rPr lang="en-US" altLang="en-US" sz="1800" b="1" kern="1200" dirty="0" smtClean="0">
              <a:solidFill>
                <a:schemeClr val="tx1"/>
              </a:solidFill>
            </a:rPr>
            <a:t>SCI</a:t>
          </a:r>
          <a:r>
            <a:rPr lang="zh-CN" altLang="en-US" sz="1800" b="1" kern="1200" dirty="0" smtClean="0">
              <a:solidFill>
                <a:schemeClr val="tx1"/>
              </a:solidFill>
            </a:rPr>
            <a:t>）、</a:t>
          </a:r>
          <a:r>
            <a:rPr lang="en-US" altLang="en-US" sz="1800" b="1" kern="1200" dirty="0" smtClean="0">
              <a:solidFill>
                <a:schemeClr val="tx1"/>
              </a:solidFill>
            </a:rPr>
            <a:t>CPCI</a:t>
          </a:r>
          <a:r>
            <a:rPr lang="zh-CN" altLang="en-US" sz="1800" b="1" kern="1200" dirty="0" smtClean="0">
              <a:solidFill>
                <a:schemeClr val="tx1"/>
              </a:solidFill>
            </a:rPr>
            <a:t>、</a:t>
          </a:r>
          <a:r>
            <a:rPr lang="en-US" altLang="en-US" sz="1800" b="1" kern="1200" dirty="0" err="1" smtClean="0">
              <a:solidFill>
                <a:schemeClr val="tx1"/>
              </a:solidFill>
            </a:rPr>
            <a:t>Inspec</a:t>
          </a:r>
          <a:r>
            <a:rPr lang="zh-CN" altLang="en-US" sz="1800" b="1" kern="1200" dirty="0" smtClean="0">
              <a:solidFill>
                <a:schemeClr val="tx1"/>
              </a:solidFill>
            </a:rPr>
            <a:t>、</a:t>
          </a:r>
          <a:r>
            <a:rPr lang="en-US" altLang="en-US" sz="1800" b="1" kern="1200" dirty="0" smtClean="0">
              <a:solidFill>
                <a:schemeClr val="tx1"/>
              </a:solidFill>
            </a:rPr>
            <a:t>DII</a:t>
          </a:r>
          <a:r>
            <a:rPr lang="zh-CN" altLang="en-US" sz="1800" b="1" kern="1200" dirty="0" smtClean="0">
              <a:solidFill>
                <a:schemeClr val="tx1"/>
              </a:solidFill>
            </a:rPr>
            <a:t>、 </a:t>
          </a:r>
          <a:r>
            <a:rPr lang="en-US" altLang="en-US" sz="1800" b="1" kern="1200" dirty="0" smtClean="0">
              <a:solidFill>
                <a:schemeClr val="tx1"/>
              </a:solidFill>
            </a:rPr>
            <a:t>EI</a:t>
          </a:r>
          <a:endParaRPr lang="zh-CN" sz="1800" b="1" kern="1200" dirty="0">
            <a:solidFill>
              <a:schemeClr val="tx1"/>
            </a:solidFill>
          </a:endParaRPr>
        </a:p>
        <a:p>
          <a:pPr marL="171450" lvl="1" indent="-171450" algn="l" defTabSz="800100">
            <a:lnSpc>
              <a:spcPct val="90000"/>
            </a:lnSpc>
            <a:spcBef>
              <a:spcPct val="0"/>
            </a:spcBef>
            <a:spcAft>
              <a:spcPct val="15000"/>
            </a:spcAft>
            <a:buChar char="••"/>
          </a:pPr>
          <a:r>
            <a:rPr lang="zh-CN" altLang="en-US" sz="1800" b="1" kern="1200" dirty="0" smtClean="0">
              <a:solidFill>
                <a:srgbClr val="FF0000"/>
              </a:solidFill>
            </a:rPr>
            <a:t>学协会</a:t>
          </a:r>
          <a:r>
            <a:rPr lang="en-US" altLang="en-US" sz="1800" b="1" kern="1200" dirty="0" smtClean="0">
              <a:solidFill>
                <a:srgbClr val="FF0000"/>
              </a:solidFill>
            </a:rPr>
            <a:t>:</a:t>
          </a:r>
          <a:r>
            <a:rPr lang="en-US" altLang="en-US" sz="1800" b="1" kern="1200" dirty="0" smtClean="0">
              <a:solidFill>
                <a:schemeClr val="tx1"/>
              </a:solidFill>
            </a:rPr>
            <a:t>IEEE</a:t>
          </a:r>
          <a:r>
            <a:rPr lang="zh-CN" altLang="en-US" sz="1800" b="1" kern="1200" dirty="0" smtClean="0">
              <a:solidFill>
                <a:schemeClr val="tx1"/>
              </a:solidFill>
            </a:rPr>
            <a:t>、</a:t>
          </a:r>
          <a:r>
            <a:rPr lang="en-US" altLang="zh-CN" sz="1800" b="1" kern="1200" dirty="0" smtClean="0">
              <a:solidFill>
                <a:schemeClr val="tx1"/>
              </a:solidFill>
            </a:rPr>
            <a:t>ACS</a:t>
          </a:r>
          <a:r>
            <a:rPr lang="zh-CN" altLang="en-US" sz="1800" b="1" kern="1200" dirty="0" smtClean="0">
              <a:solidFill>
                <a:schemeClr val="tx1"/>
              </a:solidFill>
            </a:rPr>
            <a:t>、</a:t>
          </a:r>
          <a:r>
            <a:rPr lang="en-US" altLang="zh-CN" sz="1800" b="1" kern="1200" dirty="0" smtClean="0">
              <a:solidFill>
                <a:schemeClr val="tx1"/>
              </a:solidFill>
            </a:rPr>
            <a:t>APS</a:t>
          </a:r>
          <a:r>
            <a:rPr lang="zh-CN" altLang="en-US" sz="1800" b="1" kern="1200" dirty="0" smtClean="0">
              <a:solidFill>
                <a:schemeClr val="tx1"/>
              </a:solidFill>
            </a:rPr>
            <a:t>、</a:t>
          </a:r>
          <a:r>
            <a:rPr lang="en-US" altLang="zh-CN" sz="1800" b="1" kern="1200" dirty="0" smtClean="0">
              <a:solidFill>
                <a:schemeClr val="tx1"/>
              </a:solidFill>
            </a:rPr>
            <a:t>CSA</a:t>
          </a:r>
          <a:r>
            <a:rPr lang="zh-CN" altLang="en-US" sz="1800" b="1" kern="1200" dirty="0" smtClean="0">
              <a:solidFill>
                <a:schemeClr val="tx1"/>
              </a:solidFill>
            </a:rPr>
            <a:t>、</a:t>
          </a:r>
          <a:r>
            <a:rPr lang="en-US" altLang="zh-CN" sz="1800" b="1" kern="1200" dirty="0" smtClean="0">
              <a:solidFill>
                <a:schemeClr val="tx1"/>
              </a:solidFill>
            </a:rPr>
            <a:t>AIP</a:t>
          </a:r>
          <a:r>
            <a:rPr lang="zh-CN" altLang="en-US" sz="1800" b="1" kern="1200" dirty="0" smtClean="0">
              <a:solidFill>
                <a:schemeClr val="tx1"/>
              </a:solidFill>
            </a:rPr>
            <a:t>、</a:t>
          </a:r>
          <a:r>
            <a:rPr lang="en-US" altLang="zh-CN" sz="1800" b="1" kern="1200" dirty="0" smtClean="0">
              <a:solidFill>
                <a:schemeClr val="tx1"/>
              </a:solidFill>
            </a:rPr>
            <a:t>IOP</a:t>
          </a:r>
          <a:r>
            <a:rPr lang="zh-CN" altLang="en-US" sz="1800" b="1" kern="1200" dirty="0" smtClean="0">
              <a:solidFill>
                <a:schemeClr val="tx1"/>
              </a:solidFill>
            </a:rPr>
            <a:t>、</a:t>
          </a:r>
          <a:r>
            <a:rPr lang="en-US" altLang="zh-CN" sz="1800" b="1" kern="1200" dirty="0" smtClean="0">
              <a:solidFill>
                <a:schemeClr val="tx1"/>
              </a:solidFill>
            </a:rPr>
            <a:t>OSA</a:t>
          </a:r>
          <a:r>
            <a:rPr lang="zh-CN" altLang="en-US" sz="1800" b="1" kern="1200" dirty="0" smtClean="0">
              <a:solidFill>
                <a:schemeClr val="tx1"/>
              </a:solidFill>
            </a:rPr>
            <a:t>、</a:t>
          </a:r>
          <a:r>
            <a:rPr lang="en-US" altLang="zh-CN" sz="1800" b="1" kern="1200" dirty="0" smtClean="0">
              <a:solidFill>
                <a:schemeClr val="tx1"/>
              </a:solidFill>
            </a:rPr>
            <a:t>RSC</a:t>
          </a:r>
          <a:r>
            <a:rPr lang="zh-CN" altLang="en-US" sz="1800" b="1" kern="1200" dirty="0" smtClean="0">
              <a:solidFill>
                <a:schemeClr val="tx1"/>
              </a:solidFill>
            </a:rPr>
            <a:t>、</a:t>
          </a:r>
          <a:r>
            <a:rPr lang="en-US" altLang="zh-CN" sz="1800" b="1" kern="1200" dirty="0" smtClean="0">
              <a:solidFill>
                <a:schemeClr val="tx1"/>
              </a:solidFill>
            </a:rPr>
            <a:t>SPIE</a:t>
          </a:r>
          <a:endParaRPr lang="zh-CN" altLang="en-US" sz="1800" b="1" kern="1200" dirty="0" smtClean="0">
            <a:solidFill>
              <a:schemeClr val="tx1"/>
            </a:solidFill>
          </a:endParaRPr>
        </a:p>
      </dsp:txBody>
      <dsp:txXfrm rot="-5400000">
        <a:off x="2745141" y="2304418"/>
        <a:ext cx="4813322" cy="1237206"/>
      </dsp:txXfrm>
    </dsp:sp>
    <dsp:sp modelId="{72D68032-948A-496A-83D6-3720175152E0}">
      <dsp:nvSpPr>
        <dsp:cNvPr id="0" name=""/>
        <dsp:cNvSpPr/>
      </dsp:nvSpPr>
      <dsp:spPr>
        <a:xfrm>
          <a:off x="0" y="2242496"/>
          <a:ext cx="2745141" cy="13610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sz="1800" b="1" kern="1200" dirty="0" smtClean="0">
              <a:solidFill>
                <a:schemeClr val="tx1"/>
              </a:solidFill>
            </a:rPr>
            <a:t>英文</a:t>
          </a:r>
          <a:r>
            <a:rPr lang="zh-CN" altLang="en-US" sz="1800" b="1" kern="1200" dirty="0" smtClean="0">
              <a:solidFill>
                <a:schemeClr val="tx1"/>
              </a:solidFill>
            </a:rPr>
            <a:t>综述、</a:t>
          </a:r>
          <a:r>
            <a:rPr lang="zh-CN" sz="1800" b="1" kern="1200" dirty="0" smtClean="0">
              <a:solidFill>
                <a:schemeClr val="tx1"/>
              </a:solidFill>
            </a:rPr>
            <a:t>期刊、会议</a:t>
          </a:r>
          <a:endParaRPr lang="en-US" sz="1800" b="1" kern="1200" dirty="0">
            <a:solidFill>
              <a:schemeClr val="tx1"/>
            </a:solidFill>
          </a:endParaRPr>
        </a:p>
      </dsp:txBody>
      <dsp:txXfrm>
        <a:off x="66441" y="2308937"/>
        <a:ext cx="2612259" cy="1228167"/>
      </dsp:txXfrm>
    </dsp:sp>
    <dsp:sp modelId="{E4A6D142-8F57-416C-9433-B5A19D9AC81D}">
      <dsp:nvSpPr>
        <dsp:cNvPr id="0" name=""/>
        <dsp:cNvSpPr/>
      </dsp:nvSpPr>
      <dsp:spPr>
        <a:xfrm>
          <a:off x="0" y="3676607"/>
          <a:ext cx="2747825" cy="13610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rPr>
            <a:t>综合检索</a:t>
          </a:r>
          <a:endParaRPr lang="zh-CN" altLang="en-US" sz="1800" b="1" kern="1200" dirty="0">
            <a:solidFill>
              <a:schemeClr val="tx1"/>
            </a:solidFill>
          </a:endParaRPr>
        </a:p>
      </dsp:txBody>
      <dsp:txXfrm>
        <a:off x="66441" y="3743048"/>
        <a:ext cx="2614943" cy="12281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21CBF-98F0-433E-A408-0737CD46BDE7}">
      <dsp:nvSpPr>
        <dsp:cNvPr id="0" name=""/>
        <dsp:cNvSpPr/>
      </dsp:nvSpPr>
      <dsp:spPr>
        <a:xfrm>
          <a:off x="3018"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调研</a:t>
          </a:r>
          <a:endParaRPr lang="zh-CN" altLang="en-US" sz="3200" b="1" kern="1200" dirty="0">
            <a:solidFill>
              <a:schemeClr val="tx1"/>
            </a:solidFill>
          </a:endParaRPr>
        </a:p>
      </dsp:txBody>
      <dsp:txXfrm>
        <a:off x="3018" y="0"/>
        <a:ext cx="1787045" cy="714818"/>
      </dsp:txXfrm>
    </dsp:sp>
    <dsp:sp modelId="{807FD44F-26F4-423C-A918-67C8910BA174}">
      <dsp:nvSpPr>
        <dsp:cNvPr id="0" name=""/>
        <dsp:cNvSpPr/>
      </dsp:nvSpPr>
      <dsp:spPr>
        <a:xfrm>
          <a:off x="284217" y="1025045"/>
          <a:ext cx="1806506"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solidFill>
              <a:schemeClr val="tx1"/>
            </a:solidFill>
          </a:endParaRPr>
        </a:p>
      </dsp:txBody>
      <dsp:txXfrm>
        <a:off x="337128" y="1077956"/>
        <a:ext cx="1700684" cy="3583785"/>
      </dsp:txXfrm>
    </dsp:sp>
    <dsp:sp modelId="{C88240FC-2EE4-4F37-BDBF-9FC0EDAC4EBB}">
      <dsp:nvSpPr>
        <dsp:cNvPr id="0" name=""/>
        <dsp:cNvSpPr/>
      </dsp:nvSpPr>
      <dsp:spPr>
        <a:xfrm>
          <a:off x="2063406" y="134947"/>
          <a:ext cx="579485" cy="4449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2063406" y="223931"/>
        <a:ext cx="446008" cy="266954"/>
      </dsp:txXfrm>
    </dsp:sp>
    <dsp:sp modelId="{EAE98FDA-6290-420D-B8C1-EC1766D8EDCB}">
      <dsp:nvSpPr>
        <dsp:cNvPr id="0" name=""/>
        <dsp:cNvSpPr/>
      </dsp:nvSpPr>
      <dsp:spPr>
        <a:xfrm>
          <a:off x="2883433"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研究</a:t>
          </a:r>
          <a:endParaRPr lang="zh-CN" altLang="en-US" sz="3200" b="1" kern="1200" dirty="0">
            <a:solidFill>
              <a:schemeClr val="tx1"/>
            </a:solidFill>
          </a:endParaRPr>
        </a:p>
      </dsp:txBody>
      <dsp:txXfrm>
        <a:off x="2883433" y="0"/>
        <a:ext cx="1787045" cy="714818"/>
      </dsp:txXfrm>
    </dsp:sp>
    <dsp:sp modelId="{F1AFD99D-3624-4C3F-B187-CD9A38175DB8}">
      <dsp:nvSpPr>
        <dsp:cNvPr id="0" name=""/>
        <dsp:cNvSpPr/>
      </dsp:nvSpPr>
      <dsp:spPr>
        <a:xfrm>
          <a:off x="3015682" y="1024160"/>
          <a:ext cx="1641240"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solidFill>
              <a:schemeClr val="tx1"/>
            </a:solidFill>
          </a:endParaRPr>
        </a:p>
      </dsp:txBody>
      <dsp:txXfrm>
        <a:off x="3063752" y="1072230"/>
        <a:ext cx="1545100" cy="3593467"/>
      </dsp:txXfrm>
    </dsp:sp>
    <dsp:sp modelId="{B864BA29-648E-4D52-A535-7B5AB1C617F2}">
      <dsp:nvSpPr>
        <dsp:cNvPr id="0" name=""/>
        <dsp:cNvSpPr/>
      </dsp:nvSpPr>
      <dsp:spPr>
        <a:xfrm>
          <a:off x="4923163" y="134947"/>
          <a:ext cx="535690" cy="4449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4923163" y="223931"/>
        <a:ext cx="402213" cy="266954"/>
      </dsp:txXfrm>
    </dsp:sp>
    <dsp:sp modelId="{2ACA8E5F-B0E2-4713-BF7E-E57FA5853F1A}">
      <dsp:nvSpPr>
        <dsp:cNvPr id="0" name=""/>
        <dsp:cNvSpPr/>
      </dsp:nvSpPr>
      <dsp:spPr>
        <a:xfrm>
          <a:off x="5681215"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成果</a:t>
          </a:r>
          <a:endParaRPr lang="zh-CN" altLang="en-US" sz="3200" b="1" kern="1200" dirty="0">
            <a:solidFill>
              <a:schemeClr val="tx1"/>
            </a:solidFill>
          </a:endParaRPr>
        </a:p>
      </dsp:txBody>
      <dsp:txXfrm>
        <a:off x="5681215" y="0"/>
        <a:ext cx="1787045" cy="714818"/>
      </dsp:txXfrm>
    </dsp:sp>
    <dsp:sp modelId="{111D1EE6-43E2-4121-BD89-87600B88461F}">
      <dsp:nvSpPr>
        <dsp:cNvPr id="0" name=""/>
        <dsp:cNvSpPr/>
      </dsp:nvSpPr>
      <dsp:spPr>
        <a:xfrm>
          <a:off x="5800142" y="1024160"/>
          <a:ext cx="1666170"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endParaRPr lang="zh-CN" altLang="en-US" sz="1800" kern="1200" dirty="0"/>
        </a:p>
      </dsp:txBody>
      <dsp:txXfrm>
        <a:off x="5848942" y="1072960"/>
        <a:ext cx="1568570" cy="35920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DEC2-28C8-4F4D-AD49-C32D08089B51}">
      <dsp:nvSpPr>
        <dsp:cNvPr id="0" name=""/>
        <dsp:cNvSpPr/>
      </dsp:nvSpPr>
      <dsp:spPr>
        <a:xfrm>
          <a:off x="371861" y="2410"/>
          <a:ext cx="1366992" cy="82019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电子书</a:t>
          </a:r>
          <a:endParaRPr lang="zh-CN" altLang="en-US" sz="2300" kern="1200" dirty="0">
            <a:latin typeface="黑体" panose="02010609060101010101" pitchFamily="49" charset="-122"/>
            <a:ea typeface="黑体" panose="02010609060101010101" pitchFamily="49" charset="-122"/>
          </a:endParaRPr>
        </a:p>
      </dsp:txBody>
      <dsp:txXfrm>
        <a:off x="371861" y="2410"/>
        <a:ext cx="1366992" cy="820195"/>
      </dsp:txXfrm>
    </dsp:sp>
    <dsp:sp modelId="{14A8CD62-287A-4147-B631-B8CBE7AC07E1}">
      <dsp:nvSpPr>
        <dsp:cNvPr id="0" name=""/>
        <dsp:cNvSpPr/>
      </dsp:nvSpPr>
      <dsp:spPr>
        <a:xfrm>
          <a:off x="1875553" y="2410"/>
          <a:ext cx="1366992" cy="820195"/>
        </a:xfrm>
        <a:prstGeom prst="rect">
          <a:avLst/>
        </a:prstGeom>
        <a:gradFill rotWithShape="0">
          <a:gsLst>
            <a:gs pos="0">
              <a:schemeClr val="accent5">
                <a:hueOff val="-1097143"/>
                <a:satOff val="0"/>
                <a:lumOff val="-4029"/>
                <a:alphaOff val="0"/>
                <a:tint val="50000"/>
                <a:satMod val="300000"/>
              </a:schemeClr>
            </a:gs>
            <a:gs pos="35000">
              <a:schemeClr val="accent5">
                <a:hueOff val="-1097143"/>
                <a:satOff val="0"/>
                <a:lumOff val="-4029"/>
                <a:alphaOff val="0"/>
                <a:tint val="37000"/>
                <a:satMod val="300000"/>
              </a:schemeClr>
            </a:gs>
            <a:gs pos="100000">
              <a:schemeClr val="accent5">
                <a:hueOff val="-1097143"/>
                <a:satOff val="0"/>
                <a:lumOff val="-4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期刊论文</a:t>
          </a:r>
          <a:endParaRPr lang="en-US" altLang="zh-CN" sz="2300" kern="1200" dirty="0" smtClean="0">
            <a:latin typeface="黑体" panose="02010609060101010101" pitchFamily="49" charset="-122"/>
            <a:ea typeface="黑体" panose="02010609060101010101" pitchFamily="49" charset="-122"/>
          </a:endParaRPr>
        </a:p>
      </dsp:txBody>
      <dsp:txXfrm>
        <a:off x="1875553" y="2410"/>
        <a:ext cx="1366992" cy="820195"/>
      </dsp:txXfrm>
    </dsp:sp>
    <dsp:sp modelId="{4742A253-F9A4-421D-8098-BB56C8A62DB4}">
      <dsp:nvSpPr>
        <dsp:cNvPr id="0" name=""/>
        <dsp:cNvSpPr/>
      </dsp:nvSpPr>
      <dsp:spPr>
        <a:xfrm>
          <a:off x="3379245" y="2410"/>
          <a:ext cx="1366992" cy="820195"/>
        </a:xfrm>
        <a:prstGeom prst="rect">
          <a:avLst/>
        </a:prstGeom>
        <a:gradFill rotWithShape="0">
          <a:gsLst>
            <a:gs pos="0">
              <a:schemeClr val="accent5">
                <a:hueOff val="-2194287"/>
                <a:satOff val="0"/>
                <a:lumOff val="-8057"/>
                <a:alphaOff val="0"/>
                <a:tint val="50000"/>
                <a:satMod val="300000"/>
              </a:schemeClr>
            </a:gs>
            <a:gs pos="35000">
              <a:schemeClr val="accent5">
                <a:hueOff val="-2194287"/>
                <a:satOff val="0"/>
                <a:lumOff val="-8057"/>
                <a:alphaOff val="0"/>
                <a:tint val="37000"/>
                <a:satMod val="300000"/>
              </a:schemeClr>
            </a:gs>
            <a:gs pos="100000">
              <a:schemeClr val="accent5">
                <a:hueOff val="-2194287"/>
                <a:satOff val="0"/>
                <a:lumOff val="-80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会议论文</a:t>
          </a:r>
          <a:endParaRPr lang="zh-CN" altLang="en-US" sz="2300" kern="1200" dirty="0">
            <a:latin typeface="黑体" panose="02010609060101010101" pitchFamily="49" charset="-122"/>
            <a:ea typeface="黑体" panose="02010609060101010101" pitchFamily="49" charset="-122"/>
          </a:endParaRPr>
        </a:p>
      </dsp:txBody>
      <dsp:txXfrm>
        <a:off x="3379245" y="2410"/>
        <a:ext cx="1366992" cy="820195"/>
      </dsp:txXfrm>
    </dsp:sp>
    <dsp:sp modelId="{A7BE305A-2275-4D8B-9BF4-4B60461DA5D8}">
      <dsp:nvSpPr>
        <dsp:cNvPr id="0" name=""/>
        <dsp:cNvSpPr/>
      </dsp:nvSpPr>
      <dsp:spPr>
        <a:xfrm>
          <a:off x="371861" y="959304"/>
          <a:ext cx="1366992" cy="820195"/>
        </a:xfrm>
        <a:prstGeom prst="rect">
          <a:avLst/>
        </a:prstGeom>
        <a:gradFill rotWithShape="0">
          <a:gsLst>
            <a:gs pos="0">
              <a:schemeClr val="accent5">
                <a:hueOff val="-3291430"/>
                <a:satOff val="0"/>
                <a:lumOff val="-12086"/>
                <a:alphaOff val="0"/>
                <a:tint val="50000"/>
                <a:satMod val="300000"/>
              </a:schemeClr>
            </a:gs>
            <a:gs pos="35000">
              <a:schemeClr val="accent5">
                <a:hueOff val="-3291430"/>
                <a:satOff val="0"/>
                <a:lumOff val="-12086"/>
                <a:alphaOff val="0"/>
                <a:tint val="37000"/>
                <a:satMod val="300000"/>
              </a:schemeClr>
            </a:gs>
            <a:gs pos="100000">
              <a:schemeClr val="accent5">
                <a:hueOff val="-3291430"/>
                <a:satOff val="0"/>
                <a:lumOff val="-120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学位论文</a:t>
          </a:r>
          <a:endParaRPr lang="zh-CN" altLang="en-US" sz="2300" kern="1200" dirty="0">
            <a:latin typeface="黑体" panose="02010609060101010101" pitchFamily="49" charset="-122"/>
            <a:ea typeface="黑体" panose="02010609060101010101" pitchFamily="49" charset="-122"/>
          </a:endParaRPr>
        </a:p>
      </dsp:txBody>
      <dsp:txXfrm>
        <a:off x="371861" y="959304"/>
        <a:ext cx="1366992" cy="820195"/>
      </dsp:txXfrm>
    </dsp:sp>
    <dsp:sp modelId="{774FC98B-CB89-4F0F-B744-6977495485E0}">
      <dsp:nvSpPr>
        <dsp:cNvPr id="0" name=""/>
        <dsp:cNvSpPr/>
      </dsp:nvSpPr>
      <dsp:spPr>
        <a:xfrm>
          <a:off x="1875553" y="959304"/>
          <a:ext cx="1366992" cy="820195"/>
        </a:xfrm>
        <a:prstGeom prst="rect">
          <a:avLst/>
        </a:prstGeom>
        <a:gradFill rotWithShape="0">
          <a:gsLst>
            <a:gs pos="0">
              <a:schemeClr val="accent5">
                <a:hueOff val="-4388574"/>
                <a:satOff val="0"/>
                <a:lumOff val="-16114"/>
                <a:alphaOff val="0"/>
                <a:tint val="50000"/>
                <a:satMod val="300000"/>
              </a:schemeClr>
            </a:gs>
            <a:gs pos="35000">
              <a:schemeClr val="accent5">
                <a:hueOff val="-4388574"/>
                <a:satOff val="0"/>
                <a:lumOff val="-16114"/>
                <a:alphaOff val="0"/>
                <a:tint val="37000"/>
                <a:satMod val="300000"/>
              </a:schemeClr>
            </a:gs>
            <a:gs pos="100000">
              <a:schemeClr val="accent5">
                <a:hueOff val="-4388574"/>
                <a:satOff val="0"/>
                <a:lumOff val="-161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专利</a:t>
          </a:r>
          <a:endParaRPr lang="zh-CN" altLang="en-US" sz="2300" kern="1200" dirty="0">
            <a:latin typeface="黑体" panose="02010609060101010101" pitchFamily="49" charset="-122"/>
            <a:ea typeface="黑体" panose="02010609060101010101" pitchFamily="49" charset="-122"/>
          </a:endParaRPr>
        </a:p>
      </dsp:txBody>
      <dsp:txXfrm>
        <a:off x="1875553" y="959304"/>
        <a:ext cx="1366992" cy="820195"/>
      </dsp:txXfrm>
    </dsp:sp>
    <dsp:sp modelId="{1C7BDD0C-0874-49D7-BE71-5C20CBA65A89}">
      <dsp:nvSpPr>
        <dsp:cNvPr id="0" name=""/>
        <dsp:cNvSpPr/>
      </dsp:nvSpPr>
      <dsp:spPr>
        <a:xfrm>
          <a:off x="3379245" y="959304"/>
          <a:ext cx="1366992" cy="820195"/>
        </a:xfrm>
        <a:prstGeom prst="rect">
          <a:avLst/>
        </a:prstGeom>
        <a:gradFill rotWithShape="0">
          <a:gsLst>
            <a:gs pos="0">
              <a:schemeClr val="accent5">
                <a:hueOff val="-5485717"/>
                <a:satOff val="0"/>
                <a:lumOff val="-20143"/>
                <a:alphaOff val="0"/>
                <a:tint val="50000"/>
                <a:satMod val="300000"/>
              </a:schemeClr>
            </a:gs>
            <a:gs pos="35000">
              <a:schemeClr val="accent5">
                <a:hueOff val="-5485717"/>
                <a:satOff val="0"/>
                <a:lumOff val="-20143"/>
                <a:alphaOff val="0"/>
                <a:tint val="37000"/>
                <a:satMod val="300000"/>
              </a:schemeClr>
            </a:gs>
            <a:gs pos="100000">
              <a:schemeClr val="accent5">
                <a:hueOff val="-5485717"/>
                <a:satOff val="0"/>
                <a:lumOff val="-201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标准</a:t>
          </a:r>
          <a:endParaRPr lang="zh-CN" altLang="en-US" sz="2300" kern="1200" dirty="0">
            <a:latin typeface="黑体" panose="02010609060101010101" pitchFamily="49" charset="-122"/>
            <a:ea typeface="黑体" panose="02010609060101010101" pitchFamily="49" charset="-122"/>
          </a:endParaRPr>
        </a:p>
      </dsp:txBody>
      <dsp:txXfrm>
        <a:off x="3379245" y="959304"/>
        <a:ext cx="1366992" cy="820195"/>
      </dsp:txXfrm>
    </dsp:sp>
    <dsp:sp modelId="{792FBE32-63CD-4AB8-8C34-0C0D0E7F4109}">
      <dsp:nvSpPr>
        <dsp:cNvPr id="0" name=""/>
        <dsp:cNvSpPr/>
      </dsp:nvSpPr>
      <dsp:spPr>
        <a:xfrm>
          <a:off x="371861" y="1916199"/>
          <a:ext cx="1366992" cy="820195"/>
        </a:xfrm>
        <a:prstGeom prst="rect">
          <a:avLst/>
        </a:prstGeom>
        <a:gradFill rotWithShape="0">
          <a:gsLst>
            <a:gs pos="0">
              <a:schemeClr val="accent5">
                <a:hueOff val="-6582861"/>
                <a:satOff val="0"/>
                <a:lumOff val="-24171"/>
                <a:alphaOff val="0"/>
                <a:tint val="50000"/>
                <a:satMod val="300000"/>
              </a:schemeClr>
            </a:gs>
            <a:gs pos="35000">
              <a:schemeClr val="accent5">
                <a:hueOff val="-6582861"/>
                <a:satOff val="0"/>
                <a:lumOff val="-24171"/>
                <a:alphaOff val="0"/>
                <a:tint val="37000"/>
                <a:satMod val="300000"/>
              </a:schemeClr>
            </a:gs>
            <a:gs pos="100000">
              <a:schemeClr val="accent5">
                <a:hueOff val="-6582861"/>
                <a:satOff val="0"/>
                <a:lumOff val="-241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科技报告</a:t>
          </a:r>
          <a:endParaRPr lang="zh-CN" altLang="en-US" sz="2300" kern="1200" dirty="0">
            <a:latin typeface="黑体" panose="02010609060101010101" pitchFamily="49" charset="-122"/>
            <a:ea typeface="黑体" panose="02010609060101010101" pitchFamily="49" charset="-122"/>
          </a:endParaRPr>
        </a:p>
      </dsp:txBody>
      <dsp:txXfrm>
        <a:off x="371861" y="1916199"/>
        <a:ext cx="1366992" cy="820195"/>
      </dsp:txXfrm>
    </dsp:sp>
    <dsp:sp modelId="{11148D4F-862D-4F38-B485-5A92A5D5A582}">
      <dsp:nvSpPr>
        <dsp:cNvPr id="0" name=""/>
        <dsp:cNvSpPr/>
      </dsp:nvSpPr>
      <dsp:spPr>
        <a:xfrm>
          <a:off x="1875553" y="1916199"/>
          <a:ext cx="1366992" cy="820195"/>
        </a:xfrm>
        <a:prstGeom prst="rect">
          <a:avLst/>
        </a:prstGeom>
        <a:gradFill rotWithShape="0">
          <a:gsLst>
            <a:gs pos="0">
              <a:schemeClr val="accent5">
                <a:hueOff val="-7680004"/>
                <a:satOff val="0"/>
                <a:lumOff val="-28200"/>
                <a:alphaOff val="0"/>
                <a:tint val="50000"/>
                <a:satMod val="300000"/>
              </a:schemeClr>
            </a:gs>
            <a:gs pos="35000">
              <a:schemeClr val="accent5">
                <a:hueOff val="-7680004"/>
                <a:satOff val="0"/>
                <a:lumOff val="-28200"/>
                <a:alphaOff val="0"/>
                <a:tint val="37000"/>
                <a:satMod val="300000"/>
              </a:schemeClr>
            </a:gs>
            <a:gs pos="100000">
              <a:schemeClr val="accent5">
                <a:hueOff val="-7680004"/>
                <a:satOff val="0"/>
                <a:lumOff val="-282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百科全书</a:t>
          </a:r>
          <a:endParaRPr lang="zh-CN" altLang="en-US" sz="2300" kern="1200" dirty="0">
            <a:latin typeface="黑体" panose="02010609060101010101" pitchFamily="49" charset="-122"/>
            <a:ea typeface="黑体" panose="02010609060101010101" pitchFamily="49" charset="-122"/>
          </a:endParaRPr>
        </a:p>
      </dsp:txBody>
      <dsp:txXfrm>
        <a:off x="1875553" y="1916199"/>
        <a:ext cx="1366992" cy="820195"/>
      </dsp:txXfrm>
    </dsp:sp>
    <dsp:sp modelId="{9BC40863-4F4E-4D2A-8EE2-125A2AD06817}">
      <dsp:nvSpPr>
        <dsp:cNvPr id="0" name=""/>
        <dsp:cNvSpPr/>
      </dsp:nvSpPr>
      <dsp:spPr>
        <a:xfrm>
          <a:off x="3379245" y="1916199"/>
          <a:ext cx="1366992" cy="820195"/>
        </a:xfrm>
        <a:prstGeom prst="rect">
          <a:avLst/>
        </a:prstGeom>
        <a:gradFill rotWithShape="0">
          <a:gsLst>
            <a:gs pos="0">
              <a:schemeClr val="accent5">
                <a:hueOff val="-8777148"/>
                <a:satOff val="0"/>
                <a:lumOff val="-32228"/>
                <a:alphaOff val="0"/>
                <a:tint val="50000"/>
                <a:satMod val="300000"/>
              </a:schemeClr>
            </a:gs>
            <a:gs pos="35000">
              <a:schemeClr val="accent5">
                <a:hueOff val="-8777148"/>
                <a:satOff val="0"/>
                <a:lumOff val="-32228"/>
                <a:alphaOff val="0"/>
                <a:tint val="37000"/>
                <a:satMod val="300000"/>
              </a:schemeClr>
            </a:gs>
            <a:gs pos="100000">
              <a:schemeClr val="accent5">
                <a:hueOff val="-8777148"/>
                <a:satOff val="0"/>
                <a:lumOff val="-322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数值型</a:t>
          </a:r>
          <a:endParaRPr lang="zh-CN" altLang="en-US" sz="2300" kern="1200" dirty="0">
            <a:latin typeface="黑体" panose="02010609060101010101" pitchFamily="49" charset="-122"/>
            <a:ea typeface="黑体" panose="02010609060101010101" pitchFamily="49" charset="-122"/>
          </a:endParaRPr>
        </a:p>
      </dsp:txBody>
      <dsp:txXfrm>
        <a:off x="3379245" y="1916199"/>
        <a:ext cx="1366992" cy="820195"/>
      </dsp:txXfrm>
    </dsp:sp>
    <dsp:sp modelId="{016D2B5D-5F0C-4F1D-AC7C-20AB42D11EFC}">
      <dsp:nvSpPr>
        <dsp:cNvPr id="0" name=""/>
        <dsp:cNvSpPr/>
      </dsp:nvSpPr>
      <dsp:spPr>
        <a:xfrm>
          <a:off x="371861" y="2873094"/>
          <a:ext cx="1366992" cy="820195"/>
        </a:xfrm>
        <a:prstGeom prst="rect">
          <a:avLst/>
        </a:prstGeom>
        <a:gradFill rotWithShape="0">
          <a:gsLst>
            <a:gs pos="0">
              <a:schemeClr val="accent5">
                <a:hueOff val="-9874291"/>
                <a:satOff val="0"/>
                <a:lumOff val="-36257"/>
                <a:alphaOff val="0"/>
                <a:tint val="50000"/>
                <a:satMod val="300000"/>
              </a:schemeClr>
            </a:gs>
            <a:gs pos="35000">
              <a:schemeClr val="accent5">
                <a:hueOff val="-9874291"/>
                <a:satOff val="0"/>
                <a:lumOff val="-36257"/>
                <a:alphaOff val="0"/>
                <a:tint val="37000"/>
                <a:satMod val="300000"/>
              </a:schemeClr>
            </a:gs>
            <a:gs pos="100000">
              <a:schemeClr val="accent5">
                <a:hueOff val="-9874291"/>
                <a:satOff val="0"/>
                <a:lumOff val="-362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产品样本</a:t>
          </a:r>
          <a:endParaRPr lang="zh-CN" altLang="en-US" sz="2300" kern="1200" dirty="0">
            <a:latin typeface="黑体" panose="02010609060101010101" pitchFamily="49" charset="-122"/>
            <a:ea typeface="黑体" panose="02010609060101010101" pitchFamily="49" charset="-122"/>
          </a:endParaRPr>
        </a:p>
      </dsp:txBody>
      <dsp:txXfrm>
        <a:off x="371861" y="2873094"/>
        <a:ext cx="1366992" cy="820195"/>
      </dsp:txXfrm>
    </dsp:sp>
    <dsp:sp modelId="{7452B264-8426-4B6C-90BC-E5BF421C220F}">
      <dsp:nvSpPr>
        <dsp:cNvPr id="0" name=""/>
        <dsp:cNvSpPr/>
      </dsp:nvSpPr>
      <dsp:spPr>
        <a:xfrm>
          <a:off x="1875553" y="2873094"/>
          <a:ext cx="1366992" cy="820195"/>
        </a:xfrm>
        <a:prstGeom prst="rect">
          <a:avLst/>
        </a:prstGeom>
        <a:gradFill rotWithShape="0">
          <a:gsLst>
            <a:gs pos="0">
              <a:schemeClr val="accent5">
                <a:hueOff val="-10971434"/>
                <a:satOff val="0"/>
                <a:lumOff val="-40285"/>
                <a:alphaOff val="0"/>
                <a:tint val="50000"/>
                <a:satMod val="300000"/>
              </a:schemeClr>
            </a:gs>
            <a:gs pos="35000">
              <a:schemeClr val="accent5">
                <a:hueOff val="-10971434"/>
                <a:satOff val="0"/>
                <a:lumOff val="-40285"/>
                <a:alphaOff val="0"/>
                <a:tint val="37000"/>
                <a:satMod val="300000"/>
              </a:schemeClr>
            </a:gs>
            <a:gs pos="100000">
              <a:schemeClr val="accent5">
                <a:hueOff val="-10971434"/>
                <a:satOff val="0"/>
                <a:lumOff val="-402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视频</a:t>
          </a:r>
          <a:endParaRPr lang="zh-CN" altLang="en-US" sz="2300" kern="1200" dirty="0">
            <a:latin typeface="黑体" panose="02010609060101010101" pitchFamily="49" charset="-122"/>
            <a:ea typeface="黑体" panose="02010609060101010101" pitchFamily="49" charset="-122"/>
          </a:endParaRPr>
        </a:p>
      </dsp:txBody>
      <dsp:txXfrm>
        <a:off x="1875553" y="2873094"/>
        <a:ext cx="1366992" cy="820195"/>
      </dsp:txXfrm>
    </dsp:sp>
    <dsp:sp modelId="{C9A97BF3-7EA4-482D-85B9-C81496743F47}">
      <dsp:nvSpPr>
        <dsp:cNvPr id="0" name=""/>
        <dsp:cNvSpPr/>
      </dsp:nvSpPr>
      <dsp:spPr>
        <a:xfrm>
          <a:off x="3379245" y="2873094"/>
          <a:ext cx="1366992" cy="820195"/>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latin typeface="黑体" panose="02010609060101010101" pitchFamily="49" charset="-122"/>
              <a:ea typeface="黑体" panose="02010609060101010101" pitchFamily="49" charset="-122"/>
            </a:rPr>
            <a:t>……</a:t>
          </a:r>
          <a:endParaRPr lang="zh-CN" altLang="en-US" sz="2300" kern="1200" dirty="0">
            <a:latin typeface="黑体" panose="02010609060101010101" pitchFamily="49" charset="-122"/>
            <a:ea typeface="黑体" panose="02010609060101010101" pitchFamily="49" charset="-122"/>
          </a:endParaRPr>
        </a:p>
      </dsp:txBody>
      <dsp:txXfrm>
        <a:off x="3379245" y="2873094"/>
        <a:ext cx="1366992" cy="8201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6F1C-D185-4701-B4C3-B88C3D828862}">
      <dsp:nvSpPr>
        <dsp:cNvPr id="0" name=""/>
        <dsp:cNvSpPr/>
      </dsp:nvSpPr>
      <dsp:spPr>
        <a:xfrm>
          <a:off x="79902" y="1305"/>
          <a:ext cx="2265894" cy="90253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文摘</a:t>
          </a:r>
          <a:endParaRPr lang="zh-CN" altLang="en-US" sz="2100" kern="1200" dirty="0">
            <a:latin typeface="黑体" panose="02010609060101010101" pitchFamily="49" charset="-122"/>
            <a:ea typeface="黑体" panose="02010609060101010101" pitchFamily="49" charset="-122"/>
          </a:endParaRPr>
        </a:p>
      </dsp:txBody>
      <dsp:txXfrm>
        <a:off x="79902" y="1305"/>
        <a:ext cx="2265894" cy="902530"/>
      </dsp:txXfrm>
    </dsp:sp>
    <dsp:sp modelId="{FF24CE4A-764C-4F19-8129-AEE3B2077CC7}">
      <dsp:nvSpPr>
        <dsp:cNvPr id="0" name=""/>
        <dsp:cNvSpPr/>
      </dsp:nvSpPr>
      <dsp:spPr>
        <a:xfrm>
          <a:off x="79902" y="1054258"/>
          <a:ext cx="2265894" cy="902530"/>
        </a:xfrm>
        <a:prstGeom prst="rect">
          <a:avLst/>
        </a:prstGeom>
        <a:gradFill rotWithShape="0">
          <a:gsLst>
            <a:gs pos="0">
              <a:schemeClr val="accent5">
                <a:hueOff val="-4022859"/>
                <a:satOff val="0"/>
                <a:lumOff val="-14771"/>
                <a:alphaOff val="0"/>
                <a:tint val="50000"/>
                <a:satMod val="300000"/>
              </a:schemeClr>
            </a:gs>
            <a:gs pos="35000">
              <a:schemeClr val="accent5">
                <a:hueOff val="-4022859"/>
                <a:satOff val="0"/>
                <a:lumOff val="-14771"/>
                <a:alphaOff val="0"/>
                <a:tint val="37000"/>
                <a:satMod val="300000"/>
              </a:schemeClr>
            </a:gs>
            <a:gs pos="100000">
              <a:schemeClr val="accent5">
                <a:hueOff val="-4022859"/>
                <a:satOff val="0"/>
                <a:lumOff val="-1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全文</a:t>
          </a:r>
          <a:endParaRPr lang="zh-CN" altLang="en-US" sz="2100" kern="1200" dirty="0">
            <a:latin typeface="黑体" panose="02010609060101010101" pitchFamily="49" charset="-122"/>
            <a:ea typeface="黑体" panose="02010609060101010101" pitchFamily="49" charset="-122"/>
          </a:endParaRPr>
        </a:p>
      </dsp:txBody>
      <dsp:txXfrm>
        <a:off x="79902" y="1054258"/>
        <a:ext cx="2265894" cy="902530"/>
      </dsp:txXfrm>
    </dsp:sp>
    <dsp:sp modelId="{37E0C078-6FFE-4363-95CE-C8CC3744A8E9}">
      <dsp:nvSpPr>
        <dsp:cNvPr id="0" name=""/>
        <dsp:cNvSpPr/>
      </dsp:nvSpPr>
      <dsp:spPr>
        <a:xfrm>
          <a:off x="79902" y="2107210"/>
          <a:ext cx="2265894" cy="902530"/>
        </a:xfrm>
        <a:prstGeom prst="rect">
          <a:avLst/>
        </a:prstGeom>
        <a:gradFill rotWithShape="0">
          <a:gsLst>
            <a:gs pos="0">
              <a:schemeClr val="accent5">
                <a:hueOff val="-8045718"/>
                <a:satOff val="0"/>
                <a:lumOff val="-29543"/>
                <a:alphaOff val="0"/>
                <a:tint val="50000"/>
                <a:satMod val="300000"/>
              </a:schemeClr>
            </a:gs>
            <a:gs pos="35000">
              <a:schemeClr val="accent5">
                <a:hueOff val="-8045718"/>
                <a:satOff val="0"/>
                <a:lumOff val="-29543"/>
                <a:alphaOff val="0"/>
                <a:tint val="37000"/>
                <a:satMod val="300000"/>
              </a:schemeClr>
            </a:gs>
            <a:gs pos="100000">
              <a:schemeClr val="accent5">
                <a:hueOff val="-8045718"/>
                <a:satOff val="0"/>
                <a:lumOff val="-295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工具、数值</a:t>
          </a:r>
          <a:endParaRPr lang="zh-CN" altLang="en-US" sz="2100" kern="1200" dirty="0">
            <a:latin typeface="黑体" panose="02010609060101010101" pitchFamily="49" charset="-122"/>
            <a:ea typeface="黑体" panose="02010609060101010101" pitchFamily="49" charset="-122"/>
          </a:endParaRPr>
        </a:p>
      </dsp:txBody>
      <dsp:txXfrm>
        <a:off x="79902" y="2107210"/>
        <a:ext cx="2265894" cy="902530"/>
      </dsp:txXfrm>
    </dsp:sp>
    <dsp:sp modelId="{7C43E01E-886C-4882-A9C9-3EF5B3FE3D9E}">
      <dsp:nvSpPr>
        <dsp:cNvPr id="0" name=""/>
        <dsp:cNvSpPr/>
      </dsp:nvSpPr>
      <dsp:spPr>
        <a:xfrm>
          <a:off x="79902" y="3160163"/>
          <a:ext cx="2265894" cy="902530"/>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多媒体</a:t>
          </a:r>
          <a:endParaRPr lang="zh-CN" altLang="en-US" sz="2100" kern="1200" dirty="0">
            <a:latin typeface="黑体" panose="02010609060101010101" pitchFamily="49" charset="-122"/>
            <a:ea typeface="黑体" panose="02010609060101010101" pitchFamily="49" charset="-122"/>
          </a:endParaRPr>
        </a:p>
      </dsp:txBody>
      <dsp:txXfrm>
        <a:off x="79902" y="3160163"/>
        <a:ext cx="2265894" cy="9025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1F12-427A-4F15-BDAC-35EA803D1CD2}">
      <dsp:nvSpPr>
        <dsp:cNvPr id="0" name=""/>
        <dsp:cNvSpPr/>
      </dsp:nvSpPr>
      <dsp:spPr>
        <a:xfrm rot="5400000">
          <a:off x="4859746" y="-2045712"/>
          <a:ext cx="661179" cy="48850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solidFill>
                <a:schemeClr val="tx1"/>
              </a:solidFill>
            </a:rPr>
            <a:t>CNKI</a:t>
          </a:r>
          <a:endParaRPr lang="zh-CN" sz="1800" b="1" kern="1200" dirty="0">
            <a:solidFill>
              <a:schemeClr val="tx1"/>
            </a:solidFill>
          </a:endParaRPr>
        </a:p>
        <a:p>
          <a:pPr marL="171450" lvl="1" indent="-171450" algn="l" defTabSz="800100" rtl="0">
            <a:lnSpc>
              <a:spcPct val="90000"/>
            </a:lnSpc>
            <a:spcBef>
              <a:spcPct val="0"/>
            </a:spcBef>
            <a:spcAft>
              <a:spcPct val="15000"/>
            </a:spcAft>
            <a:buChar char="••"/>
          </a:pPr>
          <a:r>
            <a:rPr lang="zh-CN" altLang="en-US" sz="1800" b="1" kern="1200" dirty="0" smtClean="0">
              <a:solidFill>
                <a:schemeClr val="tx1"/>
              </a:solidFill>
            </a:rPr>
            <a:t>维普</a:t>
          </a:r>
          <a:endParaRPr lang="zh-CN" sz="1800" b="1" kern="1200" dirty="0">
            <a:solidFill>
              <a:schemeClr val="tx1"/>
            </a:solidFill>
          </a:endParaRPr>
        </a:p>
      </dsp:txBody>
      <dsp:txXfrm rot="-5400000">
        <a:off x="2747825" y="98485"/>
        <a:ext cx="4852746" cy="596627"/>
      </dsp:txXfrm>
    </dsp:sp>
    <dsp:sp modelId="{531D431B-5EA2-4F23-8FAD-955202F6231C}">
      <dsp:nvSpPr>
        <dsp:cNvPr id="0" name=""/>
        <dsp:cNvSpPr/>
      </dsp:nvSpPr>
      <dsp:spPr>
        <a:xfrm>
          <a:off x="0" y="746"/>
          <a:ext cx="2747825" cy="7921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sz="1800" b="1" kern="1200" dirty="0" smtClean="0">
              <a:solidFill>
                <a:schemeClr val="tx1"/>
              </a:solidFill>
            </a:rPr>
            <a:t>中文综述</a:t>
          </a:r>
          <a:endParaRPr lang="en-US" altLang="zh-CN" sz="1800" b="1" kern="1200" dirty="0" smtClean="0">
            <a:solidFill>
              <a:schemeClr val="tx1"/>
            </a:solidFill>
          </a:endParaRPr>
        </a:p>
        <a:p>
          <a:pPr lvl="0" algn="ctr" defTabSz="800100" rtl="0">
            <a:lnSpc>
              <a:spcPct val="90000"/>
            </a:lnSpc>
            <a:spcBef>
              <a:spcPct val="0"/>
            </a:spcBef>
            <a:spcAft>
              <a:spcPct val="35000"/>
            </a:spcAft>
          </a:pPr>
          <a:r>
            <a:rPr lang="zh-CN" sz="1800" b="1" kern="1200" dirty="0" smtClean="0">
              <a:solidFill>
                <a:schemeClr val="tx1"/>
              </a:solidFill>
            </a:rPr>
            <a:t>中文期刊</a:t>
          </a:r>
          <a:r>
            <a:rPr lang="zh-CN" altLang="en-US" sz="1800" b="1" kern="1200" dirty="0" smtClean="0">
              <a:solidFill>
                <a:schemeClr val="tx1"/>
              </a:solidFill>
            </a:rPr>
            <a:t>、</a:t>
          </a:r>
          <a:r>
            <a:rPr lang="zh-CN" sz="1800" b="1" kern="1200" dirty="0" smtClean="0">
              <a:solidFill>
                <a:schemeClr val="tx1"/>
              </a:solidFill>
            </a:rPr>
            <a:t>会议</a:t>
          </a:r>
          <a:endParaRPr lang="zh-CN" sz="1800" b="1" kern="1200" dirty="0">
            <a:solidFill>
              <a:schemeClr val="tx1"/>
            </a:solidFill>
          </a:endParaRPr>
        </a:p>
      </dsp:txBody>
      <dsp:txXfrm>
        <a:off x="38667" y="39413"/>
        <a:ext cx="2670491" cy="714770"/>
      </dsp:txXfrm>
    </dsp:sp>
    <dsp:sp modelId="{B2CC63E9-F5D0-49EA-A8C2-C5A44F389EEB}">
      <dsp:nvSpPr>
        <dsp:cNvPr id="0" name=""/>
        <dsp:cNvSpPr/>
      </dsp:nvSpPr>
      <dsp:spPr>
        <a:xfrm rot="5400000">
          <a:off x="4477695" y="-845582"/>
          <a:ext cx="1425281" cy="488502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err="1" smtClean="0">
              <a:solidFill>
                <a:schemeClr val="tx1"/>
              </a:solidFill>
            </a:rPr>
            <a:t>Cnki</a:t>
          </a:r>
          <a:r>
            <a:rPr lang="zh-CN" sz="1800" b="1" kern="1200" dirty="0" smtClean="0">
              <a:solidFill>
                <a:schemeClr val="tx1"/>
              </a:solidFill>
            </a:rPr>
            <a:t>（优秀</a:t>
          </a:r>
          <a:r>
            <a:rPr lang="zh-CN" altLang="en-US" sz="1800" b="1" kern="1200" dirty="0" smtClean="0">
              <a:solidFill>
                <a:schemeClr val="tx1"/>
              </a:solidFill>
            </a:rPr>
            <a:t>硕士、</a:t>
          </a:r>
          <a:r>
            <a:rPr lang="zh-CN" sz="1800" b="1" kern="1200" dirty="0" smtClean="0">
              <a:solidFill>
                <a:schemeClr val="tx1"/>
              </a:solidFill>
            </a:rPr>
            <a:t>博士论文库）</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zh-CN" sz="1800" b="1" kern="1200" dirty="0" smtClean="0">
              <a:solidFill>
                <a:schemeClr val="tx1"/>
              </a:solidFill>
            </a:rPr>
            <a:t>机构知识库（</a:t>
          </a:r>
          <a:r>
            <a:rPr lang="zh-CN" altLang="en-US" sz="1800" b="1" kern="1200" dirty="0" smtClean="0">
              <a:solidFill>
                <a:schemeClr val="tx1"/>
              </a:solidFill>
            </a:rPr>
            <a:t>半导体所</a:t>
          </a:r>
          <a:r>
            <a:rPr lang="en-US" sz="1800" b="1" kern="1200" dirty="0" smtClean="0">
              <a:solidFill>
                <a:schemeClr val="tx1"/>
              </a:solidFill>
            </a:rPr>
            <a:t>IR</a:t>
          </a:r>
          <a:r>
            <a:rPr lang="zh-CN" sz="1800" b="1" kern="1200" dirty="0" smtClean="0">
              <a:solidFill>
                <a:schemeClr val="tx1"/>
              </a:solidFill>
            </a:rPr>
            <a:t>）</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zh-CN" altLang="en-US" sz="1800" b="1" kern="1200" dirty="0" smtClean="0">
              <a:solidFill>
                <a:schemeClr val="tx1"/>
              </a:solidFill>
            </a:rPr>
            <a:t>中科院学位论文数据库</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zh-CN" sz="1800" b="1" kern="1200" dirty="0" smtClean="0">
              <a:solidFill>
                <a:schemeClr val="tx1"/>
              </a:solidFill>
            </a:rPr>
            <a:t>国外</a:t>
          </a:r>
          <a:r>
            <a:rPr lang="en-US" sz="1800" b="1" kern="1200" dirty="0" smtClean="0">
              <a:solidFill>
                <a:schemeClr val="tx1"/>
              </a:solidFill>
            </a:rPr>
            <a:t>ProQuest</a:t>
          </a:r>
          <a:r>
            <a:rPr lang="zh-CN" sz="1800" b="1" kern="1200" dirty="0" smtClean="0">
              <a:solidFill>
                <a:schemeClr val="tx1"/>
              </a:solidFill>
            </a:rPr>
            <a:t>学位论文</a:t>
          </a:r>
          <a:endParaRPr lang="en-US" sz="1700" b="1" kern="1200" dirty="0">
            <a:solidFill>
              <a:schemeClr val="tx1"/>
            </a:solidFill>
          </a:endParaRPr>
        </a:p>
      </dsp:txBody>
      <dsp:txXfrm rot="-5400000">
        <a:off x="2747825" y="953864"/>
        <a:ext cx="4815446" cy="1286129"/>
      </dsp:txXfrm>
    </dsp:sp>
    <dsp:sp modelId="{D5579E92-0F57-4741-B131-5FA779E1A8CE}">
      <dsp:nvSpPr>
        <dsp:cNvPr id="0" name=""/>
        <dsp:cNvSpPr/>
      </dsp:nvSpPr>
      <dsp:spPr>
        <a:xfrm>
          <a:off x="0" y="865948"/>
          <a:ext cx="2747825" cy="14619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altLang="en-US" sz="1800" b="1" kern="1200" dirty="0" smtClean="0">
              <a:solidFill>
                <a:schemeClr val="tx1"/>
              </a:solidFill>
            </a:rPr>
            <a:t>硕、</a:t>
          </a:r>
          <a:r>
            <a:rPr lang="zh-CN" sz="1800" b="1" kern="1200" dirty="0" smtClean="0">
              <a:solidFill>
                <a:schemeClr val="tx1"/>
              </a:solidFill>
            </a:rPr>
            <a:t>博士论文</a:t>
          </a:r>
          <a:endParaRPr lang="en-US" sz="1800" b="1" kern="1200" dirty="0">
            <a:solidFill>
              <a:schemeClr val="tx1"/>
            </a:solidFill>
          </a:endParaRPr>
        </a:p>
      </dsp:txBody>
      <dsp:txXfrm>
        <a:off x="71367" y="937315"/>
        <a:ext cx="2605091" cy="1319225"/>
      </dsp:txXfrm>
    </dsp:sp>
    <dsp:sp modelId="{67EEC799-30D5-4F76-85B0-EB0B1E88022F}">
      <dsp:nvSpPr>
        <dsp:cNvPr id="0" name=""/>
        <dsp:cNvSpPr/>
      </dsp:nvSpPr>
      <dsp:spPr>
        <a:xfrm rot="5400000">
          <a:off x="4448908" y="697239"/>
          <a:ext cx="1472719" cy="48802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CN" altLang="en-US" sz="1800" b="1" kern="1200" dirty="0" smtClean="0">
              <a:solidFill>
                <a:srgbClr val="FF0000"/>
              </a:solidFill>
            </a:rPr>
            <a:t>文摘数据库：</a:t>
          </a:r>
          <a:r>
            <a:rPr lang="en-US" altLang="en-US" sz="1800" b="1" kern="1200" dirty="0" smtClean="0">
              <a:solidFill>
                <a:schemeClr val="tx1"/>
              </a:solidFill>
            </a:rPr>
            <a:t>Web of science</a:t>
          </a:r>
          <a:r>
            <a:rPr lang="zh-CN" altLang="en-US" sz="1800" b="1" kern="1200" dirty="0" smtClean="0">
              <a:solidFill>
                <a:schemeClr val="tx1"/>
              </a:solidFill>
            </a:rPr>
            <a:t>（</a:t>
          </a:r>
          <a:r>
            <a:rPr lang="en-US" altLang="en-US" sz="1800" b="1" kern="1200" dirty="0" smtClean="0">
              <a:solidFill>
                <a:schemeClr val="tx1"/>
              </a:solidFill>
            </a:rPr>
            <a:t>SCI</a:t>
          </a:r>
          <a:r>
            <a:rPr lang="zh-CN" altLang="en-US" sz="1800" b="1" kern="1200" dirty="0" smtClean="0">
              <a:solidFill>
                <a:schemeClr val="tx1"/>
              </a:solidFill>
            </a:rPr>
            <a:t>）、</a:t>
          </a:r>
          <a:r>
            <a:rPr lang="en-US" altLang="en-US" sz="1800" b="1" kern="1200" dirty="0" smtClean="0">
              <a:solidFill>
                <a:schemeClr val="tx1"/>
              </a:solidFill>
            </a:rPr>
            <a:t>CPCI</a:t>
          </a:r>
          <a:r>
            <a:rPr lang="zh-CN" altLang="en-US" sz="1800" b="1" kern="1200" dirty="0" smtClean="0">
              <a:solidFill>
                <a:schemeClr val="tx1"/>
              </a:solidFill>
            </a:rPr>
            <a:t>、</a:t>
          </a:r>
          <a:r>
            <a:rPr lang="en-US" altLang="en-US" sz="1800" b="1" kern="1200" dirty="0" err="1" smtClean="0">
              <a:solidFill>
                <a:schemeClr val="tx1"/>
              </a:solidFill>
            </a:rPr>
            <a:t>Inspec</a:t>
          </a:r>
          <a:r>
            <a:rPr lang="zh-CN" altLang="en-US" sz="1800" b="1" kern="1200" dirty="0" smtClean="0">
              <a:solidFill>
                <a:schemeClr val="tx1"/>
              </a:solidFill>
            </a:rPr>
            <a:t>、</a:t>
          </a:r>
          <a:r>
            <a:rPr lang="en-US" altLang="en-US" sz="1800" b="1" kern="1200" dirty="0" smtClean="0">
              <a:solidFill>
                <a:schemeClr val="tx1"/>
              </a:solidFill>
            </a:rPr>
            <a:t>DII</a:t>
          </a:r>
          <a:r>
            <a:rPr lang="zh-CN" altLang="en-US" sz="1800" b="1" kern="1200" dirty="0" smtClean="0">
              <a:solidFill>
                <a:schemeClr val="tx1"/>
              </a:solidFill>
            </a:rPr>
            <a:t>、 </a:t>
          </a:r>
          <a:r>
            <a:rPr lang="en-US" altLang="en-US" sz="1800" b="1" kern="1200" dirty="0" smtClean="0">
              <a:solidFill>
                <a:schemeClr val="tx1"/>
              </a:solidFill>
            </a:rPr>
            <a:t>EI</a:t>
          </a:r>
          <a:endParaRPr lang="zh-CN" sz="1800" b="1" kern="1200" dirty="0">
            <a:solidFill>
              <a:schemeClr val="tx1"/>
            </a:solidFill>
          </a:endParaRPr>
        </a:p>
        <a:p>
          <a:pPr marL="171450" lvl="1" indent="-171450" algn="l" defTabSz="800100">
            <a:lnSpc>
              <a:spcPct val="90000"/>
            </a:lnSpc>
            <a:spcBef>
              <a:spcPct val="0"/>
            </a:spcBef>
            <a:spcAft>
              <a:spcPct val="15000"/>
            </a:spcAft>
            <a:buChar char="••"/>
          </a:pPr>
          <a:r>
            <a:rPr lang="zh-CN" altLang="en-US" sz="1800" b="1" kern="1200" dirty="0" smtClean="0">
              <a:solidFill>
                <a:srgbClr val="FF0000"/>
              </a:solidFill>
            </a:rPr>
            <a:t>学协会</a:t>
          </a:r>
          <a:r>
            <a:rPr lang="en-US" altLang="en-US" sz="1800" b="1" kern="1200" dirty="0" smtClean="0">
              <a:solidFill>
                <a:srgbClr val="FF0000"/>
              </a:solidFill>
            </a:rPr>
            <a:t>:</a:t>
          </a:r>
          <a:r>
            <a:rPr lang="en-US" altLang="en-US" sz="1800" b="1" kern="1200" dirty="0" smtClean="0">
              <a:solidFill>
                <a:schemeClr val="tx1"/>
              </a:solidFill>
            </a:rPr>
            <a:t>IEEE</a:t>
          </a:r>
          <a:r>
            <a:rPr lang="zh-CN" altLang="en-US" sz="1800" b="1" kern="1200" dirty="0" smtClean="0">
              <a:solidFill>
                <a:schemeClr val="tx1"/>
              </a:solidFill>
            </a:rPr>
            <a:t>、</a:t>
          </a:r>
          <a:r>
            <a:rPr lang="en-US" altLang="zh-CN" sz="1800" b="1" kern="1200" dirty="0" smtClean="0">
              <a:solidFill>
                <a:schemeClr val="tx1"/>
              </a:solidFill>
            </a:rPr>
            <a:t>ACS</a:t>
          </a:r>
          <a:r>
            <a:rPr lang="zh-CN" altLang="en-US" sz="1800" b="1" kern="1200" dirty="0" smtClean="0">
              <a:solidFill>
                <a:schemeClr val="tx1"/>
              </a:solidFill>
            </a:rPr>
            <a:t>、</a:t>
          </a:r>
          <a:r>
            <a:rPr lang="en-US" altLang="zh-CN" sz="1800" b="1" kern="1200" dirty="0" smtClean="0">
              <a:solidFill>
                <a:schemeClr val="tx1"/>
              </a:solidFill>
            </a:rPr>
            <a:t>APS</a:t>
          </a:r>
          <a:r>
            <a:rPr lang="zh-CN" altLang="en-US" sz="1800" b="1" kern="1200" dirty="0" smtClean="0">
              <a:solidFill>
                <a:schemeClr val="tx1"/>
              </a:solidFill>
            </a:rPr>
            <a:t>、</a:t>
          </a:r>
          <a:r>
            <a:rPr lang="en-US" altLang="zh-CN" sz="1800" b="1" kern="1200" dirty="0" smtClean="0">
              <a:solidFill>
                <a:schemeClr val="tx1"/>
              </a:solidFill>
            </a:rPr>
            <a:t>CSA</a:t>
          </a:r>
          <a:r>
            <a:rPr lang="zh-CN" altLang="en-US" sz="1800" b="1" kern="1200" dirty="0" smtClean="0">
              <a:solidFill>
                <a:schemeClr val="tx1"/>
              </a:solidFill>
            </a:rPr>
            <a:t>、</a:t>
          </a:r>
          <a:r>
            <a:rPr lang="en-US" altLang="zh-CN" sz="1800" b="1" kern="1200" dirty="0" smtClean="0">
              <a:solidFill>
                <a:schemeClr val="tx1"/>
              </a:solidFill>
            </a:rPr>
            <a:t>AIP</a:t>
          </a:r>
          <a:r>
            <a:rPr lang="zh-CN" altLang="en-US" sz="1800" b="1" kern="1200" dirty="0" smtClean="0">
              <a:solidFill>
                <a:schemeClr val="tx1"/>
              </a:solidFill>
            </a:rPr>
            <a:t>、</a:t>
          </a:r>
          <a:r>
            <a:rPr lang="en-US" altLang="zh-CN" sz="1800" b="1" kern="1200" dirty="0" smtClean="0">
              <a:solidFill>
                <a:schemeClr val="tx1"/>
              </a:solidFill>
            </a:rPr>
            <a:t>IOP</a:t>
          </a:r>
          <a:r>
            <a:rPr lang="zh-CN" altLang="en-US" sz="1800" b="1" kern="1200" dirty="0" smtClean="0">
              <a:solidFill>
                <a:schemeClr val="tx1"/>
              </a:solidFill>
            </a:rPr>
            <a:t>、</a:t>
          </a:r>
          <a:r>
            <a:rPr lang="en-US" altLang="zh-CN" sz="1800" b="1" kern="1200" dirty="0" smtClean="0">
              <a:solidFill>
                <a:schemeClr val="tx1"/>
              </a:solidFill>
            </a:rPr>
            <a:t>OSA</a:t>
          </a:r>
          <a:r>
            <a:rPr lang="zh-CN" altLang="en-US" sz="1800" b="1" kern="1200" dirty="0" smtClean="0">
              <a:solidFill>
                <a:schemeClr val="tx1"/>
              </a:solidFill>
            </a:rPr>
            <a:t>、</a:t>
          </a:r>
          <a:r>
            <a:rPr lang="en-US" altLang="zh-CN" sz="1800" b="1" kern="1200" dirty="0" smtClean="0">
              <a:solidFill>
                <a:schemeClr val="tx1"/>
              </a:solidFill>
            </a:rPr>
            <a:t>RSC</a:t>
          </a:r>
          <a:r>
            <a:rPr lang="zh-CN" altLang="en-US" sz="1800" b="1" kern="1200" dirty="0" smtClean="0">
              <a:solidFill>
                <a:schemeClr val="tx1"/>
              </a:solidFill>
            </a:rPr>
            <a:t>、</a:t>
          </a:r>
          <a:r>
            <a:rPr lang="en-US" altLang="zh-CN" sz="1800" b="1" kern="1200" dirty="0" smtClean="0">
              <a:solidFill>
                <a:schemeClr val="tx1"/>
              </a:solidFill>
            </a:rPr>
            <a:t>SPIE</a:t>
          </a:r>
          <a:endParaRPr lang="zh-CN" altLang="en-US" sz="1800" b="1" kern="1200" dirty="0" smtClean="0">
            <a:solidFill>
              <a:schemeClr val="tx1"/>
            </a:solidFill>
          </a:endParaRPr>
        </a:p>
      </dsp:txBody>
      <dsp:txXfrm rot="-5400000">
        <a:off x="2745142" y="2472897"/>
        <a:ext cx="4808360" cy="1328935"/>
      </dsp:txXfrm>
    </dsp:sp>
    <dsp:sp modelId="{72D68032-948A-496A-83D6-3720175152E0}">
      <dsp:nvSpPr>
        <dsp:cNvPr id="0" name=""/>
        <dsp:cNvSpPr/>
      </dsp:nvSpPr>
      <dsp:spPr>
        <a:xfrm>
          <a:off x="0" y="2406386"/>
          <a:ext cx="2745141" cy="14619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sz="1800" b="1" kern="1200" dirty="0" smtClean="0">
              <a:solidFill>
                <a:schemeClr val="tx1"/>
              </a:solidFill>
            </a:rPr>
            <a:t>英文</a:t>
          </a:r>
          <a:r>
            <a:rPr lang="zh-CN" altLang="en-US" sz="1800" b="1" kern="1200" dirty="0" smtClean="0">
              <a:solidFill>
                <a:schemeClr val="tx1"/>
              </a:solidFill>
            </a:rPr>
            <a:t>综述、</a:t>
          </a:r>
          <a:r>
            <a:rPr lang="zh-CN" sz="1800" b="1" kern="1200" dirty="0" smtClean="0">
              <a:solidFill>
                <a:schemeClr val="tx1"/>
              </a:solidFill>
            </a:rPr>
            <a:t>期刊、会议</a:t>
          </a:r>
          <a:endParaRPr lang="en-US" sz="1800" b="1" kern="1200" dirty="0">
            <a:solidFill>
              <a:schemeClr val="tx1"/>
            </a:solidFill>
          </a:endParaRPr>
        </a:p>
      </dsp:txBody>
      <dsp:txXfrm>
        <a:off x="71367" y="2477753"/>
        <a:ext cx="2602407" cy="1319225"/>
      </dsp:txXfrm>
    </dsp:sp>
    <dsp:sp modelId="{666FD4D5-F91F-4E7B-9E59-599FAEC3F636}">
      <dsp:nvSpPr>
        <dsp:cNvPr id="0" name=""/>
        <dsp:cNvSpPr/>
      </dsp:nvSpPr>
      <dsp:spPr>
        <a:xfrm>
          <a:off x="0" y="3946823"/>
          <a:ext cx="2747825" cy="4840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CN" altLang="en-US" sz="1800" b="1" kern="1200" dirty="0" smtClean="0">
              <a:solidFill>
                <a:schemeClr val="tx1"/>
              </a:solidFill>
            </a:rPr>
            <a:t>其他</a:t>
          </a:r>
          <a:endParaRPr lang="zh-CN" altLang="en-US" sz="1800" b="1" kern="1200" dirty="0">
            <a:solidFill>
              <a:schemeClr val="tx1"/>
            </a:solidFill>
          </a:endParaRPr>
        </a:p>
      </dsp:txBody>
      <dsp:txXfrm>
        <a:off x="23628" y="3970451"/>
        <a:ext cx="2700569" cy="436769"/>
      </dsp:txXfrm>
    </dsp:sp>
    <dsp:sp modelId="{E4A6D142-8F57-416C-9433-B5A19D9AC81D}">
      <dsp:nvSpPr>
        <dsp:cNvPr id="0" name=""/>
        <dsp:cNvSpPr/>
      </dsp:nvSpPr>
      <dsp:spPr>
        <a:xfrm>
          <a:off x="0" y="4503946"/>
          <a:ext cx="2747825" cy="5358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rPr>
            <a:t>综合检索</a:t>
          </a:r>
          <a:endParaRPr lang="zh-CN" altLang="en-US" sz="1800" b="1" kern="1200" dirty="0">
            <a:solidFill>
              <a:schemeClr val="tx1"/>
            </a:solidFill>
          </a:endParaRPr>
        </a:p>
      </dsp:txBody>
      <dsp:txXfrm>
        <a:off x="26159" y="4530105"/>
        <a:ext cx="2695507" cy="483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6F1C-D185-4701-B4C3-B88C3D828862}">
      <dsp:nvSpPr>
        <dsp:cNvPr id="0" name=""/>
        <dsp:cNvSpPr/>
      </dsp:nvSpPr>
      <dsp:spPr>
        <a:xfrm>
          <a:off x="79902" y="1305"/>
          <a:ext cx="2265894" cy="90253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文摘</a:t>
          </a:r>
          <a:endParaRPr lang="zh-CN" altLang="en-US" sz="2100" kern="1200" dirty="0">
            <a:latin typeface="黑体" panose="02010609060101010101" pitchFamily="49" charset="-122"/>
            <a:ea typeface="黑体" panose="02010609060101010101" pitchFamily="49" charset="-122"/>
          </a:endParaRPr>
        </a:p>
      </dsp:txBody>
      <dsp:txXfrm>
        <a:off x="79902" y="1305"/>
        <a:ext cx="2265894" cy="902530"/>
      </dsp:txXfrm>
    </dsp:sp>
    <dsp:sp modelId="{FF24CE4A-764C-4F19-8129-AEE3B2077CC7}">
      <dsp:nvSpPr>
        <dsp:cNvPr id="0" name=""/>
        <dsp:cNvSpPr/>
      </dsp:nvSpPr>
      <dsp:spPr>
        <a:xfrm>
          <a:off x="79902" y="1054258"/>
          <a:ext cx="2265894" cy="902530"/>
        </a:xfrm>
        <a:prstGeom prst="rect">
          <a:avLst/>
        </a:prstGeom>
        <a:gradFill rotWithShape="0">
          <a:gsLst>
            <a:gs pos="0">
              <a:schemeClr val="accent5">
                <a:hueOff val="-4022859"/>
                <a:satOff val="0"/>
                <a:lumOff val="-14771"/>
                <a:alphaOff val="0"/>
                <a:tint val="50000"/>
                <a:satMod val="300000"/>
              </a:schemeClr>
            </a:gs>
            <a:gs pos="35000">
              <a:schemeClr val="accent5">
                <a:hueOff val="-4022859"/>
                <a:satOff val="0"/>
                <a:lumOff val="-14771"/>
                <a:alphaOff val="0"/>
                <a:tint val="37000"/>
                <a:satMod val="300000"/>
              </a:schemeClr>
            </a:gs>
            <a:gs pos="100000">
              <a:schemeClr val="accent5">
                <a:hueOff val="-4022859"/>
                <a:satOff val="0"/>
                <a:lumOff val="-1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全文</a:t>
          </a:r>
          <a:endParaRPr lang="zh-CN" altLang="en-US" sz="2100" kern="1200" dirty="0">
            <a:latin typeface="黑体" panose="02010609060101010101" pitchFamily="49" charset="-122"/>
            <a:ea typeface="黑体" panose="02010609060101010101" pitchFamily="49" charset="-122"/>
          </a:endParaRPr>
        </a:p>
      </dsp:txBody>
      <dsp:txXfrm>
        <a:off x="79902" y="1054258"/>
        <a:ext cx="2265894" cy="902530"/>
      </dsp:txXfrm>
    </dsp:sp>
    <dsp:sp modelId="{37E0C078-6FFE-4363-95CE-C8CC3744A8E9}">
      <dsp:nvSpPr>
        <dsp:cNvPr id="0" name=""/>
        <dsp:cNvSpPr/>
      </dsp:nvSpPr>
      <dsp:spPr>
        <a:xfrm>
          <a:off x="79902" y="2107210"/>
          <a:ext cx="2265894" cy="902530"/>
        </a:xfrm>
        <a:prstGeom prst="rect">
          <a:avLst/>
        </a:prstGeom>
        <a:gradFill rotWithShape="0">
          <a:gsLst>
            <a:gs pos="0">
              <a:schemeClr val="accent5">
                <a:hueOff val="-8045718"/>
                <a:satOff val="0"/>
                <a:lumOff val="-29543"/>
                <a:alphaOff val="0"/>
                <a:tint val="50000"/>
                <a:satMod val="300000"/>
              </a:schemeClr>
            </a:gs>
            <a:gs pos="35000">
              <a:schemeClr val="accent5">
                <a:hueOff val="-8045718"/>
                <a:satOff val="0"/>
                <a:lumOff val="-29543"/>
                <a:alphaOff val="0"/>
                <a:tint val="37000"/>
                <a:satMod val="300000"/>
              </a:schemeClr>
            </a:gs>
            <a:gs pos="100000">
              <a:schemeClr val="accent5">
                <a:hueOff val="-8045718"/>
                <a:satOff val="0"/>
                <a:lumOff val="-295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工具、数值</a:t>
          </a:r>
          <a:endParaRPr lang="zh-CN" altLang="en-US" sz="2100" kern="1200" dirty="0">
            <a:latin typeface="黑体" panose="02010609060101010101" pitchFamily="49" charset="-122"/>
            <a:ea typeface="黑体" panose="02010609060101010101" pitchFamily="49" charset="-122"/>
          </a:endParaRPr>
        </a:p>
      </dsp:txBody>
      <dsp:txXfrm>
        <a:off x="79902" y="2107210"/>
        <a:ext cx="2265894" cy="902530"/>
      </dsp:txXfrm>
    </dsp:sp>
    <dsp:sp modelId="{7C43E01E-886C-4882-A9C9-3EF5B3FE3D9E}">
      <dsp:nvSpPr>
        <dsp:cNvPr id="0" name=""/>
        <dsp:cNvSpPr/>
      </dsp:nvSpPr>
      <dsp:spPr>
        <a:xfrm>
          <a:off x="79902" y="3160163"/>
          <a:ext cx="2265894" cy="902530"/>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多媒体</a:t>
          </a:r>
          <a:endParaRPr lang="zh-CN" altLang="en-US" sz="2100" kern="1200" dirty="0">
            <a:latin typeface="黑体" panose="02010609060101010101" pitchFamily="49" charset="-122"/>
            <a:ea typeface="黑体" panose="02010609060101010101" pitchFamily="49" charset="-122"/>
          </a:endParaRPr>
        </a:p>
      </dsp:txBody>
      <dsp:txXfrm>
        <a:off x="79902" y="3160163"/>
        <a:ext cx="2265894" cy="9025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21CBF-98F0-433E-A408-0737CD46BDE7}">
      <dsp:nvSpPr>
        <dsp:cNvPr id="0" name=""/>
        <dsp:cNvSpPr/>
      </dsp:nvSpPr>
      <dsp:spPr>
        <a:xfrm>
          <a:off x="3018"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调研</a:t>
          </a:r>
          <a:endParaRPr lang="zh-CN" altLang="en-US" sz="3200" b="1" kern="1200" dirty="0">
            <a:solidFill>
              <a:schemeClr val="tx1"/>
            </a:solidFill>
          </a:endParaRPr>
        </a:p>
      </dsp:txBody>
      <dsp:txXfrm>
        <a:off x="3018" y="0"/>
        <a:ext cx="1787045" cy="714818"/>
      </dsp:txXfrm>
    </dsp:sp>
    <dsp:sp modelId="{807FD44F-26F4-423C-A918-67C8910BA174}">
      <dsp:nvSpPr>
        <dsp:cNvPr id="0" name=""/>
        <dsp:cNvSpPr/>
      </dsp:nvSpPr>
      <dsp:spPr>
        <a:xfrm>
          <a:off x="284217" y="1025045"/>
          <a:ext cx="1806506"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solidFill>
              <a:schemeClr val="tx1"/>
            </a:solidFill>
          </a:endParaRPr>
        </a:p>
      </dsp:txBody>
      <dsp:txXfrm>
        <a:off x="337128" y="1077956"/>
        <a:ext cx="1700684" cy="3583785"/>
      </dsp:txXfrm>
    </dsp:sp>
    <dsp:sp modelId="{C88240FC-2EE4-4F37-BDBF-9FC0EDAC4EBB}">
      <dsp:nvSpPr>
        <dsp:cNvPr id="0" name=""/>
        <dsp:cNvSpPr/>
      </dsp:nvSpPr>
      <dsp:spPr>
        <a:xfrm>
          <a:off x="2063406" y="134947"/>
          <a:ext cx="579485" cy="4449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2063406" y="223931"/>
        <a:ext cx="446008" cy="266954"/>
      </dsp:txXfrm>
    </dsp:sp>
    <dsp:sp modelId="{EAE98FDA-6290-420D-B8C1-EC1766D8EDCB}">
      <dsp:nvSpPr>
        <dsp:cNvPr id="0" name=""/>
        <dsp:cNvSpPr/>
      </dsp:nvSpPr>
      <dsp:spPr>
        <a:xfrm>
          <a:off x="2883433"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研究</a:t>
          </a:r>
          <a:endParaRPr lang="zh-CN" altLang="en-US" sz="3200" b="1" kern="1200" dirty="0">
            <a:solidFill>
              <a:schemeClr val="tx1"/>
            </a:solidFill>
          </a:endParaRPr>
        </a:p>
      </dsp:txBody>
      <dsp:txXfrm>
        <a:off x="2883433" y="0"/>
        <a:ext cx="1787045" cy="714818"/>
      </dsp:txXfrm>
    </dsp:sp>
    <dsp:sp modelId="{F1AFD99D-3624-4C3F-B187-CD9A38175DB8}">
      <dsp:nvSpPr>
        <dsp:cNvPr id="0" name=""/>
        <dsp:cNvSpPr/>
      </dsp:nvSpPr>
      <dsp:spPr>
        <a:xfrm>
          <a:off x="3015682" y="1024160"/>
          <a:ext cx="1641240"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solidFill>
              <a:schemeClr val="tx1"/>
            </a:solidFill>
          </a:endParaRPr>
        </a:p>
      </dsp:txBody>
      <dsp:txXfrm>
        <a:off x="3063752" y="1072230"/>
        <a:ext cx="1545100" cy="3593467"/>
      </dsp:txXfrm>
    </dsp:sp>
    <dsp:sp modelId="{B864BA29-648E-4D52-A535-7B5AB1C617F2}">
      <dsp:nvSpPr>
        <dsp:cNvPr id="0" name=""/>
        <dsp:cNvSpPr/>
      </dsp:nvSpPr>
      <dsp:spPr>
        <a:xfrm>
          <a:off x="4923163" y="134947"/>
          <a:ext cx="535690" cy="4449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4923163" y="223931"/>
        <a:ext cx="402213" cy="266954"/>
      </dsp:txXfrm>
    </dsp:sp>
    <dsp:sp modelId="{2ACA8E5F-B0E2-4713-BF7E-E57FA5853F1A}">
      <dsp:nvSpPr>
        <dsp:cNvPr id="0" name=""/>
        <dsp:cNvSpPr/>
      </dsp:nvSpPr>
      <dsp:spPr>
        <a:xfrm>
          <a:off x="5681215" y="0"/>
          <a:ext cx="1787045" cy="2764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zh-CN" altLang="en-US" sz="3200" b="1" kern="1200" dirty="0" smtClean="0">
              <a:solidFill>
                <a:schemeClr val="tx1"/>
              </a:solidFill>
            </a:rPr>
            <a:t>成果</a:t>
          </a:r>
          <a:endParaRPr lang="zh-CN" altLang="en-US" sz="3200" b="1" kern="1200" dirty="0">
            <a:solidFill>
              <a:schemeClr val="tx1"/>
            </a:solidFill>
          </a:endParaRPr>
        </a:p>
      </dsp:txBody>
      <dsp:txXfrm>
        <a:off x="5681215" y="0"/>
        <a:ext cx="1787045" cy="714818"/>
      </dsp:txXfrm>
    </dsp:sp>
    <dsp:sp modelId="{111D1EE6-43E2-4121-BD89-87600B88461F}">
      <dsp:nvSpPr>
        <dsp:cNvPr id="0" name=""/>
        <dsp:cNvSpPr/>
      </dsp:nvSpPr>
      <dsp:spPr>
        <a:xfrm>
          <a:off x="5800142" y="1024160"/>
          <a:ext cx="1666170" cy="36896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endParaRPr lang="zh-CN" altLang="en-US" sz="1800" kern="1200" dirty="0"/>
        </a:p>
      </dsp:txBody>
      <dsp:txXfrm>
        <a:off x="5848942" y="1072960"/>
        <a:ext cx="1568570" cy="3592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DEC2-28C8-4F4D-AD49-C32D08089B51}">
      <dsp:nvSpPr>
        <dsp:cNvPr id="0" name=""/>
        <dsp:cNvSpPr/>
      </dsp:nvSpPr>
      <dsp:spPr>
        <a:xfrm>
          <a:off x="371861" y="2410"/>
          <a:ext cx="1366992" cy="82019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电子书</a:t>
          </a:r>
          <a:endParaRPr lang="zh-CN" altLang="en-US" sz="2300" kern="1200" dirty="0">
            <a:latin typeface="黑体" panose="02010609060101010101" pitchFamily="49" charset="-122"/>
            <a:ea typeface="黑体" panose="02010609060101010101" pitchFamily="49" charset="-122"/>
          </a:endParaRPr>
        </a:p>
      </dsp:txBody>
      <dsp:txXfrm>
        <a:off x="371861" y="2410"/>
        <a:ext cx="1366992" cy="820195"/>
      </dsp:txXfrm>
    </dsp:sp>
    <dsp:sp modelId="{14A8CD62-287A-4147-B631-B8CBE7AC07E1}">
      <dsp:nvSpPr>
        <dsp:cNvPr id="0" name=""/>
        <dsp:cNvSpPr/>
      </dsp:nvSpPr>
      <dsp:spPr>
        <a:xfrm>
          <a:off x="1875553" y="2410"/>
          <a:ext cx="1366992" cy="820195"/>
        </a:xfrm>
        <a:prstGeom prst="rect">
          <a:avLst/>
        </a:prstGeom>
        <a:gradFill rotWithShape="0">
          <a:gsLst>
            <a:gs pos="0">
              <a:schemeClr val="accent5">
                <a:hueOff val="-1097143"/>
                <a:satOff val="0"/>
                <a:lumOff val="-4029"/>
                <a:alphaOff val="0"/>
                <a:tint val="50000"/>
                <a:satMod val="300000"/>
              </a:schemeClr>
            </a:gs>
            <a:gs pos="35000">
              <a:schemeClr val="accent5">
                <a:hueOff val="-1097143"/>
                <a:satOff val="0"/>
                <a:lumOff val="-4029"/>
                <a:alphaOff val="0"/>
                <a:tint val="37000"/>
                <a:satMod val="300000"/>
              </a:schemeClr>
            </a:gs>
            <a:gs pos="100000">
              <a:schemeClr val="accent5">
                <a:hueOff val="-1097143"/>
                <a:satOff val="0"/>
                <a:lumOff val="-4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期刊论文</a:t>
          </a:r>
          <a:endParaRPr lang="en-US" altLang="zh-CN" sz="2300" kern="1200" dirty="0" smtClean="0">
            <a:latin typeface="黑体" panose="02010609060101010101" pitchFamily="49" charset="-122"/>
            <a:ea typeface="黑体" panose="02010609060101010101" pitchFamily="49" charset="-122"/>
          </a:endParaRPr>
        </a:p>
      </dsp:txBody>
      <dsp:txXfrm>
        <a:off x="1875553" y="2410"/>
        <a:ext cx="1366992" cy="820195"/>
      </dsp:txXfrm>
    </dsp:sp>
    <dsp:sp modelId="{4742A253-F9A4-421D-8098-BB56C8A62DB4}">
      <dsp:nvSpPr>
        <dsp:cNvPr id="0" name=""/>
        <dsp:cNvSpPr/>
      </dsp:nvSpPr>
      <dsp:spPr>
        <a:xfrm>
          <a:off x="3379245" y="2410"/>
          <a:ext cx="1366992" cy="820195"/>
        </a:xfrm>
        <a:prstGeom prst="rect">
          <a:avLst/>
        </a:prstGeom>
        <a:gradFill rotWithShape="0">
          <a:gsLst>
            <a:gs pos="0">
              <a:schemeClr val="accent5">
                <a:hueOff val="-2194287"/>
                <a:satOff val="0"/>
                <a:lumOff val="-8057"/>
                <a:alphaOff val="0"/>
                <a:tint val="50000"/>
                <a:satMod val="300000"/>
              </a:schemeClr>
            </a:gs>
            <a:gs pos="35000">
              <a:schemeClr val="accent5">
                <a:hueOff val="-2194287"/>
                <a:satOff val="0"/>
                <a:lumOff val="-8057"/>
                <a:alphaOff val="0"/>
                <a:tint val="37000"/>
                <a:satMod val="300000"/>
              </a:schemeClr>
            </a:gs>
            <a:gs pos="100000">
              <a:schemeClr val="accent5">
                <a:hueOff val="-2194287"/>
                <a:satOff val="0"/>
                <a:lumOff val="-80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会议论文</a:t>
          </a:r>
          <a:endParaRPr lang="zh-CN" altLang="en-US" sz="2300" kern="1200" dirty="0">
            <a:latin typeface="黑体" panose="02010609060101010101" pitchFamily="49" charset="-122"/>
            <a:ea typeface="黑体" panose="02010609060101010101" pitchFamily="49" charset="-122"/>
          </a:endParaRPr>
        </a:p>
      </dsp:txBody>
      <dsp:txXfrm>
        <a:off x="3379245" y="2410"/>
        <a:ext cx="1366992" cy="820195"/>
      </dsp:txXfrm>
    </dsp:sp>
    <dsp:sp modelId="{A7BE305A-2275-4D8B-9BF4-4B60461DA5D8}">
      <dsp:nvSpPr>
        <dsp:cNvPr id="0" name=""/>
        <dsp:cNvSpPr/>
      </dsp:nvSpPr>
      <dsp:spPr>
        <a:xfrm>
          <a:off x="371861" y="959304"/>
          <a:ext cx="1366992" cy="820195"/>
        </a:xfrm>
        <a:prstGeom prst="rect">
          <a:avLst/>
        </a:prstGeom>
        <a:gradFill rotWithShape="0">
          <a:gsLst>
            <a:gs pos="0">
              <a:schemeClr val="accent5">
                <a:hueOff val="-3291430"/>
                <a:satOff val="0"/>
                <a:lumOff val="-12086"/>
                <a:alphaOff val="0"/>
                <a:tint val="50000"/>
                <a:satMod val="300000"/>
              </a:schemeClr>
            </a:gs>
            <a:gs pos="35000">
              <a:schemeClr val="accent5">
                <a:hueOff val="-3291430"/>
                <a:satOff val="0"/>
                <a:lumOff val="-12086"/>
                <a:alphaOff val="0"/>
                <a:tint val="37000"/>
                <a:satMod val="300000"/>
              </a:schemeClr>
            </a:gs>
            <a:gs pos="100000">
              <a:schemeClr val="accent5">
                <a:hueOff val="-3291430"/>
                <a:satOff val="0"/>
                <a:lumOff val="-120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学位论文</a:t>
          </a:r>
          <a:endParaRPr lang="zh-CN" altLang="en-US" sz="2300" kern="1200" dirty="0">
            <a:latin typeface="黑体" panose="02010609060101010101" pitchFamily="49" charset="-122"/>
            <a:ea typeface="黑体" panose="02010609060101010101" pitchFamily="49" charset="-122"/>
          </a:endParaRPr>
        </a:p>
      </dsp:txBody>
      <dsp:txXfrm>
        <a:off x="371861" y="959304"/>
        <a:ext cx="1366992" cy="820195"/>
      </dsp:txXfrm>
    </dsp:sp>
    <dsp:sp modelId="{774FC98B-CB89-4F0F-B744-6977495485E0}">
      <dsp:nvSpPr>
        <dsp:cNvPr id="0" name=""/>
        <dsp:cNvSpPr/>
      </dsp:nvSpPr>
      <dsp:spPr>
        <a:xfrm>
          <a:off x="1875553" y="959304"/>
          <a:ext cx="1366992" cy="820195"/>
        </a:xfrm>
        <a:prstGeom prst="rect">
          <a:avLst/>
        </a:prstGeom>
        <a:gradFill rotWithShape="0">
          <a:gsLst>
            <a:gs pos="0">
              <a:schemeClr val="accent5">
                <a:hueOff val="-4388574"/>
                <a:satOff val="0"/>
                <a:lumOff val="-16114"/>
                <a:alphaOff val="0"/>
                <a:tint val="50000"/>
                <a:satMod val="300000"/>
              </a:schemeClr>
            </a:gs>
            <a:gs pos="35000">
              <a:schemeClr val="accent5">
                <a:hueOff val="-4388574"/>
                <a:satOff val="0"/>
                <a:lumOff val="-16114"/>
                <a:alphaOff val="0"/>
                <a:tint val="37000"/>
                <a:satMod val="300000"/>
              </a:schemeClr>
            </a:gs>
            <a:gs pos="100000">
              <a:schemeClr val="accent5">
                <a:hueOff val="-4388574"/>
                <a:satOff val="0"/>
                <a:lumOff val="-161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专利</a:t>
          </a:r>
          <a:endParaRPr lang="zh-CN" altLang="en-US" sz="2300" kern="1200" dirty="0">
            <a:latin typeface="黑体" panose="02010609060101010101" pitchFamily="49" charset="-122"/>
            <a:ea typeface="黑体" panose="02010609060101010101" pitchFamily="49" charset="-122"/>
          </a:endParaRPr>
        </a:p>
      </dsp:txBody>
      <dsp:txXfrm>
        <a:off x="1875553" y="959304"/>
        <a:ext cx="1366992" cy="820195"/>
      </dsp:txXfrm>
    </dsp:sp>
    <dsp:sp modelId="{1C7BDD0C-0874-49D7-BE71-5C20CBA65A89}">
      <dsp:nvSpPr>
        <dsp:cNvPr id="0" name=""/>
        <dsp:cNvSpPr/>
      </dsp:nvSpPr>
      <dsp:spPr>
        <a:xfrm>
          <a:off x="3379245" y="959304"/>
          <a:ext cx="1366992" cy="820195"/>
        </a:xfrm>
        <a:prstGeom prst="rect">
          <a:avLst/>
        </a:prstGeom>
        <a:gradFill rotWithShape="0">
          <a:gsLst>
            <a:gs pos="0">
              <a:schemeClr val="accent5">
                <a:hueOff val="-5485717"/>
                <a:satOff val="0"/>
                <a:lumOff val="-20143"/>
                <a:alphaOff val="0"/>
                <a:tint val="50000"/>
                <a:satMod val="300000"/>
              </a:schemeClr>
            </a:gs>
            <a:gs pos="35000">
              <a:schemeClr val="accent5">
                <a:hueOff val="-5485717"/>
                <a:satOff val="0"/>
                <a:lumOff val="-20143"/>
                <a:alphaOff val="0"/>
                <a:tint val="37000"/>
                <a:satMod val="300000"/>
              </a:schemeClr>
            </a:gs>
            <a:gs pos="100000">
              <a:schemeClr val="accent5">
                <a:hueOff val="-5485717"/>
                <a:satOff val="0"/>
                <a:lumOff val="-201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标准</a:t>
          </a:r>
          <a:endParaRPr lang="zh-CN" altLang="en-US" sz="2300" kern="1200" dirty="0">
            <a:latin typeface="黑体" panose="02010609060101010101" pitchFamily="49" charset="-122"/>
            <a:ea typeface="黑体" panose="02010609060101010101" pitchFamily="49" charset="-122"/>
          </a:endParaRPr>
        </a:p>
      </dsp:txBody>
      <dsp:txXfrm>
        <a:off x="3379245" y="959304"/>
        <a:ext cx="1366992" cy="820195"/>
      </dsp:txXfrm>
    </dsp:sp>
    <dsp:sp modelId="{792FBE32-63CD-4AB8-8C34-0C0D0E7F4109}">
      <dsp:nvSpPr>
        <dsp:cNvPr id="0" name=""/>
        <dsp:cNvSpPr/>
      </dsp:nvSpPr>
      <dsp:spPr>
        <a:xfrm>
          <a:off x="371861" y="1916199"/>
          <a:ext cx="1366992" cy="820195"/>
        </a:xfrm>
        <a:prstGeom prst="rect">
          <a:avLst/>
        </a:prstGeom>
        <a:gradFill rotWithShape="0">
          <a:gsLst>
            <a:gs pos="0">
              <a:schemeClr val="accent5">
                <a:hueOff val="-6582861"/>
                <a:satOff val="0"/>
                <a:lumOff val="-24171"/>
                <a:alphaOff val="0"/>
                <a:tint val="50000"/>
                <a:satMod val="300000"/>
              </a:schemeClr>
            </a:gs>
            <a:gs pos="35000">
              <a:schemeClr val="accent5">
                <a:hueOff val="-6582861"/>
                <a:satOff val="0"/>
                <a:lumOff val="-24171"/>
                <a:alphaOff val="0"/>
                <a:tint val="37000"/>
                <a:satMod val="300000"/>
              </a:schemeClr>
            </a:gs>
            <a:gs pos="100000">
              <a:schemeClr val="accent5">
                <a:hueOff val="-6582861"/>
                <a:satOff val="0"/>
                <a:lumOff val="-241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科技报告</a:t>
          </a:r>
          <a:endParaRPr lang="zh-CN" altLang="en-US" sz="2300" kern="1200" dirty="0">
            <a:latin typeface="黑体" panose="02010609060101010101" pitchFamily="49" charset="-122"/>
            <a:ea typeface="黑体" panose="02010609060101010101" pitchFamily="49" charset="-122"/>
          </a:endParaRPr>
        </a:p>
      </dsp:txBody>
      <dsp:txXfrm>
        <a:off x="371861" y="1916199"/>
        <a:ext cx="1366992" cy="820195"/>
      </dsp:txXfrm>
    </dsp:sp>
    <dsp:sp modelId="{11148D4F-862D-4F38-B485-5A92A5D5A582}">
      <dsp:nvSpPr>
        <dsp:cNvPr id="0" name=""/>
        <dsp:cNvSpPr/>
      </dsp:nvSpPr>
      <dsp:spPr>
        <a:xfrm>
          <a:off x="1875553" y="1916199"/>
          <a:ext cx="1366992" cy="820195"/>
        </a:xfrm>
        <a:prstGeom prst="rect">
          <a:avLst/>
        </a:prstGeom>
        <a:gradFill rotWithShape="0">
          <a:gsLst>
            <a:gs pos="0">
              <a:schemeClr val="accent5">
                <a:hueOff val="-7680004"/>
                <a:satOff val="0"/>
                <a:lumOff val="-28200"/>
                <a:alphaOff val="0"/>
                <a:tint val="50000"/>
                <a:satMod val="300000"/>
              </a:schemeClr>
            </a:gs>
            <a:gs pos="35000">
              <a:schemeClr val="accent5">
                <a:hueOff val="-7680004"/>
                <a:satOff val="0"/>
                <a:lumOff val="-28200"/>
                <a:alphaOff val="0"/>
                <a:tint val="37000"/>
                <a:satMod val="300000"/>
              </a:schemeClr>
            </a:gs>
            <a:gs pos="100000">
              <a:schemeClr val="accent5">
                <a:hueOff val="-7680004"/>
                <a:satOff val="0"/>
                <a:lumOff val="-282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百科全书</a:t>
          </a:r>
          <a:endParaRPr lang="zh-CN" altLang="en-US" sz="2300" kern="1200" dirty="0">
            <a:latin typeface="黑体" panose="02010609060101010101" pitchFamily="49" charset="-122"/>
            <a:ea typeface="黑体" panose="02010609060101010101" pitchFamily="49" charset="-122"/>
          </a:endParaRPr>
        </a:p>
      </dsp:txBody>
      <dsp:txXfrm>
        <a:off x="1875553" y="1916199"/>
        <a:ext cx="1366992" cy="820195"/>
      </dsp:txXfrm>
    </dsp:sp>
    <dsp:sp modelId="{9BC40863-4F4E-4D2A-8EE2-125A2AD06817}">
      <dsp:nvSpPr>
        <dsp:cNvPr id="0" name=""/>
        <dsp:cNvSpPr/>
      </dsp:nvSpPr>
      <dsp:spPr>
        <a:xfrm>
          <a:off x="3379245" y="1916199"/>
          <a:ext cx="1366992" cy="820195"/>
        </a:xfrm>
        <a:prstGeom prst="rect">
          <a:avLst/>
        </a:prstGeom>
        <a:gradFill rotWithShape="0">
          <a:gsLst>
            <a:gs pos="0">
              <a:schemeClr val="accent5">
                <a:hueOff val="-8777148"/>
                <a:satOff val="0"/>
                <a:lumOff val="-32228"/>
                <a:alphaOff val="0"/>
                <a:tint val="50000"/>
                <a:satMod val="300000"/>
              </a:schemeClr>
            </a:gs>
            <a:gs pos="35000">
              <a:schemeClr val="accent5">
                <a:hueOff val="-8777148"/>
                <a:satOff val="0"/>
                <a:lumOff val="-32228"/>
                <a:alphaOff val="0"/>
                <a:tint val="37000"/>
                <a:satMod val="300000"/>
              </a:schemeClr>
            </a:gs>
            <a:gs pos="100000">
              <a:schemeClr val="accent5">
                <a:hueOff val="-8777148"/>
                <a:satOff val="0"/>
                <a:lumOff val="-322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数值型</a:t>
          </a:r>
          <a:endParaRPr lang="zh-CN" altLang="en-US" sz="2300" kern="1200" dirty="0">
            <a:latin typeface="黑体" panose="02010609060101010101" pitchFamily="49" charset="-122"/>
            <a:ea typeface="黑体" panose="02010609060101010101" pitchFamily="49" charset="-122"/>
          </a:endParaRPr>
        </a:p>
      </dsp:txBody>
      <dsp:txXfrm>
        <a:off x="3379245" y="1916199"/>
        <a:ext cx="1366992" cy="820195"/>
      </dsp:txXfrm>
    </dsp:sp>
    <dsp:sp modelId="{016D2B5D-5F0C-4F1D-AC7C-20AB42D11EFC}">
      <dsp:nvSpPr>
        <dsp:cNvPr id="0" name=""/>
        <dsp:cNvSpPr/>
      </dsp:nvSpPr>
      <dsp:spPr>
        <a:xfrm>
          <a:off x="371861" y="2873094"/>
          <a:ext cx="1366992" cy="820195"/>
        </a:xfrm>
        <a:prstGeom prst="rect">
          <a:avLst/>
        </a:prstGeom>
        <a:gradFill rotWithShape="0">
          <a:gsLst>
            <a:gs pos="0">
              <a:schemeClr val="accent5">
                <a:hueOff val="-9874291"/>
                <a:satOff val="0"/>
                <a:lumOff val="-36257"/>
                <a:alphaOff val="0"/>
                <a:tint val="50000"/>
                <a:satMod val="300000"/>
              </a:schemeClr>
            </a:gs>
            <a:gs pos="35000">
              <a:schemeClr val="accent5">
                <a:hueOff val="-9874291"/>
                <a:satOff val="0"/>
                <a:lumOff val="-36257"/>
                <a:alphaOff val="0"/>
                <a:tint val="37000"/>
                <a:satMod val="300000"/>
              </a:schemeClr>
            </a:gs>
            <a:gs pos="100000">
              <a:schemeClr val="accent5">
                <a:hueOff val="-9874291"/>
                <a:satOff val="0"/>
                <a:lumOff val="-362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产品样本</a:t>
          </a:r>
          <a:endParaRPr lang="zh-CN" altLang="en-US" sz="2300" kern="1200" dirty="0">
            <a:latin typeface="黑体" panose="02010609060101010101" pitchFamily="49" charset="-122"/>
            <a:ea typeface="黑体" panose="02010609060101010101" pitchFamily="49" charset="-122"/>
          </a:endParaRPr>
        </a:p>
      </dsp:txBody>
      <dsp:txXfrm>
        <a:off x="371861" y="2873094"/>
        <a:ext cx="1366992" cy="820195"/>
      </dsp:txXfrm>
    </dsp:sp>
    <dsp:sp modelId="{7452B264-8426-4B6C-90BC-E5BF421C220F}">
      <dsp:nvSpPr>
        <dsp:cNvPr id="0" name=""/>
        <dsp:cNvSpPr/>
      </dsp:nvSpPr>
      <dsp:spPr>
        <a:xfrm>
          <a:off x="1875553" y="2873094"/>
          <a:ext cx="1366992" cy="820195"/>
        </a:xfrm>
        <a:prstGeom prst="rect">
          <a:avLst/>
        </a:prstGeom>
        <a:gradFill rotWithShape="0">
          <a:gsLst>
            <a:gs pos="0">
              <a:schemeClr val="accent5">
                <a:hueOff val="-10971434"/>
                <a:satOff val="0"/>
                <a:lumOff val="-40285"/>
                <a:alphaOff val="0"/>
                <a:tint val="50000"/>
                <a:satMod val="300000"/>
              </a:schemeClr>
            </a:gs>
            <a:gs pos="35000">
              <a:schemeClr val="accent5">
                <a:hueOff val="-10971434"/>
                <a:satOff val="0"/>
                <a:lumOff val="-40285"/>
                <a:alphaOff val="0"/>
                <a:tint val="37000"/>
                <a:satMod val="300000"/>
              </a:schemeClr>
            </a:gs>
            <a:gs pos="100000">
              <a:schemeClr val="accent5">
                <a:hueOff val="-10971434"/>
                <a:satOff val="0"/>
                <a:lumOff val="-402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视频</a:t>
          </a:r>
          <a:endParaRPr lang="zh-CN" altLang="en-US" sz="2300" kern="1200" dirty="0">
            <a:latin typeface="黑体" panose="02010609060101010101" pitchFamily="49" charset="-122"/>
            <a:ea typeface="黑体" panose="02010609060101010101" pitchFamily="49" charset="-122"/>
          </a:endParaRPr>
        </a:p>
      </dsp:txBody>
      <dsp:txXfrm>
        <a:off x="1875553" y="2873094"/>
        <a:ext cx="1366992" cy="820195"/>
      </dsp:txXfrm>
    </dsp:sp>
    <dsp:sp modelId="{C9A97BF3-7EA4-482D-85B9-C81496743F47}">
      <dsp:nvSpPr>
        <dsp:cNvPr id="0" name=""/>
        <dsp:cNvSpPr/>
      </dsp:nvSpPr>
      <dsp:spPr>
        <a:xfrm>
          <a:off x="3379245" y="2873094"/>
          <a:ext cx="1366992" cy="820195"/>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latin typeface="黑体" panose="02010609060101010101" pitchFamily="49" charset="-122"/>
              <a:ea typeface="黑体" panose="02010609060101010101" pitchFamily="49" charset="-122"/>
            </a:rPr>
            <a:t>……</a:t>
          </a:r>
          <a:endParaRPr lang="zh-CN" altLang="en-US" sz="2300" kern="1200" dirty="0">
            <a:latin typeface="黑体" panose="02010609060101010101" pitchFamily="49" charset="-122"/>
            <a:ea typeface="黑体" panose="02010609060101010101" pitchFamily="49" charset="-122"/>
          </a:endParaRPr>
        </a:p>
      </dsp:txBody>
      <dsp:txXfrm>
        <a:off x="3379245" y="2873094"/>
        <a:ext cx="1366992" cy="820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6F1C-D185-4701-B4C3-B88C3D828862}">
      <dsp:nvSpPr>
        <dsp:cNvPr id="0" name=""/>
        <dsp:cNvSpPr/>
      </dsp:nvSpPr>
      <dsp:spPr>
        <a:xfrm>
          <a:off x="79902" y="1305"/>
          <a:ext cx="2265894" cy="90253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文摘</a:t>
          </a:r>
          <a:endParaRPr lang="zh-CN" altLang="en-US" sz="2100" kern="1200" dirty="0">
            <a:latin typeface="黑体" panose="02010609060101010101" pitchFamily="49" charset="-122"/>
            <a:ea typeface="黑体" panose="02010609060101010101" pitchFamily="49" charset="-122"/>
          </a:endParaRPr>
        </a:p>
      </dsp:txBody>
      <dsp:txXfrm>
        <a:off x="79902" y="1305"/>
        <a:ext cx="2265894" cy="902530"/>
      </dsp:txXfrm>
    </dsp:sp>
    <dsp:sp modelId="{FF24CE4A-764C-4F19-8129-AEE3B2077CC7}">
      <dsp:nvSpPr>
        <dsp:cNvPr id="0" name=""/>
        <dsp:cNvSpPr/>
      </dsp:nvSpPr>
      <dsp:spPr>
        <a:xfrm>
          <a:off x="79902" y="1054258"/>
          <a:ext cx="2265894" cy="902530"/>
        </a:xfrm>
        <a:prstGeom prst="rect">
          <a:avLst/>
        </a:prstGeom>
        <a:gradFill rotWithShape="0">
          <a:gsLst>
            <a:gs pos="0">
              <a:schemeClr val="accent5">
                <a:hueOff val="-4022859"/>
                <a:satOff val="0"/>
                <a:lumOff val="-14771"/>
                <a:alphaOff val="0"/>
                <a:tint val="50000"/>
                <a:satMod val="300000"/>
              </a:schemeClr>
            </a:gs>
            <a:gs pos="35000">
              <a:schemeClr val="accent5">
                <a:hueOff val="-4022859"/>
                <a:satOff val="0"/>
                <a:lumOff val="-14771"/>
                <a:alphaOff val="0"/>
                <a:tint val="37000"/>
                <a:satMod val="300000"/>
              </a:schemeClr>
            </a:gs>
            <a:gs pos="100000">
              <a:schemeClr val="accent5">
                <a:hueOff val="-4022859"/>
                <a:satOff val="0"/>
                <a:lumOff val="-1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全文</a:t>
          </a:r>
          <a:endParaRPr lang="zh-CN" altLang="en-US" sz="2100" kern="1200" dirty="0">
            <a:latin typeface="黑体" panose="02010609060101010101" pitchFamily="49" charset="-122"/>
            <a:ea typeface="黑体" panose="02010609060101010101" pitchFamily="49" charset="-122"/>
          </a:endParaRPr>
        </a:p>
      </dsp:txBody>
      <dsp:txXfrm>
        <a:off x="79902" y="1054258"/>
        <a:ext cx="2265894" cy="902530"/>
      </dsp:txXfrm>
    </dsp:sp>
    <dsp:sp modelId="{37E0C078-6FFE-4363-95CE-C8CC3744A8E9}">
      <dsp:nvSpPr>
        <dsp:cNvPr id="0" name=""/>
        <dsp:cNvSpPr/>
      </dsp:nvSpPr>
      <dsp:spPr>
        <a:xfrm>
          <a:off x="79902" y="2107210"/>
          <a:ext cx="2265894" cy="902530"/>
        </a:xfrm>
        <a:prstGeom prst="rect">
          <a:avLst/>
        </a:prstGeom>
        <a:gradFill rotWithShape="0">
          <a:gsLst>
            <a:gs pos="0">
              <a:schemeClr val="accent5">
                <a:hueOff val="-8045718"/>
                <a:satOff val="0"/>
                <a:lumOff val="-29543"/>
                <a:alphaOff val="0"/>
                <a:tint val="50000"/>
                <a:satMod val="300000"/>
              </a:schemeClr>
            </a:gs>
            <a:gs pos="35000">
              <a:schemeClr val="accent5">
                <a:hueOff val="-8045718"/>
                <a:satOff val="0"/>
                <a:lumOff val="-29543"/>
                <a:alphaOff val="0"/>
                <a:tint val="37000"/>
                <a:satMod val="300000"/>
              </a:schemeClr>
            </a:gs>
            <a:gs pos="100000">
              <a:schemeClr val="accent5">
                <a:hueOff val="-8045718"/>
                <a:satOff val="0"/>
                <a:lumOff val="-295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工具、数值</a:t>
          </a:r>
          <a:endParaRPr lang="zh-CN" altLang="en-US" sz="2100" kern="1200" dirty="0">
            <a:latin typeface="黑体" panose="02010609060101010101" pitchFamily="49" charset="-122"/>
            <a:ea typeface="黑体" panose="02010609060101010101" pitchFamily="49" charset="-122"/>
          </a:endParaRPr>
        </a:p>
      </dsp:txBody>
      <dsp:txXfrm>
        <a:off x="79902" y="2107210"/>
        <a:ext cx="2265894" cy="902530"/>
      </dsp:txXfrm>
    </dsp:sp>
    <dsp:sp modelId="{7C43E01E-886C-4882-A9C9-3EF5B3FE3D9E}">
      <dsp:nvSpPr>
        <dsp:cNvPr id="0" name=""/>
        <dsp:cNvSpPr/>
      </dsp:nvSpPr>
      <dsp:spPr>
        <a:xfrm>
          <a:off x="79902" y="3160163"/>
          <a:ext cx="2265894" cy="902530"/>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多媒体</a:t>
          </a:r>
          <a:endParaRPr lang="zh-CN" altLang="en-US" sz="2100" kern="1200" dirty="0">
            <a:latin typeface="黑体" panose="02010609060101010101" pitchFamily="49" charset="-122"/>
            <a:ea typeface="黑体" panose="02010609060101010101" pitchFamily="49" charset="-122"/>
          </a:endParaRPr>
        </a:p>
      </dsp:txBody>
      <dsp:txXfrm>
        <a:off x="79902" y="3160163"/>
        <a:ext cx="2265894" cy="902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DEC2-28C8-4F4D-AD49-C32D08089B51}">
      <dsp:nvSpPr>
        <dsp:cNvPr id="0" name=""/>
        <dsp:cNvSpPr/>
      </dsp:nvSpPr>
      <dsp:spPr>
        <a:xfrm>
          <a:off x="371861" y="2410"/>
          <a:ext cx="1366992" cy="82019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电子书</a:t>
          </a:r>
          <a:endParaRPr lang="zh-CN" altLang="en-US" sz="2300" kern="1200" dirty="0">
            <a:latin typeface="黑体" panose="02010609060101010101" pitchFamily="49" charset="-122"/>
            <a:ea typeface="黑体" panose="02010609060101010101" pitchFamily="49" charset="-122"/>
          </a:endParaRPr>
        </a:p>
      </dsp:txBody>
      <dsp:txXfrm>
        <a:off x="371861" y="2410"/>
        <a:ext cx="1366992" cy="820195"/>
      </dsp:txXfrm>
    </dsp:sp>
    <dsp:sp modelId="{14A8CD62-287A-4147-B631-B8CBE7AC07E1}">
      <dsp:nvSpPr>
        <dsp:cNvPr id="0" name=""/>
        <dsp:cNvSpPr/>
      </dsp:nvSpPr>
      <dsp:spPr>
        <a:xfrm>
          <a:off x="1875553" y="2410"/>
          <a:ext cx="1366992" cy="820195"/>
        </a:xfrm>
        <a:prstGeom prst="rect">
          <a:avLst/>
        </a:prstGeom>
        <a:gradFill rotWithShape="0">
          <a:gsLst>
            <a:gs pos="0">
              <a:schemeClr val="accent5">
                <a:hueOff val="-1097143"/>
                <a:satOff val="0"/>
                <a:lumOff val="-4029"/>
                <a:alphaOff val="0"/>
                <a:tint val="50000"/>
                <a:satMod val="300000"/>
              </a:schemeClr>
            </a:gs>
            <a:gs pos="35000">
              <a:schemeClr val="accent5">
                <a:hueOff val="-1097143"/>
                <a:satOff val="0"/>
                <a:lumOff val="-4029"/>
                <a:alphaOff val="0"/>
                <a:tint val="37000"/>
                <a:satMod val="300000"/>
              </a:schemeClr>
            </a:gs>
            <a:gs pos="100000">
              <a:schemeClr val="accent5">
                <a:hueOff val="-1097143"/>
                <a:satOff val="0"/>
                <a:lumOff val="-4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期刊论文</a:t>
          </a:r>
          <a:endParaRPr lang="en-US" altLang="zh-CN" sz="2300" kern="1200" dirty="0" smtClean="0">
            <a:latin typeface="黑体" panose="02010609060101010101" pitchFamily="49" charset="-122"/>
            <a:ea typeface="黑体" panose="02010609060101010101" pitchFamily="49" charset="-122"/>
          </a:endParaRPr>
        </a:p>
      </dsp:txBody>
      <dsp:txXfrm>
        <a:off x="1875553" y="2410"/>
        <a:ext cx="1366992" cy="820195"/>
      </dsp:txXfrm>
    </dsp:sp>
    <dsp:sp modelId="{4742A253-F9A4-421D-8098-BB56C8A62DB4}">
      <dsp:nvSpPr>
        <dsp:cNvPr id="0" name=""/>
        <dsp:cNvSpPr/>
      </dsp:nvSpPr>
      <dsp:spPr>
        <a:xfrm>
          <a:off x="3379245" y="2410"/>
          <a:ext cx="1366992" cy="820195"/>
        </a:xfrm>
        <a:prstGeom prst="rect">
          <a:avLst/>
        </a:prstGeom>
        <a:gradFill rotWithShape="0">
          <a:gsLst>
            <a:gs pos="0">
              <a:schemeClr val="accent5">
                <a:hueOff val="-2194287"/>
                <a:satOff val="0"/>
                <a:lumOff val="-8057"/>
                <a:alphaOff val="0"/>
                <a:tint val="50000"/>
                <a:satMod val="300000"/>
              </a:schemeClr>
            </a:gs>
            <a:gs pos="35000">
              <a:schemeClr val="accent5">
                <a:hueOff val="-2194287"/>
                <a:satOff val="0"/>
                <a:lumOff val="-8057"/>
                <a:alphaOff val="0"/>
                <a:tint val="37000"/>
                <a:satMod val="300000"/>
              </a:schemeClr>
            </a:gs>
            <a:gs pos="100000">
              <a:schemeClr val="accent5">
                <a:hueOff val="-2194287"/>
                <a:satOff val="0"/>
                <a:lumOff val="-80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会议论文</a:t>
          </a:r>
          <a:endParaRPr lang="zh-CN" altLang="en-US" sz="2300" kern="1200" dirty="0">
            <a:latin typeface="黑体" panose="02010609060101010101" pitchFamily="49" charset="-122"/>
            <a:ea typeface="黑体" panose="02010609060101010101" pitchFamily="49" charset="-122"/>
          </a:endParaRPr>
        </a:p>
      </dsp:txBody>
      <dsp:txXfrm>
        <a:off x="3379245" y="2410"/>
        <a:ext cx="1366992" cy="820195"/>
      </dsp:txXfrm>
    </dsp:sp>
    <dsp:sp modelId="{A7BE305A-2275-4D8B-9BF4-4B60461DA5D8}">
      <dsp:nvSpPr>
        <dsp:cNvPr id="0" name=""/>
        <dsp:cNvSpPr/>
      </dsp:nvSpPr>
      <dsp:spPr>
        <a:xfrm>
          <a:off x="371861" y="959304"/>
          <a:ext cx="1366992" cy="820195"/>
        </a:xfrm>
        <a:prstGeom prst="rect">
          <a:avLst/>
        </a:prstGeom>
        <a:gradFill rotWithShape="0">
          <a:gsLst>
            <a:gs pos="0">
              <a:schemeClr val="accent5">
                <a:hueOff val="-3291430"/>
                <a:satOff val="0"/>
                <a:lumOff val="-12086"/>
                <a:alphaOff val="0"/>
                <a:tint val="50000"/>
                <a:satMod val="300000"/>
              </a:schemeClr>
            </a:gs>
            <a:gs pos="35000">
              <a:schemeClr val="accent5">
                <a:hueOff val="-3291430"/>
                <a:satOff val="0"/>
                <a:lumOff val="-12086"/>
                <a:alphaOff val="0"/>
                <a:tint val="37000"/>
                <a:satMod val="300000"/>
              </a:schemeClr>
            </a:gs>
            <a:gs pos="100000">
              <a:schemeClr val="accent5">
                <a:hueOff val="-3291430"/>
                <a:satOff val="0"/>
                <a:lumOff val="-120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学位论文</a:t>
          </a:r>
          <a:endParaRPr lang="zh-CN" altLang="en-US" sz="2300" kern="1200" dirty="0">
            <a:latin typeface="黑体" panose="02010609060101010101" pitchFamily="49" charset="-122"/>
            <a:ea typeface="黑体" panose="02010609060101010101" pitchFamily="49" charset="-122"/>
          </a:endParaRPr>
        </a:p>
      </dsp:txBody>
      <dsp:txXfrm>
        <a:off x="371861" y="959304"/>
        <a:ext cx="1366992" cy="820195"/>
      </dsp:txXfrm>
    </dsp:sp>
    <dsp:sp modelId="{774FC98B-CB89-4F0F-B744-6977495485E0}">
      <dsp:nvSpPr>
        <dsp:cNvPr id="0" name=""/>
        <dsp:cNvSpPr/>
      </dsp:nvSpPr>
      <dsp:spPr>
        <a:xfrm>
          <a:off x="1875553" y="959304"/>
          <a:ext cx="1366992" cy="820195"/>
        </a:xfrm>
        <a:prstGeom prst="rect">
          <a:avLst/>
        </a:prstGeom>
        <a:gradFill rotWithShape="0">
          <a:gsLst>
            <a:gs pos="0">
              <a:schemeClr val="accent5">
                <a:hueOff val="-4388574"/>
                <a:satOff val="0"/>
                <a:lumOff val="-16114"/>
                <a:alphaOff val="0"/>
                <a:tint val="50000"/>
                <a:satMod val="300000"/>
              </a:schemeClr>
            </a:gs>
            <a:gs pos="35000">
              <a:schemeClr val="accent5">
                <a:hueOff val="-4388574"/>
                <a:satOff val="0"/>
                <a:lumOff val="-16114"/>
                <a:alphaOff val="0"/>
                <a:tint val="37000"/>
                <a:satMod val="300000"/>
              </a:schemeClr>
            </a:gs>
            <a:gs pos="100000">
              <a:schemeClr val="accent5">
                <a:hueOff val="-4388574"/>
                <a:satOff val="0"/>
                <a:lumOff val="-161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专利</a:t>
          </a:r>
          <a:endParaRPr lang="zh-CN" altLang="en-US" sz="2300" kern="1200" dirty="0">
            <a:latin typeface="黑体" panose="02010609060101010101" pitchFamily="49" charset="-122"/>
            <a:ea typeface="黑体" panose="02010609060101010101" pitchFamily="49" charset="-122"/>
          </a:endParaRPr>
        </a:p>
      </dsp:txBody>
      <dsp:txXfrm>
        <a:off x="1875553" y="959304"/>
        <a:ext cx="1366992" cy="820195"/>
      </dsp:txXfrm>
    </dsp:sp>
    <dsp:sp modelId="{1C7BDD0C-0874-49D7-BE71-5C20CBA65A89}">
      <dsp:nvSpPr>
        <dsp:cNvPr id="0" name=""/>
        <dsp:cNvSpPr/>
      </dsp:nvSpPr>
      <dsp:spPr>
        <a:xfrm>
          <a:off x="3379245" y="959304"/>
          <a:ext cx="1366992" cy="820195"/>
        </a:xfrm>
        <a:prstGeom prst="rect">
          <a:avLst/>
        </a:prstGeom>
        <a:gradFill rotWithShape="0">
          <a:gsLst>
            <a:gs pos="0">
              <a:schemeClr val="accent5">
                <a:hueOff val="-5485717"/>
                <a:satOff val="0"/>
                <a:lumOff val="-20143"/>
                <a:alphaOff val="0"/>
                <a:tint val="50000"/>
                <a:satMod val="300000"/>
              </a:schemeClr>
            </a:gs>
            <a:gs pos="35000">
              <a:schemeClr val="accent5">
                <a:hueOff val="-5485717"/>
                <a:satOff val="0"/>
                <a:lumOff val="-20143"/>
                <a:alphaOff val="0"/>
                <a:tint val="37000"/>
                <a:satMod val="300000"/>
              </a:schemeClr>
            </a:gs>
            <a:gs pos="100000">
              <a:schemeClr val="accent5">
                <a:hueOff val="-5485717"/>
                <a:satOff val="0"/>
                <a:lumOff val="-201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标准</a:t>
          </a:r>
          <a:endParaRPr lang="zh-CN" altLang="en-US" sz="2300" kern="1200" dirty="0">
            <a:latin typeface="黑体" panose="02010609060101010101" pitchFamily="49" charset="-122"/>
            <a:ea typeface="黑体" panose="02010609060101010101" pitchFamily="49" charset="-122"/>
          </a:endParaRPr>
        </a:p>
      </dsp:txBody>
      <dsp:txXfrm>
        <a:off x="3379245" y="959304"/>
        <a:ext cx="1366992" cy="820195"/>
      </dsp:txXfrm>
    </dsp:sp>
    <dsp:sp modelId="{792FBE32-63CD-4AB8-8C34-0C0D0E7F4109}">
      <dsp:nvSpPr>
        <dsp:cNvPr id="0" name=""/>
        <dsp:cNvSpPr/>
      </dsp:nvSpPr>
      <dsp:spPr>
        <a:xfrm>
          <a:off x="371861" y="1916199"/>
          <a:ext cx="1366992" cy="820195"/>
        </a:xfrm>
        <a:prstGeom prst="rect">
          <a:avLst/>
        </a:prstGeom>
        <a:gradFill rotWithShape="0">
          <a:gsLst>
            <a:gs pos="0">
              <a:schemeClr val="accent5">
                <a:hueOff val="-6582861"/>
                <a:satOff val="0"/>
                <a:lumOff val="-24171"/>
                <a:alphaOff val="0"/>
                <a:tint val="50000"/>
                <a:satMod val="300000"/>
              </a:schemeClr>
            </a:gs>
            <a:gs pos="35000">
              <a:schemeClr val="accent5">
                <a:hueOff val="-6582861"/>
                <a:satOff val="0"/>
                <a:lumOff val="-24171"/>
                <a:alphaOff val="0"/>
                <a:tint val="37000"/>
                <a:satMod val="300000"/>
              </a:schemeClr>
            </a:gs>
            <a:gs pos="100000">
              <a:schemeClr val="accent5">
                <a:hueOff val="-6582861"/>
                <a:satOff val="0"/>
                <a:lumOff val="-241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科技报告</a:t>
          </a:r>
          <a:endParaRPr lang="zh-CN" altLang="en-US" sz="2300" kern="1200" dirty="0">
            <a:latin typeface="黑体" panose="02010609060101010101" pitchFamily="49" charset="-122"/>
            <a:ea typeface="黑体" panose="02010609060101010101" pitchFamily="49" charset="-122"/>
          </a:endParaRPr>
        </a:p>
      </dsp:txBody>
      <dsp:txXfrm>
        <a:off x="371861" y="1916199"/>
        <a:ext cx="1366992" cy="820195"/>
      </dsp:txXfrm>
    </dsp:sp>
    <dsp:sp modelId="{11148D4F-862D-4F38-B485-5A92A5D5A582}">
      <dsp:nvSpPr>
        <dsp:cNvPr id="0" name=""/>
        <dsp:cNvSpPr/>
      </dsp:nvSpPr>
      <dsp:spPr>
        <a:xfrm>
          <a:off x="1875553" y="1916199"/>
          <a:ext cx="1366992" cy="820195"/>
        </a:xfrm>
        <a:prstGeom prst="rect">
          <a:avLst/>
        </a:prstGeom>
        <a:gradFill rotWithShape="0">
          <a:gsLst>
            <a:gs pos="0">
              <a:schemeClr val="accent5">
                <a:hueOff val="-7680004"/>
                <a:satOff val="0"/>
                <a:lumOff val="-28200"/>
                <a:alphaOff val="0"/>
                <a:tint val="50000"/>
                <a:satMod val="300000"/>
              </a:schemeClr>
            </a:gs>
            <a:gs pos="35000">
              <a:schemeClr val="accent5">
                <a:hueOff val="-7680004"/>
                <a:satOff val="0"/>
                <a:lumOff val="-28200"/>
                <a:alphaOff val="0"/>
                <a:tint val="37000"/>
                <a:satMod val="300000"/>
              </a:schemeClr>
            </a:gs>
            <a:gs pos="100000">
              <a:schemeClr val="accent5">
                <a:hueOff val="-7680004"/>
                <a:satOff val="0"/>
                <a:lumOff val="-282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百科全书</a:t>
          </a:r>
          <a:endParaRPr lang="zh-CN" altLang="en-US" sz="2300" kern="1200" dirty="0">
            <a:latin typeface="黑体" panose="02010609060101010101" pitchFamily="49" charset="-122"/>
            <a:ea typeface="黑体" panose="02010609060101010101" pitchFamily="49" charset="-122"/>
          </a:endParaRPr>
        </a:p>
      </dsp:txBody>
      <dsp:txXfrm>
        <a:off x="1875553" y="1916199"/>
        <a:ext cx="1366992" cy="820195"/>
      </dsp:txXfrm>
    </dsp:sp>
    <dsp:sp modelId="{9BC40863-4F4E-4D2A-8EE2-125A2AD06817}">
      <dsp:nvSpPr>
        <dsp:cNvPr id="0" name=""/>
        <dsp:cNvSpPr/>
      </dsp:nvSpPr>
      <dsp:spPr>
        <a:xfrm>
          <a:off x="3379245" y="1916199"/>
          <a:ext cx="1366992" cy="820195"/>
        </a:xfrm>
        <a:prstGeom prst="rect">
          <a:avLst/>
        </a:prstGeom>
        <a:gradFill rotWithShape="0">
          <a:gsLst>
            <a:gs pos="0">
              <a:schemeClr val="accent5">
                <a:hueOff val="-8777148"/>
                <a:satOff val="0"/>
                <a:lumOff val="-32228"/>
                <a:alphaOff val="0"/>
                <a:tint val="50000"/>
                <a:satMod val="300000"/>
              </a:schemeClr>
            </a:gs>
            <a:gs pos="35000">
              <a:schemeClr val="accent5">
                <a:hueOff val="-8777148"/>
                <a:satOff val="0"/>
                <a:lumOff val="-32228"/>
                <a:alphaOff val="0"/>
                <a:tint val="37000"/>
                <a:satMod val="300000"/>
              </a:schemeClr>
            </a:gs>
            <a:gs pos="100000">
              <a:schemeClr val="accent5">
                <a:hueOff val="-8777148"/>
                <a:satOff val="0"/>
                <a:lumOff val="-322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数值型</a:t>
          </a:r>
          <a:endParaRPr lang="zh-CN" altLang="en-US" sz="2300" kern="1200" dirty="0">
            <a:latin typeface="黑体" panose="02010609060101010101" pitchFamily="49" charset="-122"/>
            <a:ea typeface="黑体" panose="02010609060101010101" pitchFamily="49" charset="-122"/>
          </a:endParaRPr>
        </a:p>
      </dsp:txBody>
      <dsp:txXfrm>
        <a:off x="3379245" y="1916199"/>
        <a:ext cx="1366992" cy="820195"/>
      </dsp:txXfrm>
    </dsp:sp>
    <dsp:sp modelId="{016D2B5D-5F0C-4F1D-AC7C-20AB42D11EFC}">
      <dsp:nvSpPr>
        <dsp:cNvPr id="0" name=""/>
        <dsp:cNvSpPr/>
      </dsp:nvSpPr>
      <dsp:spPr>
        <a:xfrm>
          <a:off x="371861" y="2873094"/>
          <a:ext cx="1366992" cy="820195"/>
        </a:xfrm>
        <a:prstGeom prst="rect">
          <a:avLst/>
        </a:prstGeom>
        <a:gradFill rotWithShape="0">
          <a:gsLst>
            <a:gs pos="0">
              <a:schemeClr val="accent5">
                <a:hueOff val="-9874291"/>
                <a:satOff val="0"/>
                <a:lumOff val="-36257"/>
                <a:alphaOff val="0"/>
                <a:tint val="50000"/>
                <a:satMod val="300000"/>
              </a:schemeClr>
            </a:gs>
            <a:gs pos="35000">
              <a:schemeClr val="accent5">
                <a:hueOff val="-9874291"/>
                <a:satOff val="0"/>
                <a:lumOff val="-36257"/>
                <a:alphaOff val="0"/>
                <a:tint val="37000"/>
                <a:satMod val="300000"/>
              </a:schemeClr>
            </a:gs>
            <a:gs pos="100000">
              <a:schemeClr val="accent5">
                <a:hueOff val="-9874291"/>
                <a:satOff val="0"/>
                <a:lumOff val="-362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产品样本</a:t>
          </a:r>
          <a:endParaRPr lang="zh-CN" altLang="en-US" sz="2300" kern="1200" dirty="0">
            <a:latin typeface="黑体" panose="02010609060101010101" pitchFamily="49" charset="-122"/>
            <a:ea typeface="黑体" panose="02010609060101010101" pitchFamily="49" charset="-122"/>
          </a:endParaRPr>
        </a:p>
      </dsp:txBody>
      <dsp:txXfrm>
        <a:off x="371861" y="2873094"/>
        <a:ext cx="1366992" cy="820195"/>
      </dsp:txXfrm>
    </dsp:sp>
    <dsp:sp modelId="{7452B264-8426-4B6C-90BC-E5BF421C220F}">
      <dsp:nvSpPr>
        <dsp:cNvPr id="0" name=""/>
        <dsp:cNvSpPr/>
      </dsp:nvSpPr>
      <dsp:spPr>
        <a:xfrm>
          <a:off x="1875553" y="2873094"/>
          <a:ext cx="1366992" cy="820195"/>
        </a:xfrm>
        <a:prstGeom prst="rect">
          <a:avLst/>
        </a:prstGeom>
        <a:gradFill rotWithShape="0">
          <a:gsLst>
            <a:gs pos="0">
              <a:schemeClr val="accent5">
                <a:hueOff val="-10971434"/>
                <a:satOff val="0"/>
                <a:lumOff val="-40285"/>
                <a:alphaOff val="0"/>
                <a:tint val="50000"/>
                <a:satMod val="300000"/>
              </a:schemeClr>
            </a:gs>
            <a:gs pos="35000">
              <a:schemeClr val="accent5">
                <a:hueOff val="-10971434"/>
                <a:satOff val="0"/>
                <a:lumOff val="-40285"/>
                <a:alphaOff val="0"/>
                <a:tint val="37000"/>
                <a:satMod val="300000"/>
              </a:schemeClr>
            </a:gs>
            <a:gs pos="100000">
              <a:schemeClr val="accent5">
                <a:hueOff val="-10971434"/>
                <a:satOff val="0"/>
                <a:lumOff val="-402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黑体" panose="02010609060101010101" pitchFamily="49" charset="-122"/>
              <a:ea typeface="黑体" panose="02010609060101010101" pitchFamily="49" charset="-122"/>
            </a:rPr>
            <a:t>视频</a:t>
          </a:r>
          <a:endParaRPr lang="zh-CN" altLang="en-US" sz="2300" kern="1200" dirty="0">
            <a:latin typeface="黑体" panose="02010609060101010101" pitchFamily="49" charset="-122"/>
            <a:ea typeface="黑体" panose="02010609060101010101" pitchFamily="49" charset="-122"/>
          </a:endParaRPr>
        </a:p>
      </dsp:txBody>
      <dsp:txXfrm>
        <a:off x="1875553" y="2873094"/>
        <a:ext cx="1366992" cy="820195"/>
      </dsp:txXfrm>
    </dsp:sp>
    <dsp:sp modelId="{C9A97BF3-7EA4-482D-85B9-C81496743F47}">
      <dsp:nvSpPr>
        <dsp:cNvPr id="0" name=""/>
        <dsp:cNvSpPr/>
      </dsp:nvSpPr>
      <dsp:spPr>
        <a:xfrm>
          <a:off x="3379245" y="2873094"/>
          <a:ext cx="1366992" cy="820195"/>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latin typeface="黑体" panose="02010609060101010101" pitchFamily="49" charset="-122"/>
              <a:ea typeface="黑体" panose="02010609060101010101" pitchFamily="49" charset="-122"/>
            </a:rPr>
            <a:t>……</a:t>
          </a:r>
          <a:endParaRPr lang="zh-CN" altLang="en-US" sz="2300" kern="1200" dirty="0">
            <a:latin typeface="黑体" panose="02010609060101010101" pitchFamily="49" charset="-122"/>
            <a:ea typeface="黑体" panose="02010609060101010101" pitchFamily="49" charset="-122"/>
          </a:endParaRPr>
        </a:p>
      </dsp:txBody>
      <dsp:txXfrm>
        <a:off x="3379245" y="2873094"/>
        <a:ext cx="1366992" cy="8201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6F1C-D185-4701-B4C3-B88C3D828862}">
      <dsp:nvSpPr>
        <dsp:cNvPr id="0" name=""/>
        <dsp:cNvSpPr/>
      </dsp:nvSpPr>
      <dsp:spPr>
        <a:xfrm>
          <a:off x="79902" y="1305"/>
          <a:ext cx="2265894" cy="90253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文摘</a:t>
          </a:r>
          <a:endParaRPr lang="zh-CN" altLang="en-US" sz="2100" kern="1200" dirty="0">
            <a:latin typeface="黑体" panose="02010609060101010101" pitchFamily="49" charset="-122"/>
            <a:ea typeface="黑体" panose="02010609060101010101" pitchFamily="49" charset="-122"/>
          </a:endParaRPr>
        </a:p>
      </dsp:txBody>
      <dsp:txXfrm>
        <a:off x="79902" y="1305"/>
        <a:ext cx="2265894" cy="902530"/>
      </dsp:txXfrm>
    </dsp:sp>
    <dsp:sp modelId="{FF24CE4A-764C-4F19-8129-AEE3B2077CC7}">
      <dsp:nvSpPr>
        <dsp:cNvPr id="0" name=""/>
        <dsp:cNvSpPr/>
      </dsp:nvSpPr>
      <dsp:spPr>
        <a:xfrm>
          <a:off x="79902" y="1054258"/>
          <a:ext cx="2265894" cy="902530"/>
        </a:xfrm>
        <a:prstGeom prst="rect">
          <a:avLst/>
        </a:prstGeom>
        <a:gradFill rotWithShape="0">
          <a:gsLst>
            <a:gs pos="0">
              <a:schemeClr val="accent5">
                <a:hueOff val="-4022859"/>
                <a:satOff val="0"/>
                <a:lumOff val="-14771"/>
                <a:alphaOff val="0"/>
                <a:tint val="50000"/>
                <a:satMod val="300000"/>
              </a:schemeClr>
            </a:gs>
            <a:gs pos="35000">
              <a:schemeClr val="accent5">
                <a:hueOff val="-4022859"/>
                <a:satOff val="0"/>
                <a:lumOff val="-14771"/>
                <a:alphaOff val="0"/>
                <a:tint val="37000"/>
                <a:satMod val="300000"/>
              </a:schemeClr>
            </a:gs>
            <a:gs pos="100000">
              <a:schemeClr val="accent5">
                <a:hueOff val="-4022859"/>
                <a:satOff val="0"/>
                <a:lumOff val="-1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全文</a:t>
          </a:r>
          <a:endParaRPr lang="zh-CN" altLang="en-US" sz="2100" kern="1200" dirty="0">
            <a:latin typeface="黑体" panose="02010609060101010101" pitchFamily="49" charset="-122"/>
            <a:ea typeface="黑体" panose="02010609060101010101" pitchFamily="49" charset="-122"/>
          </a:endParaRPr>
        </a:p>
      </dsp:txBody>
      <dsp:txXfrm>
        <a:off x="79902" y="1054258"/>
        <a:ext cx="2265894" cy="902530"/>
      </dsp:txXfrm>
    </dsp:sp>
    <dsp:sp modelId="{37E0C078-6FFE-4363-95CE-C8CC3744A8E9}">
      <dsp:nvSpPr>
        <dsp:cNvPr id="0" name=""/>
        <dsp:cNvSpPr/>
      </dsp:nvSpPr>
      <dsp:spPr>
        <a:xfrm>
          <a:off x="79902" y="2107210"/>
          <a:ext cx="2265894" cy="902530"/>
        </a:xfrm>
        <a:prstGeom prst="rect">
          <a:avLst/>
        </a:prstGeom>
        <a:gradFill rotWithShape="0">
          <a:gsLst>
            <a:gs pos="0">
              <a:schemeClr val="accent5">
                <a:hueOff val="-8045718"/>
                <a:satOff val="0"/>
                <a:lumOff val="-29543"/>
                <a:alphaOff val="0"/>
                <a:tint val="50000"/>
                <a:satMod val="300000"/>
              </a:schemeClr>
            </a:gs>
            <a:gs pos="35000">
              <a:schemeClr val="accent5">
                <a:hueOff val="-8045718"/>
                <a:satOff val="0"/>
                <a:lumOff val="-29543"/>
                <a:alphaOff val="0"/>
                <a:tint val="37000"/>
                <a:satMod val="300000"/>
              </a:schemeClr>
            </a:gs>
            <a:gs pos="100000">
              <a:schemeClr val="accent5">
                <a:hueOff val="-8045718"/>
                <a:satOff val="0"/>
                <a:lumOff val="-295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工具、数值</a:t>
          </a:r>
          <a:endParaRPr lang="zh-CN" altLang="en-US" sz="2100" kern="1200" dirty="0">
            <a:latin typeface="黑体" panose="02010609060101010101" pitchFamily="49" charset="-122"/>
            <a:ea typeface="黑体" panose="02010609060101010101" pitchFamily="49" charset="-122"/>
          </a:endParaRPr>
        </a:p>
      </dsp:txBody>
      <dsp:txXfrm>
        <a:off x="79902" y="2107210"/>
        <a:ext cx="2265894" cy="902530"/>
      </dsp:txXfrm>
    </dsp:sp>
    <dsp:sp modelId="{7C43E01E-886C-4882-A9C9-3EF5B3FE3D9E}">
      <dsp:nvSpPr>
        <dsp:cNvPr id="0" name=""/>
        <dsp:cNvSpPr/>
      </dsp:nvSpPr>
      <dsp:spPr>
        <a:xfrm>
          <a:off x="79902" y="3160163"/>
          <a:ext cx="2265894" cy="902530"/>
        </a:xfrm>
        <a:prstGeom prst="rect">
          <a:avLst/>
        </a:prstGeom>
        <a:gradFill rotWithShape="0">
          <a:gsLst>
            <a:gs pos="0">
              <a:schemeClr val="accent5">
                <a:hueOff val="-12068578"/>
                <a:satOff val="0"/>
                <a:lumOff val="-44314"/>
                <a:alphaOff val="0"/>
                <a:tint val="50000"/>
                <a:satMod val="300000"/>
              </a:schemeClr>
            </a:gs>
            <a:gs pos="35000">
              <a:schemeClr val="accent5">
                <a:hueOff val="-12068578"/>
                <a:satOff val="0"/>
                <a:lumOff val="-44314"/>
                <a:alphaOff val="0"/>
                <a:tint val="37000"/>
                <a:satMod val="300000"/>
              </a:schemeClr>
            </a:gs>
            <a:gs pos="100000">
              <a:schemeClr val="accent5">
                <a:hueOff val="-12068578"/>
                <a:satOff val="0"/>
                <a:lumOff val="-4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latin typeface="黑体" panose="02010609060101010101" pitchFamily="49" charset="-122"/>
              <a:ea typeface="黑体" panose="02010609060101010101" pitchFamily="49" charset="-122"/>
            </a:rPr>
            <a:t>多媒体</a:t>
          </a:r>
          <a:endParaRPr lang="zh-CN" altLang="en-US" sz="2100" kern="1200" dirty="0">
            <a:latin typeface="黑体" panose="02010609060101010101" pitchFamily="49" charset="-122"/>
            <a:ea typeface="黑体" panose="02010609060101010101" pitchFamily="49" charset="-122"/>
          </a:endParaRPr>
        </a:p>
      </dsp:txBody>
      <dsp:txXfrm>
        <a:off x="79902" y="3160163"/>
        <a:ext cx="2265894" cy="9025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39168-FF9D-4046-987C-069D169A08FF}" type="datetimeFigureOut">
              <a:rPr lang="zh-CN" altLang="en-US" smtClean="0"/>
              <a:pPr/>
              <a:t>2015/9/16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8290C-4A26-43D2-B176-242493D9430E}" type="slidenum">
              <a:rPr lang="zh-CN" altLang="en-US" smtClean="0"/>
              <a:pPr/>
              <a:t>‹#›</a:t>
            </a:fld>
            <a:endParaRPr lang="zh-CN" altLang="en-US"/>
          </a:p>
        </p:txBody>
      </p:sp>
    </p:spTree>
    <p:extLst>
      <p:ext uri="{BB962C8B-B14F-4D97-AF65-F5344CB8AC3E}">
        <p14:creationId xmlns:p14="http://schemas.microsoft.com/office/powerpoint/2010/main" xmlns="" val="406008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40A2B75-A649-45AF-940D-CF30845A258E}" type="slidenum">
              <a:rPr lang="en-US" altLang="zh-CN" smtClean="0">
                <a:solidFill>
                  <a:srgbClr val="000000"/>
                </a:solidFill>
              </a:rPr>
              <a:pPr/>
              <a:t>1</a:t>
            </a:fld>
            <a:endParaRPr lang="en-US" altLang="zh-CN">
              <a:solidFill>
                <a:srgbClr val="000000"/>
              </a:solidFill>
            </a:endParaRPr>
          </a:p>
        </p:txBody>
      </p:sp>
    </p:spTree>
    <p:extLst>
      <p:ext uri="{BB962C8B-B14F-4D97-AF65-F5344CB8AC3E}">
        <p14:creationId xmlns:p14="http://schemas.microsoft.com/office/powerpoint/2010/main" xmlns="" val="37169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t>专利文献</a:t>
            </a:r>
            <a:r>
              <a:rPr lang="en-US" altLang="zh-CN" sz="1200" b="0" dirty="0" smtClean="0"/>
              <a:t>——</a:t>
            </a:r>
            <a:r>
              <a:rPr lang="zh-CN" altLang="en-US" sz="1200" b="0" dirty="0" smtClean="0"/>
              <a:t>包含已经申请或被确认为发现、发明、实用新型和工业品外观设计的研究、设计、开发和试验成果的</a:t>
            </a:r>
            <a:r>
              <a:rPr lang="zh-CN" altLang="en-US" sz="1200" dirty="0" smtClean="0"/>
              <a:t>有关资料</a:t>
            </a:r>
            <a:r>
              <a:rPr lang="zh-CN" altLang="en-US" sz="1200" b="0" dirty="0" smtClean="0"/>
              <a:t>，以及保护发明人、专利所有人及工业品外观设计和实用新型注册证书持有人权利的有关资料的已出版或未出版的文件（或其摘要）的总称。主要是指各国专利局的正式出版物。</a:t>
            </a:r>
            <a:endParaRPr lang="en-US" altLang="zh-CN" sz="1200" b="0" dirty="0" smtClean="0"/>
          </a:p>
          <a:p>
            <a:endParaRPr lang="zh-CN" altLang="en-US" dirty="0"/>
          </a:p>
        </p:txBody>
      </p:sp>
      <p:sp>
        <p:nvSpPr>
          <p:cNvPr id="4" name="灯片编号占位符 3"/>
          <p:cNvSpPr>
            <a:spLocks noGrp="1"/>
          </p:cNvSpPr>
          <p:nvPr>
            <p:ph type="sldNum" sz="quarter" idx="10"/>
          </p:nvPr>
        </p:nvSpPr>
        <p:spPr/>
        <p:txBody>
          <a:bodyPr/>
          <a:lstStyle/>
          <a:p>
            <a:fld id="{3128290C-4A26-43D2-B176-242493D9430E}" type="slidenum">
              <a:rPr lang="zh-CN" altLang="en-US" smtClean="0"/>
              <a:pPr/>
              <a:t>27</a:t>
            </a:fld>
            <a:endParaRPr lang="zh-CN" altLang="en-US"/>
          </a:p>
        </p:txBody>
      </p:sp>
    </p:spTree>
    <p:extLst>
      <p:ext uri="{BB962C8B-B14F-4D97-AF65-F5344CB8AC3E}">
        <p14:creationId xmlns:p14="http://schemas.microsoft.com/office/powerpoint/2010/main" xmlns="" val="69736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例：削铅笔刀：一种使铅笔头变尖并露出铅芯的工具。</a:t>
            </a:r>
            <a:endParaRPr lang="zh-CN" altLang="en-US" dirty="0"/>
          </a:p>
        </p:txBody>
      </p:sp>
      <p:sp>
        <p:nvSpPr>
          <p:cNvPr id="4" name="灯片编号占位符 3"/>
          <p:cNvSpPr>
            <a:spLocks noGrp="1"/>
          </p:cNvSpPr>
          <p:nvPr>
            <p:ph type="sldNum" sz="quarter" idx="10"/>
          </p:nvPr>
        </p:nvSpPr>
        <p:spPr/>
        <p:txBody>
          <a:bodyPr/>
          <a:lstStyle/>
          <a:p>
            <a:fld id="{640A2B75-A649-45AF-940D-CF30845A258E}" type="slidenum">
              <a:rPr lang="en-US" altLang="zh-CN" smtClean="0">
                <a:solidFill>
                  <a:prstClr val="black"/>
                </a:solidFill>
              </a:rPr>
              <a:pPr/>
              <a:t>29</a:t>
            </a:fld>
            <a:endParaRPr lang="en-US" altLang="zh-CN">
              <a:solidFill>
                <a:prstClr val="black"/>
              </a:solidFill>
            </a:endParaRPr>
          </a:p>
        </p:txBody>
      </p:sp>
    </p:spTree>
    <p:extLst>
      <p:ext uri="{BB962C8B-B14F-4D97-AF65-F5344CB8AC3E}">
        <p14:creationId xmlns:p14="http://schemas.microsoft.com/office/powerpoint/2010/main" xmlns="" val="307468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C516766-A0EB-4424-A542-9982DFFD1B7E}" type="slidenum">
              <a:rPr lang="zh-CN" altLang="en-US" smtClean="0"/>
              <a:pPr>
                <a:spcBef>
                  <a:spcPct val="0"/>
                </a:spcBef>
              </a:pPr>
              <a:t>43</a:t>
            </a:fld>
            <a:endParaRPr lang="en-US" altLang="zh-CN"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xmlns="" val="182736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9593E16-6959-4056-A8A7-63E8A01CC435}" type="slidenum">
              <a:rPr lang="en-US" altLang="zh-CN" smtClean="0">
                <a:latin typeface="Arial" pitchFamily="34" charset="0"/>
              </a:rPr>
              <a:pPr/>
              <a:t>47</a:t>
            </a:fld>
            <a:endParaRPr lang="en-US" altLang="zh-CN"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zh-CN" smtClean="0">
                <a:latin typeface="Arial" pitchFamily="34" charset="0"/>
              </a:rPr>
              <a:t>This is a quick summary of the searchable fields on the General Search page, along with examples to illustrate each.</a:t>
            </a:r>
          </a:p>
          <a:p>
            <a:pPr eaLnBrk="1" hangingPunct="1"/>
            <a:endParaRPr lang="en-US" altLang="zh-CN" smtClean="0">
              <a:latin typeface="Arial" pitchFamily="34" charset="0"/>
            </a:endParaRPr>
          </a:p>
          <a:p>
            <a:pPr eaLnBrk="1" hangingPunct="1"/>
            <a:r>
              <a:rPr lang="en-US" altLang="zh-CN" smtClean="0">
                <a:latin typeface="Arial" pitchFamily="34" charset="0"/>
              </a:rPr>
              <a:t>abstract and keywords areThe Topic field searches article titles, abstracts and all keywords.  Enter words or phrases in this field to retrieve records about your topic.  All words in the title, searched – there is no stopword list.  This means that even common words like “a” and “the” are searched.</a:t>
            </a:r>
          </a:p>
          <a:p>
            <a:pPr eaLnBrk="1" hangingPunct="1"/>
            <a:endParaRPr lang="en-US" altLang="zh-CN" smtClean="0">
              <a:latin typeface="Arial" pitchFamily="34" charset="0"/>
            </a:endParaRPr>
          </a:p>
          <a:p>
            <a:pPr eaLnBrk="1" hangingPunct="1"/>
            <a:r>
              <a:rPr lang="en-US" altLang="zh-CN" smtClean="0">
                <a:latin typeface="Arial" pitchFamily="34" charset="0"/>
              </a:rPr>
              <a:t>The author field searches every available author on a paper.  All authors originally identified on the work are presented and can be searched.  The most effective way to search is last name, followed by one or more initials.</a:t>
            </a:r>
          </a:p>
          <a:p>
            <a:pPr eaLnBrk="1" hangingPunct="1"/>
            <a:endParaRPr lang="en-US" altLang="zh-CN" smtClean="0">
              <a:latin typeface="Arial" pitchFamily="34" charset="0"/>
            </a:endParaRPr>
          </a:p>
          <a:p>
            <a:pPr eaLnBrk="1" hangingPunct="1"/>
            <a:r>
              <a:rPr lang="en-US" altLang="zh-CN" smtClean="0">
                <a:latin typeface="Arial" pitchFamily="34" charset="0"/>
              </a:rPr>
              <a:t>Some author names in the Web of Knowledge display unique identification numbers called Researcher IDs. If an author has created a free profile on researcherid.com this ID number will be associated with items in the Web of Knowledge that he or she has tagged as their work.  This helps to differentiate authors with the same name and initials.  Use the Researcher ID field to search this identification number.  Click the hyperlink to learn more about Researcher ID.</a:t>
            </a:r>
          </a:p>
          <a:p>
            <a:pPr eaLnBrk="1" hangingPunct="1"/>
            <a:endParaRPr lang="en-US" altLang="zh-CN" smtClean="0">
              <a:latin typeface="Arial" pitchFamily="34" charset="0"/>
            </a:endParaRPr>
          </a:p>
          <a:p>
            <a:pPr eaLnBrk="1" hangingPunct="1"/>
            <a:r>
              <a:rPr lang="en-US" altLang="zh-CN" smtClean="0">
                <a:latin typeface="Arial" pitchFamily="34" charset="0"/>
              </a:rPr>
              <a:t>Group Author searches the group or organization that was credited with authorship.  For example the Aberdeen Lung Cancer Group or the Beta Cell Biology Consortium.  </a:t>
            </a:r>
          </a:p>
          <a:p>
            <a:pPr eaLnBrk="1" hangingPunct="1"/>
            <a:endParaRPr lang="en-US" altLang="zh-CN" smtClean="0">
              <a:latin typeface="Arial" pitchFamily="34" charset="0"/>
            </a:endParaRPr>
          </a:p>
          <a:p>
            <a:pPr eaLnBrk="1" hangingPunct="1"/>
            <a:r>
              <a:rPr lang="en-US" altLang="zh-CN" smtClean="0">
                <a:latin typeface="Arial" pitchFamily="34" charset="0"/>
              </a:rPr>
              <a:t>Publication Name searches the name of the journal where the article was originally published, and the Publication year field searches the year the document was published.  The publication year field may be searched as an individual year or range of years.  Year ranges entered must be ten years or less.</a:t>
            </a:r>
          </a:p>
          <a:p>
            <a:pPr eaLnBrk="1" hangingPunct="1"/>
            <a:endParaRPr lang="en-US" altLang="zh-CN" smtClean="0">
              <a:latin typeface="Arial" pitchFamily="34" charset="0"/>
            </a:endParaRPr>
          </a:p>
          <a:p>
            <a:pPr eaLnBrk="1" hangingPunct="1"/>
            <a:r>
              <a:rPr lang="en-US" altLang="zh-CN" smtClean="0">
                <a:latin typeface="Arial" pitchFamily="34" charset="0"/>
              </a:rPr>
              <a:t>The address field searches all author affiliations published in the original work.  This field uses standardized abbreviations for many commonly occurring words like university and college.  Consult the provided list of abbreviations found in the Help file for assistance when constructing a search.</a:t>
            </a:r>
          </a:p>
          <a:p>
            <a:pPr eaLnBrk="1" hangingPunct="1"/>
            <a:endParaRPr lang="en-US" altLang="zh-CN" smtClean="0">
              <a:latin typeface="Arial" pitchFamily="34" charset="0"/>
            </a:endParaRPr>
          </a:p>
          <a:p>
            <a:pPr eaLnBrk="1" hangingPunct="1"/>
            <a:r>
              <a:rPr lang="en-US" altLang="zh-CN" smtClean="0">
                <a:latin typeface="Arial" pitchFamily="34" charset="0"/>
              </a:rPr>
              <a:t>Search the funding sources of research by using the funding agency and grant number fields.  This information is captured from the funding acknowledgments provided by the author in the original publication.  Take note that funding agency names are not standardized, so be sure to search for variant forms of the name.</a:t>
            </a:r>
          </a:p>
          <a:p>
            <a:pPr eaLnBrk="1" hangingPunct="1"/>
            <a:endParaRPr lang="en-US" altLang="zh-CN" smtClean="0">
              <a:latin typeface="Arial" pitchFamily="34" charset="0"/>
            </a:endParaRPr>
          </a:p>
        </p:txBody>
      </p:sp>
    </p:spTree>
    <p:extLst>
      <p:ext uri="{BB962C8B-B14F-4D97-AF65-F5344CB8AC3E}">
        <p14:creationId xmlns:p14="http://schemas.microsoft.com/office/powerpoint/2010/main" xmlns="" val="36273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8855" tIns="44427" rIns="88855" bIns="44427" anchor="b"/>
          <a:lstStyle/>
          <a:p>
            <a:pPr algn="r" defTabSz="887413"/>
            <a:fld id="{62D7B6CB-0336-449A-A413-F00831ABF8FF}" type="slidenum">
              <a:rPr lang="zh-CN" altLang="en-US" sz="1100"/>
              <a:pPr algn="r" defTabSz="887413"/>
              <a:t>48</a:t>
            </a:fld>
            <a:endParaRPr lang="en-US" altLang="zh-CN" sz="1100"/>
          </a:p>
        </p:txBody>
      </p:sp>
      <p:sp>
        <p:nvSpPr>
          <p:cNvPr id="44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FE721C16-58CF-40AE-92EC-30FD17FD56CE}" type="slidenum">
              <a:rPr lang="zh-CN" altLang="en-US" sz="1200"/>
              <a:pPr algn="r"/>
              <a:t>48</a:t>
            </a:fld>
            <a:endParaRPr lang="en-US" altLang="zh-CN"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1143000" y="4343400"/>
            <a:ext cx="4572000" cy="4114800"/>
          </a:xfrm>
          <a:noFill/>
          <a:ln/>
        </p:spPr>
        <p:txBody>
          <a:bodyPr lIns="91422" tIns="45712" rIns="91422" bIns="45712"/>
          <a:lstStyle/>
          <a:p>
            <a:r>
              <a:rPr lang="zh-CN" altLang="en-US" smtClean="0">
                <a:latin typeface="Arial" pitchFamily="34" charset="0"/>
              </a:rPr>
              <a:t>以下是一些额外的有关使用检索连接符的范例。</a:t>
            </a:r>
          </a:p>
          <a:p>
            <a:r>
              <a:rPr lang="zh-CN" altLang="en-US" smtClean="0">
                <a:latin typeface="Arial" pitchFamily="34" charset="0"/>
              </a:rPr>
              <a:t>“</a:t>
            </a:r>
            <a:r>
              <a:rPr lang="en-US" altLang="zh-CN" smtClean="0">
                <a:latin typeface="Arial" pitchFamily="34" charset="0"/>
              </a:rPr>
              <a:t>AND”</a:t>
            </a:r>
            <a:r>
              <a:rPr lang="zh-CN" altLang="en-US" smtClean="0">
                <a:latin typeface="Arial" pitchFamily="34" charset="0"/>
              </a:rPr>
              <a:t>连接符检索含有所有所给词语的文档。此处所给的范例将检索含有短语“</a:t>
            </a:r>
            <a:r>
              <a:rPr lang="en-US" altLang="zh-CN" smtClean="0">
                <a:latin typeface="Arial" pitchFamily="34" charset="0"/>
              </a:rPr>
              <a:t>stem cell”</a:t>
            </a:r>
            <a:r>
              <a:rPr lang="zh-CN" altLang="en-US" smtClean="0">
                <a:latin typeface="Arial" pitchFamily="34" charset="0"/>
              </a:rPr>
              <a:t>以及词语“</a:t>
            </a:r>
            <a:r>
              <a:rPr lang="en-US" altLang="zh-CN" smtClean="0">
                <a:latin typeface="Arial" pitchFamily="34" charset="0"/>
              </a:rPr>
              <a:t>lymphoma”</a:t>
            </a:r>
            <a:r>
              <a:rPr lang="zh-CN" altLang="en-US" smtClean="0">
                <a:latin typeface="Arial" pitchFamily="34" charset="0"/>
              </a:rPr>
              <a:t>的数据。 </a:t>
            </a:r>
          </a:p>
          <a:p>
            <a:endParaRPr lang="zh-CN" altLang="en-US" smtClean="0">
              <a:latin typeface="Arial" pitchFamily="34" charset="0"/>
            </a:endParaRPr>
          </a:p>
          <a:p>
            <a:r>
              <a:rPr lang="zh-CN" altLang="en-US" smtClean="0">
                <a:latin typeface="Arial" pitchFamily="34" charset="0"/>
              </a:rPr>
              <a:t>当使用“</a:t>
            </a:r>
            <a:r>
              <a:rPr lang="en-US" altLang="zh-CN" smtClean="0">
                <a:latin typeface="Arial" pitchFamily="34" charset="0"/>
              </a:rPr>
              <a:t>OR”</a:t>
            </a:r>
            <a:r>
              <a:rPr lang="zh-CN" altLang="en-US" smtClean="0">
                <a:latin typeface="Arial" pitchFamily="34" charset="0"/>
              </a:rPr>
              <a:t>时，将检索至少含有一个所给关键字的数据。检索“</a:t>
            </a:r>
            <a:r>
              <a:rPr lang="en-US" altLang="zh-CN" smtClean="0">
                <a:latin typeface="Arial" pitchFamily="34" charset="0"/>
              </a:rPr>
              <a:t>Aspartame OR saccharine OR sweetener” </a:t>
            </a:r>
            <a:r>
              <a:rPr lang="zh-CN" altLang="en-US" smtClean="0">
                <a:latin typeface="Arial" pitchFamily="34" charset="0"/>
              </a:rPr>
              <a:t>将得到包含所给的任何一个词语的数据。</a:t>
            </a:r>
          </a:p>
          <a:p>
            <a:endParaRPr lang="zh-CN" altLang="en-US" smtClean="0">
              <a:latin typeface="Arial" pitchFamily="34" charset="0"/>
            </a:endParaRPr>
          </a:p>
          <a:p>
            <a:r>
              <a:rPr lang="zh-CN" altLang="en-US" smtClean="0">
                <a:latin typeface="Arial" pitchFamily="34" charset="0"/>
              </a:rPr>
              <a:t>“</a:t>
            </a:r>
            <a:r>
              <a:rPr lang="en-US" altLang="zh-CN" smtClean="0">
                <a:latin typeface="Arial" pitchFamily="34" charset="0"/>
              </a:rPr>
              <a:t>NOT”</a:t>
            </a:r>
            <a:r>
              <a:rPr lang="zh-CN" altLang="en-US" smtClean="0">
                <a:latin typeface="Arial" pitchFamily="34" charset="0"/>
              </a:rPr>
              <a:t>连接符被用来从您的检索中排除不需要的内容。检索“</a:t>
            </a:r>
            <a:r>
              <a:rPr lang="en-US" altLang="zh-CN" smtClean="0">
                <a:latin typeface="Arial" pitchFamily="34" charset="0"/>
              </a:rPr>
              <a:t>Aids NOT hearing” </a:t>
            </a:r>
            <a:r>
              <a:rPr lang="zh-CN" altLang="en-US" smtClean="0">
                <a:latin typeface="Arial" pitchFamily="34" charset="0"/>
              </a:rPr>
              <a:t>将得到有关“</a:t>
            </a:r>
            <a:r>
              <a:rPr lang="en-US" altLang="zh-CN" smtClean="0">
                <a:latin typeface="Arial" pitchFamily="34" charset="0"/>
              </a:rPr>
              <a:t>AIDS</a:t>
            </a:r>
            <a:r>
              <a:rPr lang="zh-CN" altLang="en-US" smtClean="0">
                <a:latin typeface="Arial" pitchFamily="34" charset="0"/>
              </a:rPr>
              <a:t>（一种疾病）” 而不是“</a:t>
            </a:r>
            <a:r>
              <a:rPr lang="en-US" altLang="zh-CN" smtClean="0">
                <a:latin typeface="Arial" pitchFamily="34" charset="0"/>
              </a:rPr>
              <a:t>hearing aids</a:t>
            </a:r>
            <a:r>
              <a:rPr lang="zh-CN" altLang="en-US" smtClean="0">
                <a:latin typeface="Arial" pitchFamily="34" charset="0"/>
              </a:rPr>
              <a:t>（助听器）”。</a:t>
            </a:r>
          </a:p>
        </p:txBody>
      </p:sp>
    </p:spTree>
    <p:extLst>
      <p:ext uri="{BB962C8B-B14F-4D97-AF65-F5344CB8AC3E}">
        <p14:creationId xmlns:p14="http://schemas.microsoft.com/office/powerpoint/2010/main" xmlns="" val="256170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54DF8B9-840B-4FE9-AB29-0825C7BA7606}" type="slidenum">
              <a:rPr lang="en-US" altLang="zh-CN" smtClean="0">
                <a:latin typeface="Arial" pitchFamily="34" charset="0"/>
              </a:rPr>
              <a:pPr/>
              <a:t>50</a:t>
            </a:fld>
            <a:endParaRPr lang="en-US" altLang="zh-CN"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1143000" y="4343400"/>
            <a:ext cx="4572000" cy="4114800"/>
          </a:xfrm>
          <a:noFill/>
          <a:ln/>
        </p:spPr>
        <p:txBody>
          <a:bodyPr/>
          <a:lstStyle/>
          <a:p>
            <a:pPr eaLnBrk="1" hangingPunct="1"/>
            <a:endParaRPr lang="en-US" altLang="zh-CN" smtClean="0">
              <a:latin typeface="Arial" pitchFamily="34" charset="0"/>
            </a:endParaRPr>
          </a:p>
        </p:txBody>
      </p:sp>
    </p:spTree>
    <p:extLst>
      <p:ext uri="{BB962C8B-B14F-4D97-AF65-F5344CB8AC3E}">
        <p14:creationId xmlns:p14="http://schemas.microsoft.com/office/powerpoint/2010/main" xmlns="" val="2102686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91" name="Rectangle 2"/>
          <p:cNvSpPr>
            <a:spLocks noChangeArrowheads="1"/>
          </p:cNvSpPr>
          <p:nvPr/>
        </p:nvSpPr>
        <p:spPr bwMode="auto">
          <a:xfrm>
            <a:off x="0" y="0"/>
            <a:ext cx="827088" cy="6858000"/>
          </a:xfrm>
          <a:prstGeom prst="rect">
            <a:avLst/>
          </a:prstGeom>
          <a:solidFill>
            <a:srgbClr val="D6E6E3"/>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2" name="Rectangle 3"/>
          <p:cNvSpPr>
            <a:spLocks noChangeArrowheads="1"/>
          </p:cNvSpPr>
          <p:nvPr/>
        </p:nvSpPr>
        <p:spPr bwMode="auto">
          <a:xfrm>
            <a:off x="0" y="1989138"/>
            <a:ext cx="971550" cy="1511300"/>
          </a:xfrm>
          <a:prstGeom prst="rect">
            <a:avLst/>
          </a:prstGeom>
          <a:gradFill rotWithShape="1">
            <a:gsLst>
              <a:gs pos="0">
                <a:srgbClr val="CFD9DB"/>
              </a:gs>
              <a:gs pos="100000">
                <a:schemeClr val="bg1"/>
              </a:gs>
            </a:gsLst>
            <a:lin ang="0" scaled="1"/>
          </a:gra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pic>
        <p:nvPicPr>
          <p:cNvPr id="3093" name="Picture 4" descr="logo4"/>
          <p:cNvPicPr>
            <a:picLocks noChangeAspect="1" noChangeArrowheads="1"/>
          </p:cNvPicPr>
          <p:nvPr/>
        </p:nvPicPr>
        <p:blipFill>
          <a:blip r:embed="rId2" cstate="print"/>
          <a:srcRect/>
          <a:stretch>
            <a:fillRect/>
          </a:stretch>
        </p:blipFill>
        <p:spPr bwMode="auto">
          <a:xfrm>
            <a:off x="1116013" y="2133600"/>
            <a:ext cx="950912" cy="1079500"/>
          </a:xfrm>
          <a:prstGeom prst="rect">
            <a:avLst/>
          </a:prstGeom>
          <a:noFill/>
          <a:ln w="9525">
            <a:noFill/>
            <a:miter lim="800000"/>
            <a:headEnd/>
            <a:tailEnd/>
          </a:ln>
        </p:spPr>
      </p:pic>
      <p:sp>
        <p:nvSpPr>
          <p:cNvPr id="3094" name="Rectangle 5"/>
          <p:cNvSpPr>
            <a:spLocks noChangeArrowheads="1"/>
          </p:cNvSpPr>
          <p:nvPr/>
        </p:nvSpPr>
        <p:spPr bwMode="auto">
          <a:xfrm flipH="1">
            <a:off x="2519363" y="1989138"/>
            <a:ext cx="6624637" cy="1368425"/>
          </a:xfrm>
          <a:prstGeom prst="rect">
            <a:avLst/>
          </a:prstGeom>
          <a:solidFill>
            <a:srgbClr val="E0E0E0">
              <a:alpha val="81175"/>
            </a:srgbClr>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5" name="Rectangle 6"/>
          <p:cNvSpPr>
            <a:spLocks noChangeArrowheads="1"/>
          </p:cNvSpPr>
          <p:nvPr/>
        </p:nvSpPr>
        <p:spPr bwMode="auto">
          <a:xfrm>
            <a:off x="827088" y="0"/>
            <a:ext cx="1512887" cy="1511300"/>
          </a:xfrm>
          <a:prstGeom prst="rect">
            <a:avLst/>
          </a:prstGeom>
          <a:gradFill rotWithShape="1">
            <a:gsLst>
              <a:gs pos="0">
                <a:srgbClr val="E0E0E0"/>
              </a:gs>
              <a:gs pos="100000">
                <a:schemeClr val="bg1"/>
              </a:gs>
            </a:gsLst>
            <a:lin ang="5400000" scaled="1"/>
          </a:gra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6" name="Rectangle 7"/>
          <p:cNvSpPr>
            <a:spLocks noChangeArrowheads="1"/>
          </p:cNvSpPr>
          <p:nvPr/>
        </p:nvSpPr>
        <p:spPr bwMode="auto">
          <a:xfrm flipV="1">
            <a:off x="827088" y="3644900"/>
            <a:ext cx="1657350" cy="3213100"/>
          </a:xfrm>
          <a:prstGeom prst="rect">
            <a:avLst/>
          </a:prstGeom>
          <a:gradFill rotWithShape="1">
            <a:gsLst>
              <a:gs pos="0">
                <a:srgbClr val="E0E0E0"/>
              </a:gs>
              <a:gs pos="100000">
                <a:schemeClr val="bg1"/>
              </a:gs>
            </a:gsLst>
            <a:lin ang="5400000" scaled="1"/>
          </a:gra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8" name="Line 10"/>
          <p:cNvSpPr>
            <a:spLocks noChangeShapeType="1"/>
          </p:cNvSpPr>
          <p:nvPr/>
        </p:nvSpPr>
        <p:spPr bwMode="auto">
          <a:xfrm flipH="1">
            <a:off x="0" y="1989138"/>
            <a:ext cx="827088" cy="0"/>
          </a:xfrm>
          <a:prstGeom prst="line">
            <a:avLst/>
          </a:prstGeom>
          <a:noFill/>
          <a:ln w="19050">
            <a:solidFill>
              <a:schemeClr val="bg1"/>
            </a:solidFill>
            <a:round/>
            <a:headEnd/>
            <a:tailEnd/>
          </a:ln>
        </p:spPr>
        <p:txBody>
          <a:bodyPr/>
          <a:lstStyle/>
          <a:p>
            <a:pPr fontAlgn="base">
              <a:spcBef>
                <a:spcPct val="0"/>
              </a:spcBef>
              <a:spcAft>
                <a:spcPct val="0"/>
              </a:spcAft>
            </a:pPr>
            <a:endParaRPr lang="zh-CN" altLang="en-US">
              <a:solidFill>
                <a:srgbClr val="000000"/>
              </a:solidFill>
              <a:latin typeface="Arial" charset="0"/>
            </a:endParaRPr>
          </a:p>
        </p:txBody>
      </p:sp>
      <p:sp>
        <p:nvSpPr>
          <p:cNvPr id="3099" name="Line 11"/>
          <p:cNvSpPr>
            <a:spLocks noChangeShapeType="1"/>
          </p:cNvSpPr>
          <p:nvPr/>
        </p:nvSpPr>
        <p:spPr bwMode="auto">
          <a:xfrm flipH="1">
            <a:off x="0" y="3500438"/>
            <a:ext cx="827088" cy="0"/>
          </a:xfrm>
          <a:prstGeom prst="line">
            <a:avLst/>
          </a:prstGeom>
          <a:noFill/>
          <a:ln w="19050">
            <a:solidFill>
              <a:schemeClr val="bg1"/>
            </a:solidFill>
            <a:round/>
            <a:headEnd/>
            <a:tailEnd/>
          </a:ln>
        </p:spPr>
        <p:txBody>
          <a:bodyPr/>
          <a:lstStyle/>
          <a:p>
            <a:pPr fontAlgn="base">
              <a:spcBef>
                <a:spcPct val="0"/>
              </a:spcBef>
              <a:spcAft>
                <a:spcPct val="0"/>
              </a:spcAft>
            </a:pPr>
            <a:endParaRPr lang="zh-CN" altLang="en-US">
              <a:solidFill>
                <a:srgbClr val="000000"/>
              </a:solidFill>
              <a:latin typeface="Arial" charset="0"/>
            </a:endParaRPr>
          </a:p>
        </p:txBody>
      </p:sp>
      <p:sp>
        <p:nvSpPr>
          <p:cNvPr id="3102" name="Rectangle 30"/>
          <p:cNvSpPr>
            <a:spLocks noGrp="1" noChangeArrowheads="1"/>
          </p:cNvSpPr>
          <p:nvPr>
            <p:ph type="ctrTitle" sz="quarter"/>
          </p:nvPr>
        </p:nvSpPr>
        <p:spPr>
          <a:xfrm>
            <a:off x="2484438" y="2060575"/>
            <a:ext cx="6334125" cy="1470025"/>
          </a:xfrm>
        </p:spPr>
        <p:txBody>
          <a:bodyPr/>
          <a:lstStyle>
            <a:lvl1pPr>
              <a:defRPr sz="4000">
                <a:ea typeface="黑体" pitchFamily="2" charset="-122"/>
              </a:defRPr>
            </a:lvl1pPr>
          </a:lstStyle>
          <a:p>
            <a:r>
              <a:rPr lang="zh-CN" altLang="en-US" smtClean="0"/>
              <a:t>单击此处编辑母版标题样式</a:t>
            </a:r>
            <a:endParaRPr lang="zh-CN" altLang="en-US"/>
          </a:p>
        </p:txBody>
      </p:sp>
      <p:sp>
        <p:nvSpPr>
          <p:cNvPr id="3103" name="Rectangle 31"/>
          <p:cNvSpPr>
            <a:spLocks noGrp="1" noChangeArrowheads="1"/>
          </p:cNvSpPr>
          <p:nvPr>
            <p:ph type="subTitle" sz="quarter" idx="1"/>
          </p:nvPr>
        </p:nvSpPr>
        <p:spPr>
          <a:xfrm>
            <a:off x="2771775" y="4076700"/>
            <a:ext cx="5721350" cy="1752600"/>
          </a:xfrm>
        </p:spPr>
        <p:txBody>
          <a:bodyPr/>
          <a:lstStyle>
            <a:lvl1pPr marL="0" indent="0" algn="ctr">
              <a:buFont typeface="Wingdings" pitchFamily="2" charset="2"/>
              <a:buNone/>
              <a:defRPr sz="3200">
                <a:ea typeface="黑体" pitchFamily="2" charset="-122"/>
              </a:defRPr>
            </a:lvl1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151497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207459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222009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333375"/>
            <a:ext cx="8218487" cy="863377"/>
          </a:xfrm>
        </p:spPr>
        <p:txBody>
          <a:bodyPr/>
          <a:lstStyle>
            <a:lvl1pPr>
              <a:defRPr lang="zh-CN" altLang="en-US" sz="3200" b="1" dirty="0">
                <a:solidFill>
                  <a:schemeClr val="tx2"/>
                </a:solidFill>
                <a:latin typeface="黑体" pitchFamily="49" charset="-122"/>
                <a:ea typeface="黑体" pitchFamily="49" charset="-122"/>
                <a:cs typeface="+mj-cs"/>
              </a:defRPr>
            </a:lvl1pPr>
          </a:lstStyle>
          <a:p>
            <a:r>
              <a:rPr lang="zh-CN" altLang="en-US" dirty="0" smtClean="0"/>
              <a:t>单击此处编辑母版标题样式</a:t>
            </a:r>
            <a:endParaRPr lang="zh-CN" altLang="en-US" dirty="0"/>
          </a:p>
        </p:txBody>
      </p:sp>
      <p:sp>
        <p:nvSpPr>
          <p:cNvPr id="7" name="内容占位符 2"/>
          <p:cNvSpPr>
            <a:spLocks noGrp="1"/>
          </p:cNvSpPr>
          <p:nvPr>
            <p:ph sz="half" idx="1"/>
          </p:nvPr>
        </p:nvSpPr>
        <p:spPr>
          <a:xfrm>
            <a:off x="467544" y="1340768"/>
            <a:ext cx="4045719" cy="4785395"/>
          </a:xfrm>
        </p:spPr>
        <p:txBody>
          <a:bodyPr/>
          <a:lstStyle>
            <a:lvl1pPr>
              <a:spcBef>
                <a:spcPts val="0"/>
              </a:spcBef>
              <a:defRPr lang="zh-CN" altLang="en-US" sz="3000" dirty="0" smtClean="0">
                <a:solidFill>
                  <a:schemeClr val="tx1"/>
                </a:solidFill>
                <a:latin typeface="黑体" pitchFamily="49" charset="-122"/>
                <a:ea typeface="黑体" pitchFamily="49" charset="-122"/>
                <a:cs typeface="+mn-cs"/>
              </a:defRPr>
            </a:lvl1pPr>
            <a:lvl2pPr>
              <a:spcBef>
                <a:spcPts val="0"/>
              </a:spcBef>
              <a:defRPr sz="2600">
                <a:latin typeface="黑体" pitchFamily="49" charset="-122"/>
                <a:ea typeface="黑体" pitchFamily="49" charset="-122"/>
              </a:defRPr>
            </a:lvl2pPr>
            <a:lvl3pPr>
              <a:spcBef>
                <a:spcPts val="0"/>
              </a:spcBef>
              <a:defRPr sz="2400">
                <a:latin typeface="楷体" pitchFamily="49" charset="-122"/>
                <a:ea typeface="楷体" pitchFamily="49" charset="-122"/>
              </a:defRPr>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内容占位符 2"/>
          <p:cNvSpPr>
            <a:spLocks noGrp="1"/>
          </p:cNvSpPr>
          <p:nvPr>
            <p:ph sz="half" idx="12"/>
          </p:nvPr>
        </p:nvSpPr>
        <p:spPr>
          <a:xfrm>
            <a:off x="4621887" y="1340768"/>
            <a:ext cx="4045719" cy="4785395"/>
          </a:xfrm>
        </p:spPr>
        <p:txBody>
          <a:bodyPr/>
          <a:lstStyle>
            <a:lvl1pPr>
              <a:spcBef>
                <a:spcPts val="0"/>
              </a:spcBef>
              <a:defRPr lang="zh-CN" altLang="en-US" sz="3000" dirty="0" smtClean="0">
                <a:solidFill>
                  <a:schemeClr val="tx1"/>
                </a:solidFill>
                <a:latin typeface="黑体" pitchFamily="49" charset="-122"/>
                <a:ea typeface="黑体" pitchFamily="49" charset="-122"/>
                <a:cs typeface="+mn-cs"/>
              </a:defRPr>
            </a:lvl1pPr>
            <a:lvl2pPr>
              <a:spcBef>
                <a:spcPts val="0"/>
              </a:spcBef>
              <a:defRPr sz="2600">
                <a:latin typeface="黑体" pitchFamily="49" charset="-122"/>
                <a:ea typeface="黑体" pitchFamily="49" charset="-122"/>
              </a:defRPr>
            </a:lvl2pPr>
            <a:lvl3pPr>
              <a:spcBef>
                <a:spcPts val="0"/>
              </a:spcBef>
              <a:defRPr sz="2400">
                <a:latin typeface="楷体" pitchFamily="49" charset="-122"/>
                <a:ea typeface="楷体" pitchFamily="49" charset="-122"/>
              </a:defRPr>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Rectangle 4"/>
          <p:cNvSpPr>
            <a:spLocks noGrp="1" noChangeArrowheads="1"/>
          </p:cNvSpPr>
          <p:nvPr>
            <p:ph type="dt" sz="half" idx="13"/>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11"/>
          <p:cNvSpPr>
            <a:spLocks noGrp="1" noChangeArrowheads="1"/>
          </p:cNvSpPr>
          <p:nvPr>
            <p:ph type="ftr" sz="quarter" idx="14"/>
          </p:nvPr>
        </p:nvSpPr>
        <p:spPr>
          <a:ln/>
        </p:spPr>
        <p:txBody>
          <a:bodyPr/>
          <a:lstStyle>
            <a:lvl1pPr>
              <a:defRPr/>
            </a:lvl1pPr>
          </a:lstStyle>
          <a:p>
            <a:pPr>
              <a:defRPr/>
            </a:pPr>
            <a:r>
              <a:rPr lang="zh-CN" altLang="en-US"/>
              <a:t>掌握信息  助力科研</a:t>
            </a:r>
            <a:endParaRPr lang="en-US" altLang="zh-CN"/>
          </a:p>
        </p:txBody>
      </p:sp>
    </p:spTree>
    <p:extLst>
      <p:ext uri="{BB962C8B-B14F-4D97-AF65-F5344CB8AC3E}">
        <p14:creationId xmlns:p14="http://schemas.microsoft.com/office/powerpoint/2010/main" xmlns="" val="107201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91" name="Rectangle 2"/>
          <p:cNvSpPr>
            <a:spLocks noChangeArrowheads="1"/>
          </p:cNvSpPr>
          <p:nvPr/>
        </p:nvSpPr>
        <p:spPr bwMode="auto">
          <a:xfrm>
            <a:off x="0" y="0"/>
            <a:ext cx="827088" cy="6858000"/>
          </a:xfrm>
          <a:prstGeom prst="rect">
            <a:avLst/>
          </a:prstGeom>
          <a:solidFill>
            <a:srgbClr val="D6E6E3"/>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2" name="Rectangle 3"/>
          <p:cNvSpPr>
            <a:spLocks noChangeArrowheads="1"/>
          </p:cNvSpPr>
          <p:nvPr/>
        </p:nvSpPr>
        <p:spPr bwMode="auto">
          <a:xfrm>
            <a:off x="0" y="1989138"/>
            <a:ext cx="971550" cy="1511300"/>
          </a:xfrm>
          <a:prstGeom prst="rect">
            <a:avLst/>
          </a:prstGeom>
          <a:gradFill rotWithShape="1">
            <a:gsLst>
              <a:gs pos="0">
                <a:srgbClr val="CFD9DB"/>
              </a:gs>
              <a:gs pos="100000">
                <a:schemeClr val="bg1"/>
              </a:gs>
            </a:gsLst>
            <a:lin ang="0" scaled="1"/>
          </a:gra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pic>
        <p:nvPicPr>
          <p:cNvPr id="3093" name="Picture 4" descr="logo4"/>
          <p:cNvPicPr>
            <a:picLocks noChangeAspect="1" noChangeArrowheads="1"/>
          </p:cNvPicPr>
          <p:nvPr/>
        </p:nvPicPr>
        <p:blipFill>
          <a:blip r:embed="rId2" cstate="print"/>
          <a:srcRect/>
          <a:stretch>
            <a:fillRect/>
          </a:stretch>
        </p:blipFill>
        <p:spPr bwMode="auto">
          <a:xfrm>
            <a:off x="1116013" y="2133600"/>
            <a:ext cx="950912" cy="1079500"/>
          </a:xfrm>
          <a:prstGeom prst="rect">
            <a:avLst/>
          </a:prstGeom>
          <a:noFill/>
          <a:ln w="9525">
            <a:noFill/>
            <a:miter lim="800000"/>
            <a:headEnd/>
            <a:tailEnd/>
          </a:ln>
        </p:spPr>
      </p:pic>
      <p:sp>
        <p:nvSpPr>
          <p:cNvPr id="3094" name="Rectangle 5"/>
          <p:cNvSpPr>
            <a:spLocks noChangeArrowheads="1"/>
          </p:cNvSpPr>
          <p:nvPr/>
        </p:nvSpPr>
        <p:spPr bwMode="auto">
          <a:xfrm flipH="1">
            <a:off x="2519363" y="1989138"/>
            <a:ext cx="6624637" cy="1368425"/>
          </a:xfrm>
          <a:prstGeom prst="rect">
            <a:avLst/>
          </a:prstGeom>
          <a:solidFill>
            <a:srgbClr val="E0E0E0">
              <a:alpha val="81175"/>
            </a:srgbClr>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5" name="Rectangle 6"/>
          <p:cNvSpPr>
            <a:spLocks noChangeArrowheads="1"/>
          </p:cNvSpPr>
          <p:nvPr/>
        </p:nvSpPr>
        <p:spPr bwMode="auto">
          <a:xfrm>
            <a:off x="827088" y="0"/>
            <a:ext cx="1512887" cy="1511300"/>
          </a:xfrm>
          <a:prstGeom prst="rect">
            <a:avLst/>
          </a:prstGeom>
          <a:gradFill rotWithShape="1">
            <a:gsLst>
              <a:gs pos="0">
                <a:srgbClr val="E0E0E0"/>
              </a:gs>
              <a:gs pos="100000">
                <a:schemeClr val="bg1"/>
              </a:gs>
            </a:gsLst>
            <a:lin ang="5400000" scaled="1"/>
          </a:gra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6" name="Rectangle 7"/>
          <p:cNvSpPr>
            <a:spLocks noChangeArrowheads="1"/>
          </p:cNvSpPr>
          <p:nvPr/>
        </p:nvSpPr>
        <p:spPr bwMode="auto">
          <a:xfrm flipV="1">
            <a:off x="827088" y="3644900"/>
            <a:ext cx="1657350" cy="3213100"/>
          </a:xfrm>
          <a:prstGeom prst="rect">
            <a:avLst/>
          </a:prstGeom>
          <a:gradFill rotWithShape="1">
            <a:gsLst>
              <a:gs pos="0">
                <a:srgbClr val="E0E0E0"/>
              </a:gs>
              <a:gs pos="100000">
                <a:schemeClr val="bg1"/>
              </a:gs>
            </a:gsLst>
            <a:lin ang="5400000" scaled="1"/>
          </a:gra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3098" name="Line 10"/>
          <p:cNvSpPr>
            <a:spLocks noChangeShapeType="1"/>
          </p:cNvSpPr>
          <p:nvPr/>
        </p:nvSpPr>
        <p:spPr bwMode="auto">
          <a:xfrm flipH="1">
            <a:off x="0" y="1989138"/>
            <a:ext cx="827088" cy="0"/>
          </a:xfrm>
          <a:prstGeom prst="line">
            <a:avLst/>
          </a:prstGeom>
          <a:noFill/>
          <a:ln w="19050">
            <a:solidFill>
              <a:schemeClr val="bg1"/>
            </a:solidFill>
            <a:round/>
            <a:headEnd/>
            <a:tailEnd/>
          </a:ln>
        </p:spPr>
        <p:txBody>
          <a:bodyPr/>
          <a:lstStyle/>
          <a:p>
            <a:pPr fontAlgn="base">
              <a:spcBef>
                <a:spcPct val="0"/>
              </a:spcBef>
              <a:spcAft>
                <a:spcPct val="0"/>
              </a:spcAft>
            </a:pPr>
            <a:endParaRPr lang="zh-CN" altLang="en-US">
              <a:solidFill>
                <a:srgbClr val="000000"/>
              </a:solidFill>
              <a:latin typeface="Arial" charset="0"/>
            </a:endParaRPr>
          </a:p>
        </p:txBody>
      </p:sp>
      <p:sp>
        <p:nvSpPr>
          <p:cNvPr id="3099" name="Line 11"/>
          <p:cNvSpPr>
            <a:spLocks noChangeShapeType="1"/>
          </p:cNvSpPr>
          <p:nvPr/>
        </p:nvSpPr>
        <p:spPr bwMode="auto">
          <a:xfrm flipH="1">
            <a:off x="0" y="3500438"/>
            <a:ext cx="827088" cy="0"/>
          </a:xfrm>
          <a:prstGeom prst="line">
            <a:avLst/>
          </a:prstGeom>
          <a:noFill/>
          <a:ln w="19050">
            <a:solidFill>
              <a:schemeClr val="bg1"/>
            </a:solidFill>
            <a:round/>
            <a:headEnd/>
            <a:tailEnd/>
          </a:ln>
        </p:spPr>
        <p:txBody>
          <a:bodyPr/>
          <a:lstStyle/>
          <a:p>
            <a:pPr fontAlgn="base">
              <a:spcBef>
                <a:spcPct val="0"/>
              </a:spcBef>
              <a:spcAft>
                <a:spcPct val="0"/>
              </a:spcAft>
            </a:pPr>
            <a:endParaRPr lang="zh-CN" altLang="en-US">
              <a:solidFill>
                <a:srgbClr val="000000"/>
              </a:solidFill>
              <a:latin typeface="Arial" charset="0"/>
            </a:endParaRPr>
          </a:p>
        </p:txBody>
      </p:sp>
      <p:sp>
        <p:nvSpPr>
          <p:cNvPr id="3102" name="Rectangle 30"/>
          <p:cNvSpPr>
            <a:spLocks noGrp="1" noChangeArrowheads="1"/>
          </p:cNvSpPr>
          <p:nvPr>
            <p:ph type="ctrTitle" sz="quarter"/>
          </p:nvPr>
        </p:nvSpPr>
        <p:spPr>
          <a:xfrm>
            <a:off x="2484438" y="2060575"/>
            <a:ext cx="6334125" cy="1470025"/>
          </a:xfrm>
        </p:spPr>
        <p:txBody>
          <a:bodyPr/>
          <a:lstStyle>
            <a:lvl1pPr>
              <a:defRPr sz="4000">
                <a:ea typeface="黑体" pitchFamily="2" charset="-122"/>
              </a:defRPr>
            </a:lvl1pPr>
          </a:lstStyle>
          <a:p>
            <a:r>
              <a:rPr lang="zh-CN" altLang="en-US" smtClean="0"/>
              <a:t>单击此处编辑母版标题样式</a:t>
            </a:r>
            <a:endParaRPr lang="zh-CN" altLang="en-US"/>
          </a:p>
        </p:txBody>
      </p:sp>
      <p:sp>
        <p:nvSpPr>
          <p:cNvPr id="3103" name="Rectangle 31"/>
          <p:cNvSpPr>
            <a:spLocks noGrp="1" noChangeArrowheads="1"/>
          </p:cNvSpPr>
          <p:nvPr>
            <p:ph type="subTitle" sz="quarter" idx="1"/>
          </p:nvPr>
        </p:nvSpPr>
        <p:spPr>
          <a:xfrm>
            <a:off x="2771775" y="4076700"/>
            <a:ext cx="5721350" cy="1752600"/>
          </a:xfrm>
        </p:spPr>
        <p:txBody>
          <a:bodyPr/>
          <a:lstStyle>
            <a:lvl1pPr marL="0" indent="0" algn="ctr">
              <a:buFont typeface="Wingdings" pitchFamily="2" charset="2"/>
              <a:buNone/>
              <a:defRPr sz="3200">
                <a:ea typeface="黑体" pitchFamily="2" charset="-122"/>
              </a:defRPr>
            </a:lvl1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275714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405280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286858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138" y="1600200"/>
            <a:ext cx="37941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5663" y="1600200"/>
            <a:ext cx="37941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326096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1802610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97540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18803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2691461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163164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3262742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80197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4110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123984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138" y="1600200"/>
            <a:ext cx="37941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5663" y="1600200"/>
            <a:ext cx="37941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362935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34587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257486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323170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282592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smtClean="0">
                <a:solidFill>
                  <a:srgbClr val="000000"/>
                </a:solidFill>
              </a:rPr>
              <a:t>采用视图页脚填写课件名称</a:t>
            </a:r>
            <a:endParaRPr lang="en-US" altLang="zh-CN" dirty="0">
              <a:solidFill>
                <a:srgbClr val="000000"/>
              </a:solidFill>
            </a:endParaRPr>
          </a:p>
        </p:txBody>
      </p:sp>
    </p:spTree>
    <p:extLst>
      <p:ext uri="{BB962C8B-B14F-4D97-AF65-F5344CB8AC3E}">
        <p14:creationId xmlns:p14="http://schemas.microsoft.com/office/powerpoint/2010/main" xmlns="" val="145858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2" descr="logo4"/>
          <p:cNvPicPr>
            <a:picLocks noChangeAspect="1" noChangeArrowheads="1"/>
          </p:cNvPicPr>
          <p:nvPr/>
        </p:nvPicPr>
        <p:blipFill>
          <a:blip r:embed="rId14" cstate="print"/>
          <a:srcRect/>
          <a:stretch>
            <a:fillRect/>
          </a:stretch>
        </p:blipFill>
        <p:spPr bwMode="auto">
          <a:xfrm>
            <a:off x="263525" y="188913"/>
            <a:ext cx="636588" cy="722312"/>
          </a:xfrm>
          <a:prstGeom prst="rect">
            <a:avLst/>
          </a:prstGeom>
          <a:noFill/>
          <a:ln w="9525">
            <a:noFill/>
            <a:miter lim="800000"/>
            <a:headEnd/>
            <a:tailEnd/>
          </a:ln>
        </p:spPr>
      </p:pic>
      <p:sp>
        <p:nvSpPr>
          <p:cNvPr id="1033" name="Rectangle 3"/>
          <p:cNvSpPr>
            <a:spLocks noChangeArrowheads="1"/>
          </p:cNvSpPr>
          <p:nvPr/>
        </p:nvSpPr>
        <p:spPr bwMode="auto">
          <a:xfrm>
            <a:off x="0" y="1125538"/>
            <a:ext cx="1116013" cy="5732462"/>
          </a:xfrm>
          <a:prstGeom prst="rect">
            <a:avLst/>
          </a:prstGeom>
          <a:solidFill>
            <a:srgbClr val="DBDBDB"/>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1034" name="Rectangle 4"/>
          <p:cNvSpPr>
            <a:spLocks noChangeArrowheads="1"/>
          </p:cNvSpPr>
          <p:nvPr/>
        </p:nvSpPr>
        <p:spPr bwMode="auto">
          <a:xfrm>
            <a:off x="1116013" y="0"/>
            <a:ext cx="8027987" cy="1125538"/>
          </a:xfrm>
          <a:prstGeom prst="rect">
            <a:avLst/>
          </a:prstGeom>
          <a:solidFill>
            <a:srgbClr val="DBDBDB"/>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1036" name="Line 12"/>
          <p:cNvSpPr>
            <a:spLocks noChangeShapeType="1"/>
          </p:cNvSpPr>
          <p:nvPr/>
        </p:nvSpPr>
        <p:spPr bwMode="auto">
          <a:xfrm>
            <a:off x="0" y="6524625"/>
            <a:ext cx="6337300" cy="0"/>
          </a:xfrm>
          <a:prstGeom prst="line">
            <a:avLst/>
          </a:prstGeom>
          <a:noFill/>
          <a:ln w="9525">
            <a:solidFill>
              <a:srgbClr val="6B6541"/>
            </a:solidFill>
            <a:round/>
            <a:headEnd/>
            <a:tailEnd/>
          </a:ln>
          <a:effectLst/>
        </p:spPr>
        <p:txBody>
          <a:bodyPr/>
          <a:lstStyle/>
          <a:p>
            <a:pPr fontAlgn="base">
              <a:spcBef>
                <a:spcPct val="0"/>
              </a:spcBef>
              <a:spcAft>
                <a:spcPct val="0"/>
              </a:spcAft>
            </a:pPr>
            <a:endParaRPr lang="zh-CN" altLang="en-US">
              <a:solidFill>
                <a:srgbClr val="000000"/>
              </a:solidFill>
              <a:latin typeface="Arial" charset="0"/>
            </a:endParaRPr>
          </a:p>
        </p:txBody>
      </p:sp>
      <p:sp>
        <p:nvSpPr>
          <p:cNvPr id="1044" name="Rectangle 20"/>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47" name="Rectangle 23"/>
          <p:cNvSpPr>
            <a:spLocks noGrp="1" noChangeArrowheads="1"/>
          </p:cNvSpPr>
          <p:nvPr>
            <p:ph type="body" idx="1"/>
          </p:nvPr>
        </p:nvSpPr>
        <p:spPr bwMode="auto">
          <a:xfrm>
            <a:off x="719138" y="1600200"/>
            <a:ext cx="774065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48" name="Rectangle 24"/>
          <p:cNvSpPr>
            <a:spLocks noGrp="1" noChangeArrowheads="1"/>
          </p:cNvSpPr>
          <p:nvPr>
            <p:ph type="ftr" sz="quarter" idx="3"/>
          </p:nvPr>
        </p:nvSpPr>
        <p:spPr bwMode="auto">
          <a:xfrm>
            <a:off x="5795963" y="6245225"/>
            <a:ext cx="2895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a:defRPr sz="1400" b="1">
                <a:ea typeface="黑体" pitchFamily="2" charset="-122"/>
              </a:defRPr>
            </a:lvl1pPr>
          </a:lstStyle>
          <a:p>
            <a:pPr fontAlgn="base">
              <a:spcBef>
                <a:spcPct val="0"/>
              </a:spcBef>
              <a:spcAft>
                <a:spcPct val="0"/>
              </a:spcAft>
            </a:pPr>
            <a:r>
              <a:rPr lang="en-US" altLang="zh-CN" smtClean="0">
                <a:solidFill>
                  <a:srgbClr val="000000"/>
                </a:solidFill>
                <a:latin typeface="Arial" charset="0"/>
              </a:rPr>
              <a:t>采用视图页脚填写课件名称</a:t>
            </a:r>
            <a:endParaRPr lang="en-US" altLang="zh-CN" dirty="0">
              <a:solidFill>
                <a:srgbClr val="000000"/>
              </a:solidFill>
              <a:latin typeface="Arial" charset="0"/>
            </a:endParaRPr>
          </a:p>
        </p:txBody>
      </p:sp>
    </p:spTree>
    <p:extLst>
      <p:ext uri="{BB962C8B-B14F-4D97-AF65-F5344CB8AC3E}">
        <p14:creationId xmlns:p14="http://schemas.microsoft.com/office/powerpoint/2010/main" xmlns="" val="3735745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hf sldNum="0"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p:titleStyle>
    <p:bodyStyle>
      <a:lvl1pPr marL="342900" indent="-342900" algn="l" rtl="0" eaLnBrk="1" fontAlgn="base" hangingPunct="1">
        <a:lnSpc>
          <a:spcPct val="130000"/>
        </a:lnSpc>
        <a:spcBef>
          <a:spcPct val="20000"/>
        </a:spcBef>
        <a:spcAft>
          <a:spcPct val="0"/>
        </a:spcAft>
        <a:buSzPct val="60000"/>
        <a:buFont typeface="Wingdings" pitchFamily="2" charset="2"/>
        <a:buChar char="l"/>
        <a:defRPr sz="2800" b="1">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2400" b="1">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2000" b="1">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2" descr="logo4"/>
          <p:cNvPicPr>
            <a:picLocks noChangeAspect="1" noChangeArrowheads="1"/>
          </p:cNvPicPr>
          <p:nvPr/>
        </p:nvPicPr>
        <p:blipFill>
          <a:blip r:embed="rId13" cstate="print"/>
          <a:srcRect/>
          <a:stretch>
            <a:fillRect/>
          </a:stretch>
        </p:blipFill>
        <p:spPr bwMode="auto">
          <a:xfrm>
            <a:off x="263525" y="188913"/>
            <a:ext cx="636588" cy="722312"/>
          </a:xfrm>
          <a:prstGeom prst="rect">
            <a:avLst/>
          </a:prstGeom>
          <a:noFill/>
          <a:ln w="9525">
            <a:noFill/>
            <a:miter lim="800000"/>
            <a:headEnd/>
            <a:tailEnd/>
          </a:ln>
        </p:spPr>
      </p:pic>
      <p:sp>
        <p:nvSpPr>
          <p:cNvPr id="1033" name="Rectangle 3"/>
          <p:cNvSpPr>
            <a:spLocks noChangeArrowheads="1"/>
          </p:cNvSpPr>
          <p:nvPr/>
        </p:nvSpPr>
        <p:spPr bwMode="auto">
          <a:xfrm>
            <a:off x="0" y="1125538"/>
            <a:ext cx="1116013" cy="5732462"/>
          </a:xfrm>
          <a:prstGeom prst="rect">
            <a:avLst/>
          </a:prstGeom>
          <a:solidFill>
            <a:srgbClr val="DBDBDB"/>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1034" name="Rectangle 4"/>
          <p:cNvSpPr>
            <a:spLocks noChangeArrowheads="1"/>
          </p:cNvSpPr>
          <p:nvPr/>
        </p:nvSpPr>
        <p:spPr bwMode="auto">
          <a:xfrm>
            <a:off x="1116013" y="0"/>
            <a:ext cx="8027987" cy="1125538"/>
          </a:xfrm>
          <a:prstGeom prst="rect">
            <a:avLst/>
          </a:prstGeom>
          <a:solidFill>
            <a:srgbClr val="DBDBDB"/>
          </a:solidFill>
          <a:ln w="9525">
            <a:noFill/>
            <a:miter lim="800000"/>
            <a:headEnd/>
            <a:tailEnd/>
          </a:ln>
        </p:spPr>
        <p:txBody>
          <a:bodyPr wrap="none" anchor="ctr"/>
          <a:lstStyle/>
          <a:p>
            <a:pPr fontAlgn="base">
              <a:spcBef>
                <a:spcPct val="0"/>
              </a:spcBef>
              <a:spcAft>
                <a:spcPct val="0"/>
              </a:spcAft>
            </a:pPr>
            <a:endParaRPr lang="zh-CN" altLang="zh-CN" b="1">
              <a:solidFill>
                <a:srgbClr val="000000"/>
              </a:solidFill>
              <a:latin typeface="Arial" charset="0"/>
            </a:endParaRPr>
          </a:p>
        </p:txBody>
      </p:sp>
      <p:sp>
        <p:nvSpPr>
          <p:cNvPr id="1036" name="Line 12"/>
          <p:cNvSpPr>
            <a:spLocks noChangeShapeType="1"/>
          </p:cNvSpPr>
          <p:nvPr/>
        </p:nvSpPr>
        <p:spPr bwMode="auto">
          <a:xfrm>
            <a:off x="0" y="6524625"/>
            <a:ext cx="6337300" cy="0"/>
          </a:xfrm>
          <a:prstGeom prst="line">
            <a:avLst/>
          </a:prstGeom>
          <a:noFill/>
          <a:ln w="9525">
            <a:solidFill>
              <a:srgbClr val="6B6541"/>
            </a:solidFill>
            <a:round/>
            <a:headEnd/>
            <a:tailEnd/>
          </a:ln>
          <a:effectLst/>
        </p:spPr>
        <p:txBody>
          <a:bodyPr/>
          <a:lstStyle/>
          <a:p>
            <a:pPr fontAlgn="base">
              <a:spcBef>
                <a:spcPct val="0"/>
              </a:spcBef>
              <a:spcAft>
                <a:spcPct val="0"/>
              </a:spcAft>
            </a:pPr>
            <a:endParaRPr lang="zh-CN" altLang="en-US">
              <a:solidFill>
                <a:srgbClr val="000000"/>
              </a:solidFill>
              <a:latin typeface="Arial" charset="0"/>
            </a:endParaRPr>
          </a:p>
        </p:txBody>
      </p:sp>
      <p:sp>
        <p:nvSpPr>
          <p:cNvPr id="1044" name="Rectangle 20"/>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47" name="Rectangle 23"/>
          <p:cNvSpPr>
            <a:spLocks noGrp="1" noChangeArrowheads="1"/>
          </p:cNvSpPr>
          <p:nvPr>
            <p:ph type="body" idx="1"/>
          </p:nvPr>
        </p:nvSpPr>
        <p:spPr bwMode="auto">
          <a:xfrm>
            <a:off x="719138" y="1600200"/>
            <a:ext cx="774065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48" name="Rectangle 24"/>
          <p:cNvSpPr>
            <a:spLocks noGrp="1" noChangeArrowheads="1"/>
          </p:cNvSpPr>
          <p:nvPr>
            <p:ph type="ftr" sz="quarter" idx="3"/>
          </p:nvPr>
        </p:nvSpPr>
        <p:spPr bwMode="auto">
          <a:xfrm>
            <a:off x="5795963" y="6245225"/>
            <a:ext cx="2895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a:defRPr sz="1400" b="1">
                <a:ea typeface="黑体" pitchFamily="2" charset="-122"/>
              </a:defRPr>
            </a:lvl1pPr>
          </a:lstStyle>
          <a:p>
            <a:pPr fontAlgn="base">
              <a:spcBef>
                <a:spcPct val="0"/>
              </a:spcBef>
              <a:spcAft>
                <a:spcPct val="0"/>
              </a:spcAft>
            </a:pPr>
            <a:r>
              <a:rPr lang="en-US" altLang="zh-CN" smtClean="0">
                <a:solidFill>
                  <a:srgbClr val="000000"/>
                </a:solidFill>
                <a:latin typeface="Arial" charset="0"/>
              </a:rPr>
              <a:t>采用视图页脚填写课件名称</a:t>
            </a:r>
            <a:endParaRPr lang="en-US" altLang="zh-CN" dirty="0">
              <a:solidFill>
                <a:srgbClr val="000000"/>
              </a:solidFill>
              <a:latin typeface="Arial" charset="0"/>
            </a:endParaRPr>
          </a:p>
        </p:txBody>
      </p:sp>
    </p:spTree>
    <p:extLst>
      <p:ext uri="{BB962C8B-B14F-4D97-AF65-F5344CB8AC3E}">
        <p14:creationId xmlns:p14="http://schemas.microsoft.com/office/powerpoint/2010/main" xmlns="" val="4073588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p:titleStyle>
    <p:bodyStyle>
      <a:lvl1pPr marL="342900" indent="-342900" algn="l" rtl="0" eaLnBrk="1" fontAlgn="base" hangingPunct="1">
        <a:lnSpc>
          <a:spcPct val="130000"/>
        </a:lnSpc>
        <a:spcBef>
          <a:spcPct val="20000"/>
        </a:spcBef>
        <a:spcAft>
          <a:spcPct val="0"/>
        </a:spcAft>
        <a:buSzPct val="60000"/>
        <a:buFont typeface="Wingdings" pitchFamily="2" charset="2"/>
        <a:buChar char="l"/>
        <a:defRPr sz="2800" b="1">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2400" b="1">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2000" b="1">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ebofknowledge.com/WOS" TargetMode="Externa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ebofknowledge.com/INSPEC"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ngineeringvillage2.org/"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journals.cambridge.org/action/displayJournal?jid=OPL/" TargetMode="External"/><Relationship Id="rId2" Type="http://schemas.openxmlformats.org/officeDocument/2006/relationships/hyperlink" Target="http://search.proquest.com/ip" TargetMode="Externa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3" Type="http://schemas.openxmlformats.org/officeDocument/2006/relationships/hyperlink" Target="http://www.springerlink.com/books" TargetMode="External"/><Relationship Id="rId2" Type="http://schemas.openxmlformats.org/officeDocument/2006/relationships/hyperlink" Target="http://159.226.100.31/dlib" TargetMode="External"/><Relationship Id="rId1" Type="http://schemas.openxmlformats.org/officeDocument/2006/relationships/slideLayout" Target="../slideLayouts/slideLayout2.xml"/><Relationship Id="rId6" Type="http://schemas.openxmlformats.org/officeDocument/2006/relationships/hyperlink" Target="http://pubs.rsc.org/en/ebooks" TargetMode="External"/><Relationship Id="rId5" Type="http://schemas.openxmlformats.org/officeDocument/2006/relationships/hyperlink" Target="http://www.netlibrary.com/" TargetMode="External"/><Relationship Id="rId4" Type="http://schemas.openxmlformats.org/officeDocument/2006/relationships/hyperlink" Target="http://lib.myilibrary.com/browse/open.as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g.wanfangdata.com.cn/" TargetMode="External"/><Relationship Id="rId3" Type="http://schemas.openxmlformats.org/officeDocument/2006/relationships/hyperlink" Target="http://159.226.100.28/index.asp" TargetMode="External"/><Relationship Id="rId7" Type="http://schemas.openxmlformats.org/officeDocument/2006/relationships/hyperlink" Target="http://www.springerlink.com/" TargetMode="External"/><Relationship Id="rId2" Type="http://schemas.openxmlformats.org/officeDocument/2006/relationships/hyperlink" Target="http://dlib.cnki.net/" TargetMode="External"/><Relationship Id="rId1" Type="http://schemas.openxmlformats.org/officeDocument/2006/relationships/slideLayout" Target="../slideLayouts/slideLayout2.xml"/><Relationship Id="rId6" Type="http://schemas.openxmlformats.org/officeDocument/2006/relationships/hyperlink" Target="http://www3.interscience.wiley.com/cgi-bin/home" TargetMode="External"/><Relationship Id="rId5" Type="http://schemas.openxmlformats.org/officeDocument/2006/relationships/hyperlink" Target="http://www.sciencedirect.com/" TargetMode="External"/><Relationship Id="rId4" Type="http://schemas.openxmlformats.org/officeDocument/2006/relationships/hyperlink" Target="http://ieeexplore.ieee.org/Xplore/guesthome.jsp" TargetMode="External"/><Relationship Id="rId9" Type="http://schemas.openxmlformats.org/officeDocument/2006/relationships/hyperlink" Target="http://www.nstl.gov.c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nki.ne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ieeexplore.ieee.org/Xplore/guesthome.jsp"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ciencedirect.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pringerlink.com/"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piedigitallibrary.org/" TargetMode="External"/><Relationship Id="rId3" Type="http://schemas.openxmlformats.org/officeDocument/2006/relationships/hyperlink" Target="http://journals.aps.org/" TargetMode="External"/><Relationship Id="rId7" Type="http://schemas.openxmlformats.org/officeDocument/2006/relationships/hyperlink" Target="http://www.rsc.org/Publishing/;http:/pubs.rsc.org/" TargetMode="External"/><Relationship Id="rId2" Type="http://schemas.openxmlformats.org/officeDocument/2006/relationships/hyperlink" Target="http://journals.aip.org/" TargetMode="External"/><Relationship Id="rId1" Type="http://schemas.openxmlformats.org/officeDocument/2006/relationships/slideLayout" Target="../slideLayouts/slideLayout6.xml"/><Relationship Id="rId6" Type="http://schemas.openxmlformats.org/officeDocument/2006/relationships/hyperlink" Target="http://www.opticsinfobase.org/" TargetMode="External"/><Relationship Id="rId5" Type="http://schemas.openxmlformats.org/officeDocument/2006/relationships/hyperlink" Target="http://pubs.acs.org/" TargetMode="External"/><Relationship Id="rId4" Type="http://schemas.openxmlformats.org/officeDocument/2006/relationships/hyperlink" Target="http://iopscience.iop.org/journals" TargetMode="External"/><Relationship Id="rId9" Type="http://schemas.openxmlformats.org/officeDocument/2006/relationships/hyperlink" Target="http://ieeexplore.ieee.org/Xplore/guesthome.js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pqdt.calis.edu.cn/" TargetMode="External"/><Relationship Id="rId2" Type="http://schemas.openxmlformats.org/officeDocument/2006/relationships/hyperlink" Target="http://search.proquest.com/index" TargetMode="External"/><Relationship Id="rId1" Type="http://schemas.openxmlformats.org/officeDocument/2006/relationships/slideLayout" Target="../slideLayouts/slideLayout6.xml"/><Relationship Id="rId5" Type="http://schemas.openxmlformats.org/officeDocument/2006/relationships/hyperlink" Target="http://dlib.cnki.net/" TargetMode="External"/><Relationship Id="rId4" Type="http://schemas.openxmlformats.org/officeDocument/2006/relationships/hyperlink" Target="http://dpaper.csdl.ac.cn/xwl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qdt.bjzhongke.com.cn/"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pqdt.lib.sjtu.edu.cn/" TargetMode="External"/><Relationship Id="rId4" Type="http://schemas.openxmlformats.org/officeDocument/2006/relationships/hyperlink" Target="http://pqdt.calis.edu.c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ir.semi.ac.cn/"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eb2.wipo.int/ipcpub/"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hyperlink" Target="http://www.ipdl.inpit.go.jp/homepg_e.ipdl" TargetMode="External"/><Relationship Id="rId3" Type="http://schemas.openxmlformats.org/officeDocument/2006/relationships/hyperlink" Target="http://www.sipo.gov.cn/sipo2008/" TargetMode="External"/><Relationship Id="rId7" Type="http://schemas.openxmlformats.org/officeDocument/2006/relationships/hyperlink" Target="http://patft.uspto.gov/" TargetMode="External"/><Relationship Id="rId2" Type="http://schemas.openxmlformats.org/officeDocument/2006/relationships/hyperlink" Target="http://isiknowledge.com/?DestApp=DIIDW" TargetMode="External"/><Relationship Id="rId1" Type="http://schemas.openxmlformats.org/officeDocument/2006/relationships/slideLayout" Target="../slideLayouts/slideLayout6.xml"/><Relationship Id="rId6" Type="http://schemas.openxmlformats.org/officeDocument/2006/relationships/hyperlink" Target="http://www.scirus.com/" TargetMode="External"/><Relationship Id="rId11" Type="http://schemas.openxmlformats.org/officeDocument/2006/relationships/hyperlink" Target="http://ipindia.nic.in/ipr/patent/patents.htm" TargetMode="External"/><Relationship Id="rId5" Type="http://schemas.openxmlformats.org/officeDocument/2006/relationships/hyperlink" Target="http://www.wipo.int/pctdb/en/search-struct.jsp" TargetMode="External"/><Relationship Id="rId10" Type="http://schemas.openxmlformats.org/officeDocument/2006/relationships/hyperlink" Target="http://eng.kipris.or.kr/eng/main/main_eng.jsp" TargetMode="External"/><Relationship Id="rId4" Type="http://schemas.openxmlformats.org/officeDocument/2006/relationships/hyperlink" Target="http://www.freepatentsonline.com/" TargetMode="External"/><Relationship Id="rId9" Type="http://schemas.openxmlformats.org/officeDocument/2006/relationships/hyperlink" Target="http://www.cipo.ic.gc.ca/eic/site/cipointernet-internetopic.nsf/eng/Hom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ebofknowledge.com/DIID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as.ac.cn/standard/standard.jsp" TargetMode="External"/><Relationship Id="rId2" Type="http://schemas.openxmlformats.org/officeDocument/2006/relationships/hyperlink" Target="http://www.wanfangdata.com.cn/" TargetMode="External"/><Relationship Id="rId1" Type="http://schemas.openxmlformats.org/officeDocument/2006/relationships/slideLayout" Target="../slideLayouts/slideLayout6.xml"/><Relationship Id="rId5" Type="http://schemas.openxmlformats.org/officeDocument/2006/relationships/hyperlink" Target="http://www.siom.ac.cn/lib/xi.asp?columncode=J613141%20&amp;infoNo=2423" TargetMode="External"/><Relationship Id="rId4" Type="http://schemas.openxmlformats.org/officeDocument/2006/relationships/hyperlink" Target="http://www.iso.org/iso/home.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janes.com/" TargetMode="External"/><Relationship Id="rId2" Type="http://schemas.openxmlformats.org/officeDocument/2006/relationships/hyperlink" Target="http://www.pnas.org/" TargetMode="External"/><Relationship Id="rId1" Type="http://schemas.openxmlformats.org/officeDocument/2006/relationships/slideLayout" Target="../slideLayouts/slideLayout6.xml"/><Relationship Id="rId6" Type="http://schemas.openxmlformats.org/officeDocument/2006/relationships/hyperlink" Target="http://www.dsti.net/" TargetMode="External"/><Relationship Id="rId5" Type="http://schemas.openxmlformats.org/officeDocument/2006/relationships/hyperlink" Target="http://ntrs.nasa.gov/" TargetMode="External"/><Relationship Id="rId4" Type="http://schemas.openxmlformats.org/officeDocument/2006/relationships/hyperlink" Target="http://www.csa.com/htbin/dbrng.cgi?username=tsing30&amp;access=tsing3030" TargetMode="Externa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33.xml.rels><?xml version="1.0" encoding="UTF-8" standalone="yes"?>
<Relationships xmlns="http://schemas.openxmlformats.org/package/2006/relationships"><Relationship Id="rId8" Type="http://schemas.openxmlformats.org/officeDocument/2006/relationships/hyperlink" Target="http://soshoo.las.ac.cn/" TargetMode="External"/><Relationship Id="rId13" Type="http://schemas.openxmlformats.org/officeDocument/2006/relationships/hyperlink" Target="http://www.webelements.com/" TargetMode="External"/><Relationship Id="rId3" Type="http://schemas.openxmlformats.org/officeDocument/2006/relationships/hyperlink" Target="http://www.isihighlycited.com/" TargetMode="External"/><Relationship Id="rId7" Type="http://schemas.openxmlformats.org/officeDocument/2006/relationships/hyperlink" Target="http://www.escience.gov.cn/" TargetMode="External"/><Relationship Id="rId12" Type="http://schemas.openxmlformats.org/officeDocument/2006/relationships/hyperlink" Target="http://210.72.148.116:8010/_info/kexuecontent_2.htm" TargetMode="External"/><Relationship Id="rId2" Type="http://schemas.openxmlformats.org/officeDocument/2006/relationships/hyperlink" Target="http://isiknowledge.com/jcr" TargetMode="External"/><Relationship Id="rId1" Type="http://schemas.openxmlformats.org/officeDocument/2006/relationships/slideLayout" Target="../slideLayouts/slideLayout6.xml"/><Relationship Id="rId6" Type="http://schemas.openxmlformats.org/officeDocument/2006/relationships/hyperlink" Target="http://www1.csdb.cn/" TargetMode="External"/><Relationship Id="rId11" Type="http://schemas.openxmlformats.org/officeDocument/2006/relationships/hyperlink" Target="http://gpd.las.ac.cn/" TargetMode="External"/><Relationship Id="rId5" Type="http://schemas.openxmlformats.org/officeDocument/2006/relationships/hyperlink" Target="http://materials.springer.com/" TargetMode="External"/><Relationship Id="rId15" Type="http://schemas.openxmlformats.org/officeDocument/2006/relationships/hyperlink" Target="http://imagebank.osa.org/" TargetMode="External"/><Relationship Id="rId10" Type="http://schemas.openxmlformats.org/officeDocument/2006/relationships/hyperlink" Target="http://www.codata.org/resources/databases/index.html" TargetMode="External"/><Relationship Id="rId4" Type="http://schemas.openxmlformats.org/officeDocument/2006/relationships/hyperlink" Target="http://159.226.100.31/usp/" TargetMode="External"/><Relationship Id="rId9" Type="http://schemas.openxmlformats.org/officeDocument/2006/relationships/hyperlink" Target="http://www.britannica.com/?cameFromBol=true" TargetMode="External"/><Relationship Id="rId14" Type="http://schemas.openxmlformats.org/officeDocument/2006/relationships/hyperlink" Target="http://www.optics.sh.c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webofknowledge.com/JC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aterials.springer.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britannica.com/?cameFromBol=tru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hyperlink" Target="http://www.researcherid.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4.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www.las.ac.cn/"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as.ac.cn/" TargetMode="External"/><Relationship Id="rId2" Type="http://schemas.openxmlformats.org/officeDocument/2006/relationships/hyperlink" Target="mailto:dl@semi.ac.cn"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diagramData" Target="../diagrams/data14.xml"/><Relationship Id="rId11" Type="http://schemas.microsoft.com/office/2007/relationships/diagramDrawing" Target="../diagrams/drawing18.xml"/><Relationship Id="rId5" Type="http://schemas.openxmlformats.org/officeDocument/2006/relationships/diagramColors" Target="../diagrams/colors13.xml"/><Relationship Id="rId10" Type="http://schemas.microsoft.com/office/2007/relationships/diagramDrawing" Target="../diagrams/drawing17.xml"/><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2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mailto:zhaohuimin@mail.las.ac.c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openxmlformats.org/officeDocument/2006/relationships/hyperlink" Target="http://sciencechina.ac.cn/index.jsp" TargetMode="External"/><Relationship Id="rId3" Type="http://schemas.openxmlformats.org/officeDocument/2006/relationships/hyperlink" Target="http://isiknowledge.com/isip" TargetMode="External"/><Relationship Id="rId7" Type="http://schemas.openxmlformats.org/officeDocument/2006/relationships/hyperlink" Target="http://search.proquest.com/" TargetMode="External"/><Relationship Id="rId2" Type="http://schemas.openxmlformats.org/officeDocument/2006/relationships/hyperlink" Target="http://apps.webofknowledge.com/" TargetMode="External"/><Relationship Id="rId1" Type="http://schemas.openxmlformats.org/officeDocument/2006/relationships/slideLayout" Target="../slideLayouts/slideLayout2.xml"/><Relationship Id="rId6" Type="http://schemas.openxmlformats.org/officeDocument/2006/relationships/hyperlink" Target="http://www.engineeringvillage2.org.cn/" TargetMode="External"/><Relationship Id="rId5" Type="http://schemas.openxmlformats.org/officeDocument/2006/relationships/hyperlink" Target="http://www.webofknowledge.com/DIIDW" TargetMode="External"/><Relationship Id="rId4" Type="http://schemas.openxmlformats.org/officeDocument/2006/relationships/hyperlink" Target="http://www.webofknowledge.com/INSPE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ebofknowledge.com/WOS" TargetMode="Externa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315904" y="1927880"/>
            <a:ext cx="6672456" cy="1470025"/>
          </a:xfrm>
        </p:spPr>
        <p:txBody>
          <a:bodyPr/>
          <a:lstStyle/>
          <a:p>
            <a:r>
              <a:rPr lang="zh-CN" altLang="zh-CN" dirty="0">
                <a:latin typeface="华文新魏" panose="02010800040101010101" pitchFamily="2" charset="-122"/>
                <a:ea typeface="华文新魏" panose="02010800040101010101" pitchFamily="2" charset="-122"/>
              </a:rPr>
              <a:t>如何</a:t>
            </a:r>
            <a:r>
              <a:rPr lang="zh-CN" altLang="zh-CN" dirty="0" smtClean="0">
                <a:latin typeface="华文新魏" panose="02010800040101010101" pitchFamily="2" charset="-122"/>
                <a:ea typeface="华文新魏" panose="02010800040101010101" pitchFamily="2" charset="-122"/>
              </a:rPr>
              <a:t>有效</a:t>
            </a:r>
            <a:r>
              <a:rPr lang="zh-CN" altLang="en-US" dirty="0" smtClean="0">
                <a:latin typeface="华文新魏" panose="02010800040101010101" pitchFamily="2" charset="-122"/>
                <a:ea typeface="华文新魏" panose="02010800040101010101" pitchFamily="2" charset="-122"/>
              </a:rPr>
              <a:t>地</a:t>
            </a:r>
            <a:r>
              <a:rPr lang="en-US" altLang="zh-CN" dirty="0" smtClean="0">
                <a:latin typeface="华文新魏" panose="02010800040101010101" pitchFamily="2" charset="-122"/>
                <a:ea typeface="华文新魏" panose="02010800040101010101" pitchFamily="2" charset="-122"/>
              </a:rPr>
              <a:t/>
            </a:r>
            <a:br>
              <a:rPr lang="en-US" altLang="zh-CN" dirty="0" smtClean="0">
                <a:latin typeface="华文新魏" panose="02010800040101010101" pitchFamily="2" charset="-122"/>
                <a:ea typeface="华文新魏" panose="02010800040101010101" pitchFamily="2" charset="-122"/>
              </a:rPr>
            </a:br>
            <a:r>
              <a:rPr lang="zh-CN" altLang="zh-CN" sz="6000" dirty="0" smtClean="0">
                <a:solidFill>
                  <a:schemeClr val="tx1"/>
                </a:solidFill>
                <a:latin typeface="华文新魏" panose="02010800040101010101" pitchFamily="2" charset="-122"/>
                <a:ea typeface="华文新魏" panose="02010800040101010101" pitchFamily="2" charset="-122"/>
              </a:rPr>
              <a:t>检索</a:t>
            </a:r>
            <a:r>
              <a:rPr lang="zh-CN" altLang="en-US" sz="6000" dirty="0" smtClean="0">
                <a:solidFill>
                  <a:schemeClr val="tx1"/>
                </a:solidFill>
                <a:latin typeface="华文新魏" panose="02010800040101010101" pitchFamily="2" charset="-122"/>
                <a:ea typeface="华文新魏" panose="02010800040101010101" pitchFamily="2" charset="-122"/>
              </a:rPr>
              <a:t>、</a:t>
            </a:r>
            <a:r>
              <a:rPr lang="zh-CN" altLang="zh-CN" sz="6000" dirty="0" smtClean="0">
                <a:solidFill>
                  <a:schemeClr val="tx1"/>
                </a:solidFill>
                <a:latin typeface="华文新魏" panose="02010800040101010101" pitchFamily="2" charset="-122"/>
                <a:ea typeface="华文新魏" panose="02010800040101010101" pitchFamily="2" charset="-122"/>
              </a:rPr>
              <a:t>利用</a:t>
            </a:r>
            <a:r>
              <a:rPr lang="zh-CN" altLang="zh-CN" dirty="0" smtClean="0">
                <a:latin typeface="华文新魏" panose="02010800040101010101" pitchFamily="2" charset="-122"/>
                <a:ea typeface="华文新魏" panose="02010800040101010101" pitchFamily="2" charset="-122"/>
              </a:rPr>
              <a:t>文献</a:t>
            </a:r>
            <a:r>
              <a:rPr lang="zh-CN" altLang="zh-CN" dirty="0">
                <a:latin typeface="华文新魏" panose="02010800040101010101" pitchFamily="2" charset="-122"/>
                <a:ea typeface="华文新魏" panose="02010800040101010101" pitchFamily="2" charset="-122"/>
              </a:rPr>
              <a:t>资源</a:t>
            </a:r>
            <a:endParaRPr lang="zh-CN" altLang="en-US" dirty="0">
              <a:latin typeface="华文新魏" panose="02010800040101010101" pitchFamily="2" charset="-122"/>
              <a:ea typeface="华文新魏" panose="02010800040101010101" pitchFamily="2" charset="-122"/>
            </a:endParaRPr>
          </a:p>
        </p:txBody>
      </p:sp>
      <p:sp>
        <p:nvSpPr>
          <p:cNvPr id="3" name="副标题 2"/>
          <p:cNvSpPr>
            <a:spLocks noGrp="1"/>
          </p:cNvSpPr>
          <p:nvPr>
            <p:ph type="subTitle" idx="1"/>
          </p:nvPr>
        </p:nvSpPr>
        <p:spPr>
          <a:xfrm>
            <a:off x="2843808" y="4437112"/>
            <a:ext cx="5616649" cy="1728564"/>
          </a:xfrm>
        </p:spPr>
        <p:txBody>
          <a:bodyPr/>
          <a:lstStyle/>
          <a:p>
            <a:r>
              <a:rPr lang="zh-CN" altLang="en-US" dirty="0" smtClean="0">
                <a:latin typeface="华文新魏" panose="02010800040101010101" pitchFamily="2" charset="-122"/>
                <a:ea typeface="华文新魏" panose="02010800040101010101" pitchFamily="2" charset="-122"/>
              </a:rPr>
              <a:t>学科馆员：赵慧敏</a:t>
            </a:r>
            <a:endParaRPr lang="en-US" altLang="zh-CN" dirty="0" smtClean="0">
              <a:latin typeface="华文新魏" panose="02010800040101010101" pitchFamily="2" charset="-122"/>
              <a:ea typeface="华文新魏" panose="02010800040101010101" pitchFamily="2" charset="-122"/>
            </a:endParaRPr>
          </a:p>
          <a:p>
            <a:r>
              <a:rPr lang="zh-CN" altLang="en-US" sz="2000" dirty="0" smtClean="0">
                <a:latin typeface="华文新魏" panose="02010800040101010101" pitchFamily="2" charset="-122"/>
                <a:ea typeface="华文新魏" panose="02010800040101010101" pitchFamily="2" charset="-122"/>
              </a:rPr>
              <a:t>中国科学院文献情报中心   </a:t>
            </a:r>
            <a:r>
              <a:rPr lang="zh-CN" altLang="en-US" sz="2000" dirty="0">
                <a:latin typeface="华文新魏" panose="02010800040101010101" pitchFamily="2" charset="-122"/>
                <a:ea typeface="华文新魏" panose="02010800040101010101" pitchFamily="2" charset="-122"/>
              </a:rPr>
              <a:t>学科咨询部</a:t>
            </a:r>
            <a:endParaRPr lang="en-US" altLang="zh-CN" sz="2000" dirty="0">
              <a:latin typeface="华文新魏" panose="02010800040101010101" pitchFamily="2" charset="-122"/>
              <a:ea typeface="华文新魏" panose="02010800040101010101" pitchFamily="2" charset="-122"/>
            </a:endParaRPr>
          </a:p>
          <a:p>
            <a:endParaRPr lang="zh-CN" altLang="en-US"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xmlns="" val="3918387571"/>
      </p:ext>
    </p:extLst>
  </p:cSld>
  <p:clrMapOvr>
    <a:masterClrMapping/>
  </p:clrMapOvr>
  <p:transition advTm="2369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idx="1"/>
          </p:nvPr>
        </p:nvSpPr>
        <p:spPr>
          <a:xfrm>
            <a:off x="4513659" y="1123950"/>
            <a:ext cx="4630341" cy="4968875"/>
          </a:xfrm>
        </p:spPr>
        <p:txBody>
          <a:bodyPr/>
          <a:lstStyle/>
          <a:p>
            <a:r>
              <a:rPr lang="en-US" altLang="zh-CN" sz="2300" b="1" dirty="0" smtClean="0">
                <a:solidFill>
                  <a:srgbClr val="660033"/>
                </a:solidFill>
              </a:rPr>
              <a:t>ISI Proceedings</a:t>
            </a:r>
          </a:p>
          <a:p>
            <a:r>
              <a:rPr lang="zh-CN" altLang="en-US" sz="1600" b="0" dirty="0" smtClean="0"/>
              <a:t>即原先的</a:t>
            </a:r>
            <a:r>
              <a:rPr lang="en-US" altLang="zh-CN" sz="1600" b="0" dirty="0" smtClean="0"/>
              <a:t>ISTP</a:t>
            </a:r>
            <a:r>
              <a:rPr lang="zh-CN" altLang="en-US" sz="1600" b="0" dirty="0" smtClean="0"/>
              <a:t>，现在简称</a:t>
            </a:r>
            <a:r>
              <a:rPr lang="en-US" altLang="zh-CN" sz="1600" b="0" dirty="0" smtClean="0"/>
              <a:t>CPCI</a:t>
            </a:r>
            <a:r>
              <a:rPr lang="zh-CN" altLang="en-US" sz="1600" b="0" dirty="0" smtClean="0"/>
              <a:t>。</a:t>
            </a:r>
            <a:endParaRPr lang="en-US" altLang="zh-CN" sz="1600" b="0" dirty="0" smtClean="0"/>
          </a:p>
          <a:p>
            <a:r>
              <a:rPr lang="zh-CN" altLang="en-US" sz="1600" b="0" dirty="0" smtClean="0"/>
              <a:t>通过网络的方式提供</a:t>
            </a:r>
            <a:r>
              <a:rPr lang="zh-CN" altLang="en-US" sz="1600" dirty="0" smtClean="0"/>
              <a:t>会议论文</a:t>
            </a:r>
            <a:r>
              <a:rPr lang="zh-CN" altLang="en-US" sz="1600" b="0" dirty="0" smtClean="0"/>
              <a:t>的书目信息和作者摘要，</a:t>
            </a:r>
            <a:endParaRPr lang="en-US" altLang="zh-CN" sz="1600" b="0" dirty="0" smtClean="0"/>
          </a:p>
          <a:p>
            <a:r>
              <a:rPr lang="zh-CN" altLang="en-US" sz="1600" b="0" dirty="0" smtClean="0"/>
              <a:t>其内容收集自</a:t>
            </a:r>
            <a:r>
              <a:rPr lang="en-US" altLang="zh-CN" sz="1600" b="0" dirty="0" smtClean="0"/>
              <a:t>:</a:t>
            </a:r>
          </a:p>
          <a:p>
            <a:pPr lvl="1">
              <a:buFont typeface="Wingdings" panose="05000000000000000000" pitchFamily="2" charset="2"/>
              <a:buChar char="Ø"/>
            </a:pPr>
            <a:r>
              <a:rPr lang="zh-CN" altLang="en-US" sz="1600" dirty="0" smtClean="0"/>
              <a:t>著名国际会议</a:t>
            </a:r>
            <a:endParaRPr lang="en-US" altLang="zh-CN" sz="1600" dirty="0" smtClean="0"/>
          </a:p>
          <a:p>
            <a:pPr lvl="1">
              <a:buFont typeface="Wingdings" panose="05000000000000000000" pitchFamily="2" charset="2"/>
              <a:buChar char="Ø"/>
            </a:pPr>
            <a:r>
              <a:rPr lang="zh-CN" altLang="en-US" sz="1600" dirty="0" smtClean="0"/>
              <a:t>座谈会</a:t>
            </a:r>
            <a:endParaRPr lang="en-US" altLang="zh-CN" sz="1600" dirty="0" smtClean="0"/>
          </a:p>
          <a:p>
            <a:pPr lvl="1">
              <a:buFont typeface="Wingdings" panose="05000000000000000000" pitchFamily="2" charset="2"/>
              <a:buChar char="Ø"/>
            </a:pPr>
            <a:r>
              <a:rPr lang="zh-CN" altLang="en-US" sz="1600" dirty="0" smtClean="0"/>
              <a:t>研讨会</a:t>
            </a:r>
            <a:endParaRPr lang="en-US" altLang="zh-CN" sz="1600" dirty="0" smtClean="0"/>
          </a:p>
          <a:p>
            <a:pPr lvl="1">
              <a:buFont typeface="Wingdings" panose="05000000000000000000" pitchFamily="2" charset="2"/>
              <a:buChar char="Ø"/>
            </a:pPr>
            <a:r>
              <a:rPr lang="zh-CN" altLang="en-US" sz="1600" dirty="0" smtClean="0"/>
              <a:t>讲习班</a:t>
            </a:r>
            <a:endParaRPr lang="en-US" altLang="zh-CN" sz="1600" dirty="0"/>
          </a:p>
          <a:p>
            <a:pPr lvl="1">
              <a:buFont typeface="Wingdings" panose="05000000000000000000" pitchFamily="2" charset="2"/>
              <a:buChar char="Ø"/>
            </a:pPr>
            <a:r>
              <a:rPr lang="zh-CN" altLang="en-US" sz="1600" dirty="0" smtClean="0"/>
              <a:t>学术大会</a:t>
            </a:r>
            <a:endParaRPr lang="en-US" altLang="zh-CN" sz="1600" dirty="0" smtClean="0"/>
          </a:p>
          <a:p>
            <a:r>
              <a:rPr lang="zh-CN" altLang="en-US" sz="1600" b="0" dirty="0" smtClean="0"/>
              <a:t>覆盖了从 </a:t>
            </a:r>
            <a:r>
              <a:rPr lang="en-US" altLang="zh-CN" sz="1600" b="0" dirty="0" smtClean="0"/>
              <a:t>1990</a:t>
            </a:r>
            <a:r>
              <a:rPr lang="zh-CN" altLang="en-US" sz="1600" b="0" dirty="0" smtClean="0"/>
              <a:t>年至今召开的</a:t>
            </a:r>
            <a:r>
              <a:rPr lang="en-US" altLang="zh-CN" sz="1600" b="0" dirty="0" smtClean="0"/>
              <a:t>60,000</a:t>
            </a:r>
            <a:r>
              <a:rPr lang="zh-CN" altLang="en-US" sz="1600" b="0" dirty="0" smtClean="0"/>
              <a:t>次会议上发表的约</a:t>
            </a:r>
            <a:r>
              <a:rPr lang="en-US" altLang="zh-CN" sz="1600" b="0" dirty="0" smtClean="0"/>
              <a:t>200</a:t>
            </a:r>
            <a:r>
              <a:rPr lang="zh-CN" altLang="en-US" sz="1600" b="0" dirty="0" smtClean="0"/>
              <a:t>万篇论文。</a:t>
            </a:r>
            <a:endParaRPr lang="en-US" altLang="zh-CN" sz="1600" b="0" dirty="0" smtClean="0"/>
          </a:p>
          <a:p>
            <a:r>
              <a:rPr lang="zh-CN" altLang="en-US" sz="1600" b="0" dirty="0" smtClean="0"/>
              <a:t>学科涉及自然科学和社会科学两大领域，覆盖</a:t>
            </a:r>
            <a:r>
              <a:rPr lang="en-US" altLang="zh-CN" sz="1600" b="0" dirty="0" smtClean="0"/>
              <a:t>250</a:t>
            </a:r>
            <a:r>
              <a:rPr lang="zh-CN" altLang="en-US" sz="1600" b="0" dirty="0" smtClean="0"/>
              <a:t>个学科，包括工程学、物理学、生物学、化学、精神病学和经济学等。数据库</a:t>
            </a:r>
            <a:r>
              <a:rPr lang="zh-CN" altLang="en-US" sz="1600" dirty="0" smtClean="0"/>
              <a:t>每周更新</a:t>
            </a:r>
            <a:r>
              <a:rPr lang="zh-CN" altLang="en-US" sz="1600" b="0" dirty="0" smtClean="0"/>
              <a:t>；每年新增超过</a:t>
            </a:r>
            <a:r>
              <a:rPr lang="en-US" altLang="zh-CN" sz="1600" b="0" dirty="0" smtClean="0"/>
              <a:t>385,000</a:t>
            </a:r>
            <a:r>
              <a:rPr lang="zh-CN" altLang="en-US" sz="1600" b="0" dirty="0" smtClean="0"/>
              <a:t>条记录。</a:t>
            </a:r>
          </a:p>
        </p:txBody>
      </p:sp>
      <p:sp>
        <p:nvSpPr>
          <p:cNvPr id="52231" name="矩形 7"/>
          <p:cNvSpPr>
            <a:spLocks noChangeArrowheads="1"/>
          </p:cNvSpPr>
          <p:nvPr/>
        </p:nvSpPr>
        <p:spPr bwMode="auto">
          <a:xfrm>
            <a:off x="611188" y="6165850"/>
            <a:ext cx="37079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dirty="0">
                <a:solidFill>
                  <a:srgbClr val="000000"/>
                </a:solidFill>
                <a:hlinkClick r:id="rId2"/>
              </a:rPr>
              <a:t>http://www.webofknowledge.com/WOS</a:t>
            </a:r>
            <a:endParaRPr lang="zh-CN" altLang="en-US" sz="1600" dirty="0">
              <a:solidFill>
                <a:srgbClr val="000000"/>
              </a:solidFill>
            </a:endParaRPr>
          </a:p>
        </p:txBody>
      </p:sp>
      <p:sp>
        <p:nvSpPr>
          <p:cNvPr id="7" name="标题 1"/>
          <p:cNvSpPr>
            <a:spLocks noGrp="1"/>
          </p:cNvSpPr>
          <p:nvPr>
            <p:ph type="title"/>
          </p:nvPr>
        </p:nvSpPr>
        <p:spPr>
          <a:xfrm>
            <a:off x="457200" y="274638"/>
            <a:ext cx="8229600" cy="1143000"/>
          </a:xfrm>
        </p:spPr>
        <p:txBody>
          <a:bodyPr/>
          <a:lstStyle/>
          <a:p>
            <a:pPr lvl="0"/>
            <a:r>
              <a:rPr lang="zh-CN" altLang="en-US" dirty="0" smtClean="0"/>
              <a:t>文摘数据库</a:t>
            </a:r>
            <a:r>
              <a:rPr lang="en-US" altLang="zh-CN" dirty="0" smtClean="0"/>
              <a:t>——CPCI</a:t>
            </a:r>
            <a:endParaRPr lang="zh-CN" altLang="en-US" dirty="0"/>
          </a:p>
        </p:txBody>
      </p:sp>
      <p:grpSp>
        <p:nvGrpSpPr>
          <p:cNvPr id="3" name="组合 2"/>
          <p:cNvGrpSpPr/>
          <p:nvPr/>
        </p:nvGrpSpPr>
        <p:grpSpPr>
          <a:xfrm>
            <a:off x="383815" y="1268061"/>
            <a:ext cx="4129844" cy="4824764"/>
            <a:chOff x="383815" y="1268061"/>
            <a:chExt cx="4129844" cy="4824764"/>
          </a:xfrm>
        </p:grpSpPr>
        <p:pic>
          <p:nvPicPr>
            <p:cNvPr id="10" name="Picture 7" descr="WOS CC检索界面.jpg"/>
            <p:cNvPicPr>
              <a:picLocks noChangeAspect="1"/>
            </p:cNvPicPr>
            <p:nvPr/>
          </p:nvPicPr>
          <p:blipFill>
            <a:blip r:embed="rId3" cstate="print"/>
            <a:stretch>
              <a:fillRect/>
            </a:stretch>
          </p:blipFill>
          <p:spPr>
            <a:xfrm>
              <a:off x="383815" y="1268061"/>
              <a:ext cx="4129844" cy="4824764"/>
            </a:xfrm>
            <a:prstGeom prst="rect">
              <a:avLst/>
            </a:prstGeom>
          </p:spPr>
        </p:pic>
        <p:pic>
          <p:nvPicPr>
            <p:cNvPr id="2" name="图片 1"/>
            <p:cNvPicPr>
              <a:picLocks noChangeAspect="1"/>
            </p:cNvPicPr>
            <p:nvPr/>
          </p:nvPicPr>
          <p:blipFill>
            <a:blip r:embed="rId4"/>
            <a:stretch>
              <a:fillRect/>
            </a:stretch>
          </p:blipFill>
          <p:spPr>
            <a:xfrm>
              <a:off x="404622" y="3680443"/>
              <a:ext cx="4109037" cy="1971675"/>
            </a:xfrm>
            <a:prstGeom prst="rect">
              <a:avLst/>
            </a:prstGeom>
          </p:spPr>
        </p:pic>
      </p:grpSp>
      <p:sp>
        <p:nvSpPr>
          <p:cNvPr id="9" name="圆角矩形 8"/>
          <p:cNvSpPr/>
          <p:nvPr/>
        </p:nvSpPr>
        <p:spPr>
          <a:xfrm>
            <a:off x="611188" y="4861367"/>
            <a:ext cx="3923278" cy="25464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圆角矩形 10"/>
          <p:cNvSpPr/>
          <p:nvPr/>
        </p:nvSpPr>
        <p:spPr>
          <a:xfrm>
            <a:off x="678066" y="2019339"/>
            <a:ext cx="898249" cy="263617"/>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3" name="矩形 12"/>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Tree>
    <p:extLst>
      <p:ext uri="{BB962C8B-B14F-4D97-AF65-F5344CB8AC3E}">
        <p14:creationId xmlns:p14="http://schemas.microsoft.com/office/powerpoint/2010/main" xmlns="" val="424282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a:xfrm>
            <a:off x="4520480" y="1052736"/>
            <a:ext cx="4516016" cy="4525962"/>
          </a:xfrm>
        </p:spPr>
        <p:txBody>
          <a:bodyPr/>
          <a:lstStyle/>
          <a:p>
            <a:pPr marL="342900" lvl="3" indent="-342900">
              <a:lnSpc>
                <a:spcPct val="130000"/>
              </a:lnSpc>
              <a:buSzPct val="60000"/>
              <a:buFont typeface="Wingdings" pitchFamily="2" charset="2"/>
              <a:buChar char="l"/>
            </a:pPr>
            <a:r>
              <a:rPr lang="en-US" altLang="zh-CN" sz="2300" b="1" dirty="0" smtClean="0">
                <a:solidFill>
                  <a:srgbClr val="660033"/>
                </a:solidFill>
                <a:latin typeface="+mn-lt"/>
                <a:cs typeface="+mn-cs"/>
              </a:rPr>
              <a:t>INSPEC</a:t>
            </a:r>
            <a:r>
              <a:rPr lang="zh-CN" altLang="en-US" sz="2300" b="1" dirty="0" smtClean="0">
                <a:solidFill>
                  <a:srgbClr val="660033"/>
                </a:solidFill>
                <a:latin typeface="+mn-lt"/>
                <a:cs typeface="+mn-cs"/>
              </a:rPr>
              <a:t>数据库</a:t>
            </a:r>
            <a:endParaRPr lang="en-US" altLang="zh-CN" sz="2300" b="1" dirty="0">
              <a:solidFill>
                <a:srgbClr val="660033"/>
              </a:solidFill>
              <a:latin typeface="+mn-lt"/>
              <a:cs typeface="+mn-cs"/>
            </a:endParaRPr>
          </a:p>
          <a:p>
            <a:pPr marL="342900" lvl="3" indent="-342900">
              <a:lnSpc>
                <a:spcPct val="130000"/>
              </a:lnSpc>
              <a:buSzPct val="60000"/>
              <a:buFont typeface="Wingdings" pitchFamily="2" charset="2"/>
              <a:buChar char="l"/>
            </a:pPr>
            <a:r>
              <a:rPr lang="en-US" altLang="zh-CN" sz="1600" dirty="0">
                <a:latin typeface="+mn-lt"/>
                <a:cs typeface="+mn-cs"/>
              </a:rPr>
              <a:t>INSPEC</a:t>
            </a:r>
            <a:r>
              <a:rPr lang="zh-CN" altLang="en-US" sz="1600" dirty="0">
                <a:latin typeface="+mn-lt"/>
                <a:cs typeface="+mn-cs"/>
              </a:rPr>
              <a:t>是全球在理工科领域最权威</a:t>
            </a:r>
            <a:r>
              <a:rPr lang="zh-CN" altLang="en-US" sz="1600" dirty="0" smtClean="0">
                <a:latin typeface="+mn-lt"/>
                <a:cs typeface="+mn-cs"/>
              </a:rPr>
              <a:t>的综合索引 </a:t>
            </a:r>
            <a:r>
              <a:rPr lang="zh-CN" altLang="en-US" sz="1600" dirty="0">
                <a:latin typeface="+mn-lt"/>
                <a:cs typeface="+mn-cs"/>
              </a:rPr>
              <a:t>库之一，由 </a:t>
            </a:r>
            <a:r>
              <a:rPr lang="zh-CN" altLang="en-US" sz="1600" dirty="0" smtClean="0">
                <a:latin typeface="+mn-lt"/>
                <a:cs typeface="+mn-cs"/>
              </a:rPr>
              <a:t>英国工程技术学会提供。是</a:t>
            </a:r>
            <a:r>
              <a:rPr lang="en-US" altLang="zh-CN" sz="1600" dirty="0"/>
              <a:t>Web of </a:t>
            </a:r>
            <a:r>
              <a:rPr lang="en-US" altLang="zh-CN" sz="1600" dirty="0" err="1"/>
              <a:t>Science</a:t>
            </a:r>
            <a:r>
              <a:rPr lang="en-US" altLang="zh-CN" sz="1600" baseline="30000" dirty="0" err="1"/>
              <a:t>TM</a:t>
            </a:r>
            <a:r>
              <a:rPr lang="en-US" altLang="zh-CN" sz="1600" dirty="0"/>
              <a:t> </a:t>
            </a:r>
            <a:r>
              <a:rPr lang="zh-CN" altLang="en-US" sz="1600" dirty="0" smtClean="0"/>
              <a:t>平台产品数据库之一。</a:t>
            </a:r>
            <a:endParaRPr lang="en-US" altLang="zh-CN" sz="1600" dirty="0" smtClean="0">
              <a:latin typeface="+mn-lt"/>
              <a:cs typeface="+mn-cs"/>
            </a:endParaRPr>
          </a:p>
          <a:p>
            <a:pPr marL="342900" lvl="3" indent="-342900">
              <a:lnSpc>
                <a:spcPct val="130000"/>
              </a:lnSpc>
              <a:buSzPct val="60000"/>
              <a:buFont typeface="Wingdings" pitchFamily="2" charset="2"/>
              <a:buChar char="l"/>
            </a:pPr>
            <a:r>
              <a:rPr lang="zh-CN" altLang="en-US" sz="1600" dirty="0"/>
              <a:t>收录下列论文</a:t>
            </a:r>
            <a:r>
              <a:rPr lang="zh-CN" altLang="en-US" sz="1600" dirty="0" smtClean="0"/>
              <a:t>的文献题录和文摘</a:t>
            </a:r>
            <a:r>
              <a:rPr lang="zh-CN" altLang="en-US" sz="1600" dirty="0"/>
              <a:t>信息：</a:t>
            </a:r>
            <a:endParaRPr lang="en-US" altLang="zh-CN" sz="1600" dirty="0"/>
          </a:p>
          <a:p>
            <a:pPr lvl="1">
              <a:spcBef>
                <a:spcPts val="450"/>
              </a:spcBef>
              <a:buSzPct val="100000"/>
              <a:buFont typeface="Wingdings" panose="05000000000000000000" pitchFamily="2" charset="2"/>
              <a:buChar char="Ø"/>
            </a:pPr>
            <a:r>
              <a:rPr lang="zh-CN" altLang="en-US" sz="1600" dirty="0" smtClean="0"/>
              <a:t>科技</a:t>
            </a:r>
            <a:r>
              <a:rPr lang="zh-CN" altLang="en-US" sz="1600" dirty="0"/>
              <a:t>期刊</a:t>
            </a:r>
            <a:r>
              <a:rPr lang="en-US" altLang="zh-CN" sz="1600" dirty="0"/>
              <a:t>4000</a:t>
            </a:r>
            <a:r>
              <a:rPr lang="zh-CN" altLang="en-US" sz="1600" dirty="0"/>
              <a:t>多种</a:t>
            </a:r>
            <a:endParaRPr lang="en-US" altLang="zh-CN" sz="1600" dirty="0"/>
          </a:p>
          <a:p>
            <a:pPr lvl="1">
              <a:spcBef>
                <a:spcPts val="450"/>
              </a:spcBef>
              <a:buSzPct val="100000"/>
              <a:buFont typeface="Wingdings" panose="05000000000000000000" pitchFamily="2" charset="2"/>
              <a:buChar char="Ø"/>
            </a:pPr>
            <a:r>
              <a:rPr lang="zh-CN" altLang="en-US" sz="1600" dirty="0"/>
              <a:t>图书、报告</a:t>
            </a:r>
            <a:endParaRPr lang="en-US" altLang="zh-CN" sz="1600" dirty="0"/>
          </a:p>
          <a:p>
            <a:pPr lvl="1">
              <a:spcBef>
                <a:spcPts val="450"/>
              </a:spcBef>
              <a:buSzPct val="100000"/>
              <a:buFont typeface="Wingdings" panose="05000000000000000000" pitchFamily="2" charset="2"/>
              <a:buChar char="Ø"/>
            </a:pPr>
            <a:r>
              <a:rPr lang="zh-CN" altLang="en-US" sz="1600" dirty="0"/>
              <a:t>会议文献</a:t>
            </a:r>
            <a:r>
              <a:rPr lang="en-US" altLang="zh-CN" sz="1600" dirty="0"/>
              <a:t>2200</a:t>
            </a:r>
            <a:r>
              <a:rPr lang="zh-CN" altLang="en-US" sz="1600" dirty="0"/>
              <a:t>多种</a:t>
            </a:r>
            <a:endParaRPr lang="en-US" altLang="zh-CN" sz="1600" dirty="0"/>
          </a:p>
          <a:p>
            <a:pPr marL="342900" lvl="3" indent="-342900">
              <a:lnSpc>
                <a:spcPct val="130000"/>
              </a:lnSpc>
              <a:buSzPct val="60000"/>
              <a:buFont typeface="Wingdings" pitchFamily="2" charset="2"/>
              <a:buChar char="l"/>
            </a:pPr>
            <a:r>
              <a:rPr lang="en-US" altLang="zh-CN" sz="1600" dirty="0" err="1" smtClean="0">
                <a:latin typeface="+mn-lt"/>
                <a:cs typeface="+mn-cs"/>
              </a:rPr>
              <a:t>Inspec</a:t>
            </a:r>
            <a:r>
              <a:rPr lang="zh-CN" altLang="en-US" sz="1600" dirty="0" smtClean="0">
                <a:latin typeface="+mn-lt"/>
                <a:cs typeface="+mn-cs"/>
              </a:rPr>
              <a:t>网络版：</a:t>
            </a:r>
            <a:r>
              <a:rPr lang="en-US" altLang="zh-CN" sz="1600" dirty="0" smtClean="0">
                <a:latin typeface="+mn-lt"/>
                <a:cs typeface="+mn-cs"/>
              </a:rPr>
              <a:t> </a:t>
            </a:r>
            <a:r>
              <a:rPr lang="zh-CN" altLang="en-US" sz="1600" dirty="0" smtClean="0">
                <a:latin typeface="+mn-lt"/>
                <a:cs typeface="+mn-cs"/>
              </a:rPr>
              <a:t>始于</a:t>
            </a:r>
            <a:r>
              <a:rPr lang="en-US" altLang="zh-CN" sz="1600" dirty="0" smtClean="0">
                <a:latin typeface="+mn-lt"/>
                <a:cs typeface="+mn-cs"/>
              </a:rPr>
              <a:t>1969</a:t>
            </a:r>
            <a:r>
              <a:rPr lang="zh-CN" altLang="en-US" sz="1600" dirty="0" smtClean="0">
                <a:latin typeface="+mn-lt"/>
                <a:cs typeface="+mn-cs"/>
              </a:rPr>
              <a:t>年，每</a:t>
            </a:r>
            <a:r>
              <a:rPr lang="zh-CN" altLang="en-US" sz="1600" dirty="0">
                <a:latin typeface="+mn-lt"/>
                <a:cs typeface="+mn-cs"/>
              </a:rPr>
              <a:t>周</a:t>
            </a:r>
            <a:r>
              <a:rPr lang="zh-CN" altLang="en-US" sz="1600" dirty="0" smtClean="0">
                <a:latin typeface="+mn-lt"/>
                <a:cs typeface="+mn-cs"/>
              </a:rPr>
              <a:t>更新</a:t>
            </a:r>
            <a:endParaRPr lang="en-US" altLang="zh-CN" sz="1600" dirty="0" smtClean="0">
              <a:latin typeface="+mn-lt"/>
              <a:cs typeface="+mn-cs"/>
            </a:endParaRPr>
          </a:p>
          <a:p>
            <a:pPr marL="342900" lvl="3" indent="-342900">
              <a:lnSpc>
                <a:spcPct val="130000"/>
              </a:lnSpc>
              <a:buSzPct val="60000"/>
              <a:buFont typeface="Wingdings" pitchFamily="2" charset="2"/>
              <a:buChar char="l"/>
            </a:pPr>
            <a:r>
              <a:rPr lang="zh-CN" altLang="en-US" sz="1600" dirty="0"/>
              <a:t>专业面覆盖</a:t>
            </a:r>
            <a:r>
              <a:rPr lang="zh-CN" altLang="en-US" sz="1600" b="1" dirty="0"/>
              <a:t>物理、电子与电气工程、计算机、信息技术、控制、生产与制造</a:t>
            </a:r>
            <a:r>
              <a:rPr lang="zh-CN" altLang="en-US" sz="1600" b="1" dirty="0" smtClean="0"/>
              <a:t>工程  。</a:t>
            </a:r>
            <a:endParaRPr lang="en-US" altLang="zh-CN" sz="1600" b="1" dirty="0" smtClean="0"/>
          </a:p>
          <a:p>
            <a:pPr marL="342900" lvl="3" indent="-342900">
              <a:lnSpc>
                <a:spcPct val="130000"/>
              </a:lnSpc>
              <a:buSzPct val="60000"/>
              <a:buFont typeface="Wingdings" pitchFamily="2" charset="2"/>
              <a:buChar char="l"/>
            </a:pPr>
            <a:r>
              <a:rPr lang="zh-CN" altLang="en-US" sz="1600" dirty="0" smtClean="0">
                <a:latin typeface="+mn-lt"/>
                <a:cs typeface="+mn-cs"/>
              </a:rPr>
              <a:t>特色：</a:t>
            </a:r>
            <a:endParaRPr lang="en-US" altLang="zh-CN" sz="1600" dirty="0" smtClean="0">
              <a:latin typeface="+mn-lt"/>
              <a:cs typeface="+mn-cs"/>
            </a:endParaRPr>
          </a:p>
          <a:p>
            <a:pPr marL="800100" lvl="4" indent="-342900">
              <a:lnSpc>
                <a:spcPct val="130000"/>
              </a:lnSpc>
              <a:buSzPct val="100000"/>
              <a:buFont typeface="Wingdings" panose="05000000000000000000" pitchFamily="2" charset="2"/>
              <a:buChar char="Ø"/>
            </a:pPr>
            <a:r>
              <a:rPr lang="zh-CN" altLang="en-US" sz="1600" b="1" dirty="0" smtClean="0">
                <a:latin typeface="+mn-lt"/>
                <a:cs typeface="+mn-cs"/>
              </a:rPr>
              <a:t>控制</a:t>
            </a:r>
            <a:r>
              <a:rPr lang="zh-CN" altLang="en-US" sz="1600" b="1" dirty="0">
                <a:latin typeface="+mn-lt"/>
                <a:cs typeface="+mn-cs"/>
              </a:rPr>
              <a:t>词</a:t>
            </a:r>
            <a:r>
              <a:rPr lang="en-US" altLang="zh-CN" sz="1600" b="1" dirty="0">
                <a:latin typeface="+mn-lt"/>
                <a:cs typeface="+mn-cs"/>
              </a:rPr>
              <a:t>/</a:t>
            </a:r>
            <a:r>
              <a:rPr lang="zh-CN" altLang="en-US" sz="1600" b="1" dirty="0">
                <a:latin typeface="+mn-lt"/>
                <a:cs typeface="+mn-cs"/>
              </a:rPr>
              <a:t>自由词</a:t>
            </a:r>
            <a:r>
              <a:rPr lang="zh-CN" altLang="en-US" sz="1600" dirty="0">
                <a:latin typeface="+mn-lt"/>
                <a:cs typeface="+mn-cs"/>
              </a:rPr>
              <a:t>等特色检索字段能够有效提高相关性及准确性</a:t>
            </a:r>
          </a:p>
          <a:p>
            <a:pPr marL="800100" lvl="4" indent="-342900">
              <a:lnSpc>
                <a:spcPct val="130000"/>
              </a:lnSpc>
              <a:buSzPct val="100000"/>
              <a:buFont typeface="Wingdings" panose="05000000000000000000" pitchFamily="2" charset="2"/>
              <a:buChar char="Ø"/>
            </a:pPr>
            <a:r>
              <a:rPr lang="zh-CN" altLang="en-US" sz="1600" b="1" dirty="0">
                <a:latin typeface="+mn-lt"/>
                <a:cs typeface="+mn-cs"/>
              </a:rPr>
              <a:t>数字索引 </a:t>
            </a:r>
            <a:r>
              <a:rPr lang="en-US" altLang="zh-CN" sz="1600" b="1" dirty="0">
                <a:latin typeface="+mn-lt"/>
                <a:cs typeface="+mn-cs"/>
              </a:rPr>
              <a:t>/</a:t>
            </a:r>
            <a:r>
              <a:rPr lang="zh-CN" altLang="en-US" sz="1600" b="1" dirty="0">
                <a:latin typeface="+mn-lt"/>
                <a:cs typeface="+mn-cs"/>
              </a:rPr>
              <a:t>化学索引</a:t>
            </a:r>
            <a:r>
              <a:rPr lang="zh-CN" altLang="en-US" sz="1600" dirty="0">
                <a:latin typeface="+mn-lt"/>
                <a:cs typeface="+mn-cs"/>
              </a:rPr>
              <a:t>等特殊检策略满足不同检索需求</a:t>
            </a:r>
          </a:p>
        </p:txBody>
      </p:sp>
      <p:sp>
        <p:nvSpPr>
          <p:cNvPr id="21509" name="TextBox 4"/>
          <p:cNvSpPr txBox="1">
            <a:spLocks noChangeArrowheads="1"/>
          </p:cNvSpPr>
          <p:nvPr/>
        </p:nvSpPr>
        <p:spPr bwMode="auto">
          <a:xfrm>
            <a:off x="-252536" y="6113528"/>
            <a:ext cx="6480175" cy="342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gn="ctr">
              <a:lnSpc>
                <a:spcPct val="110000"/>
              </a:lnSpc>
              <a:buFontTx/>
              <a:buNone/>
            </a:pPr>
            <a:r>
              <a:rPr lang="en-US" altLang="zh-CN" sz="1600" dirty="0">
                <a:solidFill>
                  <a:srgbClr val="000000"/>
                </a:solidFill>
                <a:hlinkClick r:id="rId2"/>
              </a:rPr>
              <a:t>http://www.webofknowledge.com/INSPEC</a:t>
            </a:r>
            <a:endParaRPr lang="zh-CN" altLang="en-US" sz="1600" dirty="0">
              <a:solidFill>
                <a:srgbClr val="000000"/>
              </a:solidFill>
            </a:endParaRPr>
          </a:p>
        </p:txBody>
      </p:sp>
      <p:sp>
        <p:nvSpPr>
          <p:cNvPr id="7" name="标题 1"/>
          <p:cNvSpPr>
            <a:spLocks noGrp="1"/>
          </p:cNvSpPr>
          <p:nvPr>
            <p:ph type="title"/>
          </p:nvPr>
        </p:nvSpPr>
        <p:spPr>
          <a:xfrm>
            <a:off x="457200" y="274638"/>
            <a:ext cx="8229600" cy="1143000"/>
          </a:xfrm>
        </p:spPr>
        <p:txBody>
          <a:bodyPr/>
          <a:lstStyle/>
          <a:p>
            <a:pPr lvl="0"/>
            <a:r>
              <a:rPr lang="zh-CN" altLang="en-US" dirty="0" smtClean="0"/>
              <a:t>文摘数据库</a:t>
            </a:r>
            <a:r>
              <a:rPr lang="en-US" altLang="zh-CN" dirty="0" smtClean="0"/>
              <a:t>——INSPEC</a:t>
            </a:r>
            <a:endParaRPr lang="zh-CN" altLang="en-US" dirty="0"/>
          </a:p>
        </p:txBody>
      </p:sp>
      <p:pic>
        <p:nvPicPr>
          <p:cNvPr id="2" name="图片 1"/>
          <p:cNvPicPr>
            <a:picLocks noChangeAspect="1"/>
          </p:cNvPicPr>
          <p:nvPr/>
        </p:nvPicPr>
        <p:blipFill>
          <a:blip r:embed="rId3"/>
          <a:stretch>
            <a:fillRect/>
          </a:stretch>
        </p:blipFill>
        <p:spPr>
          <a:xfrm>
            <a:off x="611560" y="1318795"/>
            <a:ext cx="3875819" cy="4754124"/>
          </a:xfrm>
          <a:prstGeom prst="rect">
            <a:avLst/>
          </a:prstGeom>
        </p:spPr>
      </p:pic>
      <p:sp>
        <p:nvSpPr>
          <p:cNvPr id="9" name="矩形 8"/>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Tree>
    <p:extLst>
      <p:ext uri="{BB962C8B-B14F-4D97-AF65-F5344CB8AC3E}">
        <p14:creationId xmlns:p14="http://schemas.microsoft.com/office/powerpoint/2010/main" xmlns="" val="3830129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idx="1"/>
          </p:nvPr>
        </p:nvSpPr>
        <p:spPr>
          <a:xfrm>
            <a:off x="4788024" y="1280972"/>
            <a:ext cx="4227984" cy="4337050"/>
          </a:xfrm>
        </p:spPr>
        <p:txBody>
          <a:bodyPr/>
          <a:lstStyle/>
          <a:p>
            <a:pPr marL="342900" lvl="3" indent="-342900">
              <a:lnSpc>
                <a:spcPct val="130000"/>
              </a:lnSpc>
              <a:buSzPct val="60000"/>
              <a:buFont typeface="Wingdings" pitchFamily="2" charset="2"/>
              <a:buChar char="l"/>
            </a:pPr>
            <a:r>
              <a:rPr lang="en-US" altLang="zh-CN" sz="2300" b="1" dirty="0">
                <a:solidFill>
                  <a:srgbClr val="660033"/>
                </a:solidFill>
                <a:latin typeface="+mn-lt"/>
                <a:cs typeface="+mn-cs"/>
              </a:rPr>
              <a:t>EI   (</a:t>
            </a:r>
            <a:r>
              <a:rPr lang="en-US" altLang="zh-CN" sz="2300" b="1" dirty="0" err="1">
                <a:solidFill>
                  <a:srgbClr val="660033"/>
                </a:solidFill>
                <a:latin typeface="+mn-lt"/>
                <a:cs typeface="+mn-cs"/>
              </a:rPr>
              <a:t>Ei</a:t>
            </a:r>
            <a:r>
              <a:rPr lang="en-US" altLang="zh-CN" sz="2300" b="1" dirty="0">
                <a:solidFill>
                  <a:srgbClr val="660033"/>
                </a:solidFill>
                <a:latin typeface="+mn-lt"/>
                <a:cs typeface="+mn-cs"/>
              </a:rPr>
              <a:t> Engineering Village 2) </a:t>
            </a:r>
          </a:p>
          <a:p>
            <a:pPr marL="342900" lvl="3" indent="-342900">
              <a:lnSpc>
                <a:spcPct val="130000"/>
              </a:lnSpc>
              <a:buSzPct val="60000"/>
              <a:buFont typeface="Wingdings" pitchFamily="2" charset="2"/>
              <a:buChar char="l"/>
            </a:pPr>
            <a:r>
              <a:rPr lang="en-US" altLang="zh-CN" sz="1600" dirty="0">
                <a:latin typeface="+mn-lt"/>
                <a:cs typeface="+mn-cs"/>
              </a:rPr>
              <a:t>EI</a:t>
            </a:r>
            <a:r>
              <a:rPr lang="zh-CN" altLang="en-US" sz="1600" dirty="0">
                <a:latin typeface="+mn-lt"/>
                <a:cs typeface="+mn-cs"/>
              </a:rPr>
              <a:t>数据库是由</a:t>
            </a:r>
            <a:r>
              <a:rPr lang="en-US" altLang="zh-CN" sz="1600" dirty="0">
                <a:latin typeface="+mn-lt"/>
                <a:cs typeface="+mn-cs"/>
              </a:rPr>
              <a:t>ELSEVIER ENGINEERING INFORMATION </a:t>
            </a:r>
            <a:r>
              <a:rPr lang="zh-CN" altLang="en-US" sz="1600" dirty="0">
                <a:latin typeface="+mn-lt"/>
                <a:cs typeface="+mn-cs"/>
              </a:rPr>
              <a:t>公司</a:t>
            </a:r>
            <a:r>
              <a:rPr lang="zh-CN" altLang="en-US" sz="1600" dirty="0" smtClean="0">
                <a:latin typeface="+mn-lt"/>
                <a:cs typeface="+mn-cs"/>
              </a:rPr>
              <a:t>出版，为</a:t>
            </a:r>
            <a:r>
              <a:rPr lang="zh-CN" altLang="en-US" sz="1600" dirty="0">
                <a:latin typeface="+mn-lt"/>
                <a:cs typeface="+mn-cs"/>
              </a:rPr>
              <a:t>工程类文摘</a:t>
            </a:r>
            <a:r>
              <a:rPr lang="zh-CN" altLang="en-US" sz="1600" dirty="0" smtClean="0">
                <a:latin typeface="+mn-lt"/>
                <a:cs typeface="+mn-cs"/>
              </a:rPr>
              <a:t>数据库，</a:t>
            </a:r>
            <a:r>
              <a:rPr lang="zh-CN" altLang="en-US" sz="1600" dirty="0"/>
              <a:t>是工程技术领域权威检索</a:t>
            </a:r>
            <a:r>
              <a:rPr lang="zh-CN" altLang="en-US" sz="1600" dirty="0" smtClean="0"/>
              <a:t>工具。</a:t>
            </a:r>
            <a:endParaRPr lang="en-US" altLang="zh-CN" sz="1600" dirty="0" smtClean="0">
              <a:latin typeface="+mn-lt"/>
              <a:cs typeface="+mn-cs"/>
            </a:endParaRPr>
          </a:p>
          <a:p>
            <a:pPr marL="342900" lvl="3" indent="-342900">
              <a:lnSpc>
                <a:spcPct val="130000"/>
              </a:lnSpc>
              <a:buSzPct val="60000"/>
              <a:buFont typeface="Wingdings" pitchFamily="2" charset="2"/>
              <a:buChar char="l"/>
            </a:pPr>
            <a:r>
              <a:rPr lang="zh-CN" altLang="en-US" sz="1600" dirty="0" smtClean="0">
                <a:latin typeface="+mn-lt"/>
                <a:cs typeface="+mn-cs"/>
              </a:rPr>
              <a:t>收录</a:t>
            </a:r>
            <a:r>
              <a:rPr lang="en-US" altLang="zh-CN" sz="1600" dirty="0"/>
              <a:t>1500</a:t>
            </a:r>
            <a:r>
              <a:rPr lang="zh-CN" altLang="en-US" sz="1600" dirty="0"/>
              <a:t>万条</a:t>
            </a:r>
            <a:r>
              <a:rPr lang="zh-CN" altLang="en-US" sz="1600" dirty="0" smtClean="0">
                <a:latin typeface="+mn-lt"/>
                <a:cs typeface="+mn-cs"/>
              </a:rPr>
              <a:t>下列论文的文献题录和文摘信息：</a:t>
            </a:r>
            <a:endParaRPr lang="en-US" altLang="zh-CN" sz="1600" dirty="0" smtClean="0">
              <a:latin typeface="+mn-lt"/>
              <a:cs typeface="+mn-cs"/>
            </a:endParaRPr>
          </a:p>
          <a:p>
            <a:pPr marL="800100" lvl="4" indent="-342900">
              <a:lnSpc>
                <a:spcPct val="130000"/>
              </a:lnSpc>
              <a:buSzPct val="100000"/>
              <a:buFont typeface="Wingdings" panose="05000000000000000000" pitchFamily="2" charset="2"/>
              <a:buChar char="Ø"/>
            </a:pPr>
            <a:r>
              <a:rPr lang="zh-CN" altLang="en-US" sz="1600" b="1" dirty="0" smtClean="0">
                <a:latin typeface="+mn-lt"/>
                <a:cs typeface="+mn-cs"/>
              </a:rPr>
              <a:t>期刊</a:t>
            </a:r>
            <a:endParaRPr lang="en-US" altLang="zh-CN" sz="1600" b="1" dirty="0" smtClean="0">
              <a:latin typeface="+mn-lt"/>
              <a:cs typeface="+mn-cs"/>
            </a:endParaRPr>
          </a:p>
          <a:p>
            <a:pPr marL="800100" lvl="4" indent="-342900">
              <a:lnSpc>
                <a:spcPct val="130000"/>
              </a:lnSpc>
              <a:buSzPct val="100000"/>
              <a:buFont typeface="Wingdings" panose="05000000000000000000" pitchFamily="2" charset="2"/>
              <a:buChar char="Ø"/>
            </a:pPr>
            <a:r>
              <a:rPr lang="zh-CN" altLang="en-US" sz="1600" b="1" dirty="0" smtClean="0">
                <a:latin typeface="+mn-lt"/>
                <a:cs typeface="+mn-cs"/>
              </a:rPr>
              <a:t>会议论文</a:t>
            </a:r>
            <a:endParaRPr lang="en-US" altLang="zh-CN" sz="1600" b="1" dirty="0" smtClean="0">
              <a:latin typeface="+mn-lt"/>
              <a:cs typeface="+mn-cs"/>
            </a:endParaRPr>
          </a:p>
          <a:p>
            <a:pPr marL="800100" lvl="4" indent="-342900">
              <a:lnSpc>
                <a:spcPct val="130000"/>
              </a:lnSpc>
              <a:buSzPct val="100000"/>
              <a:buFont typeface="Wingdings" panose="05000000000000000000" pitchFamily="2" charset="2"/>
              <a:buChar char="Ø"/>
            </a:pPr>
            <a:r>
              <a:rPr lang="zh-CN" altLang="en-US" sz="1600" b="1" dirty="0" smtClean="0">
                <a:latin typeface="+mn-lt"/>
                <a:cs typeface="+mn-cs"/>
              </a:rPr>
              <a:t>技术报告</a:t>
            </a:r>
            <a:endParaRPr lang="en-US" altLang="zh-CN" sz="1600" b="1" dirty="0">
              <a:latin typeface="+mn-lt"/>
              <a:cs typeface="+mn-cs"/>
            </a:endParaRPr>
          </a:p>
          <a:p>
            <a:pPr marL="342900" lvl="3" indent="-342900">
              <a:lnSpc>
                <a:spcPct val="130000"/>
              </a:lnSpc>
              <a:buSzPct val="60000"/>
              <a:buFont typeface="Wingdings" pitchFamily="2" charset="2"/>
              <a:buChar char="l"/>
            </a:pPr>
            <a:r>
              <a:rPr lang="zh-CN" altLang="en-US" sz="1600" dirty="0">
                <a:latin typeface="+mn-lt"/>
                <a:cs typeface="+mn-cs"/>
              </a:rPr>
              <a:t> 覆盖工程技术领域</a:t>
            </a:r>
            <a:r>
              <a:rPr lang="en-US" altLang="zh-CN" sz="1600" dirty="0">
                <a:latin typeface="+mn-lt"/>
                <a:cs typeface="+mn-cs"/>
              </a:rPr>
              <a:t>190</a:t>
            </a:r>
            <a:r>
              <a:rPr lang="zh-CN" altLang="en-US" sz="1600" dirty="0">
                <a:latin typeface="+mn-lt"/>
                <a:cs typeface="+mn-cs"/>
              </a:rPr>
              <a:t>余个学科方向，数据规模</a:t>
            </a:r>
            <a:r>
              <a:rPr lang="zh-CN" altLang="en-US" sz="1600" dirty="0" smtClean="0">
                <a:latin typeface="+mn-lt"/>
                <a:cs typeface="+mn-cs"/>
              </a:rPr>
              <a:t>巨大</a:t>
            </a:r>
            <a:endParaRPr lang="en-US" altLang="zh-CN" sz="1600" dirty="0" smtClean="0">
              <a:latin typeface="+mn-lt"/>
              <a:cs typeface="+mn-cs"/>
            </a:endParaRPr>
          </a:p>
          <a:p>
            <a:pPr marL="342900" lvl="3" indent="-342900">
              <a:lnSpc>
                <a:spcPct val="130000"/>
              </a:lnSpc>
              <a:buSzPct val="60000"/>
              <a:buFont typeface="Wingdings" pitchFamily="2" charset="2"/>
              <a:buChar char="l"/>
            </a:pPr>
            <a:r>
              <a:rPr lang="zh-CN" altLang="en-US" sz="1600" dirty="0" smtClean="0">
                <a:latin typeface="+mn-lt"/>
                <a:cs typeface="+mn-cs"/>
              </a:rPr>
              <a:t>共计</a:t>
            </a:r>
            <a:r>
              <a:rPr lang="zh-CN" altLang="en-US" sz="1600" dirty="0">
                <a:latin typeface="+mn-lt"/>
                <a:cs typeface="+mn-cs"/>
              </a:rPr>
              <a:t>来自</a:t>
            </a:r>
            <a:r>
              <a:rPr lang="en-US" altLang="zh-CN" sz="1600" b="1" dirty="0">
                <a:latin typeface="+mn-lt"/>
                <a:cs typeface="+mn-cs"/>
              </a:rPr>
              <a:t>6</a:t>
            </a:r>
            <a:r>
              <a:rPr lang="zh-CN" altLang="en-US" sz="1600" b="1" dirty="0">
                <a:latin typeface="+mn-lt"/>
                <a:cs typeface="+mn-cs"/>
              </a:rPr>
              <a:t>千余种</a:t>
            </a:r>
            <a:r>
              <a:rPr lang="zh-CN" altLang="en-US" sz="1600" dirty="0">
                <a:latin typeface="+mn-lt"/>
                <a:cs typeface="+mn-cs"/>
              </a:rPr>
              <a:t>期刊会议录</a:t>
            </a:r>
            <a:r>
              <a:rPr lang="zh-CN" altLang="en-US" sz="1600" dirty="0" smtClean="0">
                <a:latin typeface="+mn-lt"/>
                <a:cs typeface="+mn-cs"/>
              </a:rPr>
              <a:t>的文献</a:t>
            </a:r>
            <a:r>
              <a:rPr lang="zh-CN" altLang="en-US" sz="1600" dirty="0">
                <a:latin typeface="+mn-lt"/>
                <a:cs typeface="+mn-cs"/>
              </a:rPr>
              <a:t>题录与文摘信息</a:t>
            </a:r>
            <a:r>
              <a:rPr lang="en-US" altLang="zh-CN" sz="1600" dirty="0">
                <a:latin typeface="+mn-lt"/>
                <a:cs typeface="+mn-cs"/>
              </a:rPr>
              <a:t> 。</a:t>
            </a:r>
          </a:p>
        </p:txBody>
      </p:sp>
      <p:sp>
        <p:nvSpPr>
          <p:cNvPr id="23558" name="TextBox 5"/>
          <p:cNvSpPr txBox="1">
            <a:spLocks noChangeArrowheads="1"/>
          </p:cNvSpPr>
          <p:nvPr/>
        </p:nvSpPr>
        <p:spPr bwMode="auto">
          <a:xfrm>
            <a:off x="900113" y="5589588"/>
            <a:ext cx="359987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en-US" altLang="zh-CN" sz="1600" dirty="0">
                <a:solidFill>
                  <a:srgbClr val="000000"/>
                </a:solidFill>
                <a:hlinkClick r:id="rId2"/>
              </a:rPr>
              <a:t>http://www.engineeringvillage2.org/</a:t>
            </a:r>
            <a:r>
              <a:rPr lang="en-US" altLang="zh-CN" sz="1600" dirty="0">
                <a:solidFill>
                  <a:srgbClr val="000000"/>
                </a:solidFill>
              </a:rPr>
              <a:t> </a:t>
            </a:r>
            <a:endParaRPr lang="zh-CN" altLang="en-US" sz="1600" dirty="0">
              <a:solidFill>
                <a:srgbClr val="000000"/>
              </a:solidFill>
            </a:endParaRPr>
          </a:p>
        </p:txBody>
      </p:sp>
      <p:sp>
        <p:nvSpPr>
          <p:cNvPr id="8" name="标题 1"/>
          <p:cNvSpPr>
            <a:spLocks noGrp="1"/>
          </p:cNvSpPr>
          <p:nvPr>
            <p:ph type="title"/>
          </p:nvPr>
        </p:nvSpPr>
        <p:spPr>
          <a:xfrm>
            <a:off x="457200" y="274638"/>
            <a:ext cx="8229600" cy="1143000"/>
          </a:xfrm>
        </p:spPr>
        <p:txBody>
          <a:bodyPr/>
          <a:lstStyle/>
          <a:p>
            <a:pPr lvl="0"/>
            <a:r>
              <a:rPr lang="zh-CN" altLang="en-US" dirty="0" smtClean="0"/>
              <a:t>文摘数据库</a:t>
            </a:r>
            <a:r>
              <a:rPr lang="en-US" altLang="zh-CN" dirty="0" smtClean="0"/>
              <a:t>——EI</a:t>
            </a:r>
            <a:endParaRPr lang="zh-CN" alt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2156" b="6795"/>
          <a:stretch/>
        </p:blipFill>
        <p:spPr bwMode="auto">
          <a:xfrm>
            <a:off x="1115616" y="1310030"/>
            <a:ext cx="3600400" cy="38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8"/>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Tree>
    <p:extLst>
      <p:ext uri="{BB962C8B-B14F-4D97-AF65-F5344CB8AC3E}">
        <p14:creationId xmlns:p14="http://schemas.microsoft.com/office/powerpoint/2010/main" xmlns="" val="25057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a:xfrm>
            <a:off x="4923850" y="1417638"/>
            <a:ext cx="4067944" cy="5715085"/>
          </a:xfrm>
        </p:spPr>
        <p:txBody>
          <a:bodyPr/>
          <a:lstStyle/>
          <a:p>
            <a:pPr marL="342900" lvl="3" indent="-342900">
              <a:spcBef>
                <a:spcPts val="0"/>
              </a:spcBef>
              <a:buSzPct val="60000"/>
              <a:buFont typeface="Wingdings" pitchFamily="2" charset="2"/>
              <a:buChar char="l"/>
            </a:pPr>
            <a:r>
              <a:rPr lang="en-US" altLang="zh-CN" sz="2300" b="1" dirty="0" err="1" smtClean="0">
                <a:solidFill>
                  <a:srgbClr val="660033"/>
                </a:solidFill>
                <a:latin typeface="+mn-lt"/>
                <a:cs typeface="+mn-cs"/>
              </a:rPr>
              <a:t>ProQuest</a:t>
            </a:r>
            <a:r>
              <a:rPr lang="zh-CN" altLang="en-US" sz="2300" b="1" dirty="0" smtClean="0">
                <a:solidFill>
                  <a:srgbClr val="660033"/>
                </a:solidFill>
                <a:latin typeface="+mn-lt"/>
                <a:cs typeface="+mn-cs"/>
              </a:rPr>
              <a:t>平台</a:t>
            </a:r>
            <a:r>
              <a:rPr lang="en-US" altLang="zh-CN" sz="2300" b="1" dirty="0" smtClean="0">
                <a:solidFill>
                  <a:srgbClr val="660033"/>
                </a:solidFill>
                <a:latin typeface="+mn-lt"/>
                <a:cs typeface="+mn-cs"/>
              </a:rPr>
              <a:t>——CSA </a:t>
            </a:r>
            <a:r>
              <a:rPr lang="en-US" altLang="zh-CN" sz="2300" b="1" dirty="0">
                <a:solidFill>
                  <a:srgbClr val="660033"/>
                </a:solidFill>
                <a:latin typeface="+mn-lt"/>
                <a:cs typeface="+mn-cs"/>
              </a:rPr>
              <a:t>(Cambridge Science Abstracts</a:t>
            </a:r>
            <a:r>
              <a:rPr lang="en-US" altLang="zh-CN" sz="2300" b="1" dirty="0" smtClean="0">
                <a:solidFill>
                  <a:srgbClr val="660033"/>
                </a:solidFill>
                <a:latin typeface="+mn-lt"/>
                <a:cs typeface="+mn-cs"/>
              </a:rPr>
              <a:t>)</a:t>
            </a:r>
            <a:r>
              <a:rPr lang="zh-CN" altLang="en-US" sz="2300" b="1" dirty="0">
                <a:solidFill>
                  <a:srgbClr val="660033"/>
                </a:solidFill>
                <a:latin typeface="+mn-lt"/>
                <a:cs typeface="+mn-cs"/>
              </a:rPr>
              <a:t>剑桥科学</a:t>
            </a:r>
            <a:r>
              <a:rPr lang="zh-CN" altLang="en-US" sz="2300" b="1" dirty="0" smtClean="0">
                <a:solidFill>
                  <a:srgbClr val="660033"/>
                </a:solidFill>
                <a:latin typeface="+mn-lt"/>
                <a:cs typeface="+mn-cs"/>
              </a:rPr>
              <a:t>文摘</a:t>
            </a:r>
            <a:endParaRPr lang="en-US" altLang="zh-CN" sz="2300" b="1" dirty="0" smtClean="0">
              <a:solidFill>
                <a:srgbClr val="660033"/>
              </a:solidFill>
              <a:latin typeface="+mn-lt"/>
              <a:cs typeface="+mn-cs"/>
            </a:endParaRPr>
          </a:p>
          <a:p>
            <a:pPr marL="342900" lvl="3" indent="-342900">
              <a:spcBef>
                <a:spcPts val="0"/>
              </a:spcBef>
              <a:buSzPct val="60000"/>
              <a:buFont typeface="Wingdings" pitchFamily="2" charset="2"/>
              <a:buChar char="l"/>
            </a:pPr>
            <a:r>
              <a:rPr lang="zh-CN" altLang="en-US" sz="1600" dirty="0" smtClean="0">
                <a:latin typeface="+mn-lt"/>
                <a:cs typeface="+mn-cs"/>
              </a:rPr>
              <a:t>该</a:t>
            </a:r>
            <a:r>
              <a:rPr lang="zh-CN" altLang="en-US" sz="1600" dirty="0">
                <a:latin typeface="+mn-lt"/>
                <a:cs typeface="+mn-cs"/>
              </a:rPr>
              <a:t>数据库收录了全球上万种出版物</a:t>
            </a:r>
            <a:r>
              <a:rPr lang="zh-CN" altLang="en-US" sz="1600" dirty="0" smtClean="0">
                <a:latin typeface="+mn-lt"/>
                <a:cs typeface="+mn-cs"/>
              </a:rPr>
              <a:t>，包括下列多种</a:t>
            </a:r>
            <a:r>
              <a:rPr lang="zh-CN" altLang="en-US" sz="1600" dirty="0">
                <a:latin typeface="+mn-lt"/>
                <a:cs typeface="+mn-cs"/>
              </a:rPr>
              <a:t>出版物</a:t>
            </a:r>
            <a:r>
              <a:rPr lang="zh-CN" altLang="en-US" sz="1600" dirty="0" smtClean="0">
                <a:latin typeface="+mn-lt"/>
                <a:cs typeface="+mn-cs"/>
              </a:rPr>
              <a:t>类型：</a:t>
            </a:r>
            <a:endParaRPr lang="en-US" altLang="zh-CN" sz="1600" dirty="0" smtClean="0">
              <a:latin typeface="+mn-lt"/>
              <a:cs typeface="+mn-cs"/>
            </a:endParaRPr>
          </a:p>
          <a:p>
            <a:pPr marL="800100" lvl="4" indent="-342900">
              <a:spcBef>
                <a:spcPts val="0"/>
              </a:spcBef>
              <a:buSzPct val="100000"/>
              <a:buFont typeface="Wingdings" panose="05000000000000000000" pitchFamily="2" charset="2"/>
              <a:buChar char="Ø"/>
            </a:pPr>
            <a:r>
              <a:rPr lang="zh-CN" altLang="en-US" sz="1600" b="1" dirty="0" smtClean="0">
                <a:latin typeface="+mn-lt"/>
                <a:cs typeface="+mn-cs"/>
              </a:rPr>
              <a:t>期刊、书、会议录、报告</a:t>
            </a:r>
            <a:endParaRPr lang="en-US" altLang="zh-CN" sz="1600" b="1" dirty="0" smtClean="0">
              <a:latin typeface="+mn-lt"/>
              <a:cs typeface="+mn-cs"/>
            </a:endParaRPr>
          </a:p>
          <a:p>
            <a:pPr marL="342900" lvl="3" indent="-342900">
              <a:spcBef>
                <a:spcPts val="0"/>
              </a:spcBef>
              <a:buSzPct val="60000"/>
              <a:buFont typeface="Wingdings" pitchFamily="2" charset="2"/>
              <a:buChar char="l"/>
            </a:pPr>
            <a:r>
              <a:rPr lang="zh-CN" altLang="en-US" sz="1600" dirty="0" smtClean="0"/>
              <a:t>覆盖研究专辑包括：材料</a:t>
            </a:r>
            <a:r>
              <a:rPr lang="zh-CN" altLang="en-US" sz="1600" dirty="0"/>
              <a:t>（含</a:t>
            </a:r>
            <a:r>
              <a:rPr lang="en-US" altLang="zh-CN" sz="1600" dirty="0"/>
              <a:t>METADEX</a:t>
            </a:r>
            <a:r>
              <a:rPr lang="zh-CN" altLang="en-US" sz="1600" dirty="0"/>
              <a:t>）、高科技 （含</a:t>
            </a:r>
            <a:r>
              <a:rPr lang="en-US" altLang="zh-CN" sz="1600" dirty="0"/>
              <a:t>Aerospace Database</a:t>
            </a:r>
            <a:r>
              <a:rPr lang="zh-CN" altLang="en-US" sz="1600" dirty="0"/>
              <a:t>、</a:t>
            </a:r>
            <a:r>
              <a:rPr lang="en-US" altLang="zh-CN" sz="1600" dirty="0"/>
              <a:t>Computer and Information Systems</a:t>
            </a:r>
            <a:r>
              <a:rPr lang="zh-CN" altLang="en-US" sz="1600" dirty="0"/>
              <a:t>、</a:t>
            </a:r>
            <a:r>
              <a:rPr lang="en-US" altLang="zh-CN" sz="1600" dirty="0"/>
              <a:t>Electronics and Communications</a:t>
            </a:r>
            <a:r>
              <a:rPr lang="zh-CN" altLang="en-US" sz="1600" dirty="0"/>
              <a:t>、</a:t>
            </a:r>
            <a:r>
              <a:rPr lang="en-US" altLang="zh-CN" sz="1600" dirty="0"/>
              <a:t>Solid State and Superconductivity</a:t>
            </a:r>
            <a:r>
              <a:rPr lang="zh-CN" altLang="en-US" sz="1600" dirty="0"/>
              <a:t>）、气象与</a:t>
            </a:r>
            <a:r>
              <a:rPr lang="zh-CN" altLang="en-US" sz="1600" dirty="0" smtClean="0"/>
              <a:t>天体物理、生物、环境、水产、</a:t>
            </a:r>
            <a:r>
              <a:rPr lang="zh-CN" altLang="en-US" sz="1600" dirty="0"/>
              <a:t>图书馆与</a:t>
            </a:r>
            <a:r>
              <a:rPr lang="zh-CN" altLang="en-US" sz="1600" dirty="0" smtClean="0"/>
              <a:t>信息科学、语言、</a:t>
            </a:r>
            <a:r>
              <a:rPr lang="zh-CN" altLang="en-US" sz="1600" dirty="0"/>
              <a:t>政府科技报告（</a:t>
            </a:r>
            <a:r>
              <a:rPr lang="en-US" altLang="zh-CN" sz="1600" dirty="0"/>
              <a:t>NTIS</a:t>
            </a:r>
            <a:r>
              <a:rPr lang="zh-CN" altLang="en-US" sz="1600" dirty="0"/>
              <a:t>）</a:t>
            </a:r>
            <a:r>
              <a:rPr lang="zh-CN" altLang="en-US" sz="1600" dirty="0" smtClean="0"/>
              <a:t>等</a:t>
            </a:r>
            <a:endParaRPr lang="en-US" altLang="zh-CN" sz="1600" dirty="0" smtClean="0"/>
          </a:p>
          <a:p>
            <a:pPr marL="342900" lvl="3" indent="-342900">
              <a:spcBef>
                <a:spcPts val="0"/>
              </a:spcBef>
              <a:buSzPct val="60000"/>
              <a:buFont typeface="Wingdings" pitchFamily="2" charset="2"/>
              <a:buChar char="l"/>
            </a:pPr>
            <a:r>
              <a:rPr lang="en-US" altLang="zh-CN" sz="1600" b="1" dirty="0" err="1">
                <a:solidFill>
                  <a:srgbClr val="660033"/>
                </a:solidFill>
              </a:rPr>
              <a:t>ProQuest</a:t>
            </a:r>
            <a:r>
              <a:rPr lang="zh-CN" altLang="en-US" sz="1600" b="1" dirty="0">
                <a:solidFill>
                  <a:srgbClr val="660033"/>
                </a:solidFill>
              </a:rPr>
              <a:t>平台</a:t>
            </a:r>
            <a:r>
              <a:rPr lang="zh-CN" altLang="en-US" sz="1600" dirty="0" smtClean="0"/>
              <a:t>还</a:t>
            </a:r>
            <a:r>
              <a:rPr lang="zh-CN" altLang="en-US" sz="1600" dirty="0"/>
              <a:t>实现了和众多资源的合并检索，其中包括：</a:t>
            </a:r>
            <a:r>
              <a:rPr lang="en-US" altLang="zh-CN" sz="1600" b="1" dirty="0"/>
              <a:t>PQDT B</a:t>
            </a:r>
            <a:r>
              <a:rPr lang="zh-CN" altLang="en-US" sz="1600" b="1" dirty="0"/>
              <a:t>全球博硕论文文摘库； </a:t>
            </a:r>
            <a:r>
              <a:rPr lang="en-US" altLang="zh-CN" sz="1600" b="1" dirty="0"/>
              <a:t>COS</a:t>
            </a:r>
            <a:r>
              <a:rPr lang="zh-CN" altLang="en-US" sz="1600" b="1" dirty="0"/>
              <a:t>基金资助、征稿信息、全球学者；</a:t>
            </a:r>
            <a:r>
              <a:rPr lang="en-US" altLang="zh-CN" sz="1600" b="1" dirty="0" err="1"/>
              <a:t>ProQuest</a:t>
            </a:r>
            <a:r>
              <a:rPr lang="en-US" altLang="zh-CN" sz="1600" b="1" dirty="0"/>
              <a:t> </a:t>
            </a:r>
            <a:r>
              <a:rPr lang="en-US" altLang="zh-CN" sz="1600" b="1" dirty="0" err="1"/>
              <a:t>Illustrata</a:t>
            </a:r>
            <a:r>
              <a:rPr lang="en-US" altLang="zh-CN" sz="1600" b="1" dirty="0"/>
              <a:t> </a:t>
            </a:r>
            <a:r>
              <a:rPr lang="zh-CN" altLang="en-US" sz="1600" b="1" dirty="0"/>
              <a:t>学术期刊图形图表图像深度索引</a:t>
            </a:r>
            <a:r>
              <a:rPr lang="zh-CN" altLang="en-US" sz="1600" dirty="0"/>
              <a:t>等</a:t>
            </a:r>
            <a:endParaRPr lang="zh-CN" altLang="en-US" sz="1600" dirty="0">
              <a:latin typeface="+mn-lt"/>
              <a:cs typeface="+mn-cs"/>
            </a:endParaRPr>
          </a:p>
        </p:txBody>
      </p:sp>
      <p:sp>
        <p:nvSpPr>
          <p:cNvPr id="25605" name="TextBox 5"/>
          <p:cNvSpPr txBox="1">
            <a:spLocks noChangeArrowheads="1"/>
          </p:cNvSpPr>
          <p:nvPr/>
        </p:nvSpPr>
        <p:spPr bwMode="auto">
          <a:xfrm>
            <a:off x="899592" y="6075948"/>
            <a:ext cx="33841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lang="en-US" altLang="zh-CN" sz="1600">
                <a:hlinkClick r:id="rId2"/>
              </a:rPr>
              <a:t>http://search.proquest.com/ip </a:t>
            </a:r>
            <a:r>
              <a:rPr lang="en-US" altLang="zh-CN" sz="1600">
                <a:hlinkClick r:id="rId3"/>
              </a:rPr>
              <a:t>/</a:t>
            </a:r>
            <a:r>
              <a:rPr lang="en-US" altLang="zh-CN" sz="1600"/>
              <a:t> </a:t>
            </a:r>
            <a:endParaRPr lang="zh-CN" altLang="en-US" sz="1600"/>
          </a:p>
        </p:txBody>
      </p:sp>
      <p:sp>
        <p:nvSpPr>
          <p:cNvPr id="9" name="标题 1"/>
          <p:cNvSpPr>
            <a:spLocks noGrp="1"/>
          </p:cNvSpPr>
          <p:nvPr>
            <p:ph type="title"/>
          </p:nvPr>
        </p:nvSpPr>
        <p:spPr>
          <a:xfrm>
            <a:off x="457200" y="274638"/>
            <a:ext cx="8229600" cy="1143000"/>
          </a:xfrm>
        </p:spPr>
        <p:txBody>
          <a:bodyPr/>
          <a:lstStyle/>
          <a:p>
            <a:pPr lvl="0"/>
            <a:r>
              <a:rPr lang="zh-CN" altLang="en-US" dirty="0" smtClean="0"/>
              <a:t>文摘数据库</a:t>
            </a:r>
            <a:r>
              <a:rPr lang="en-US" altLang="zh-CN" dirty="0" smtClean="0"/>
              <a:t>——CSA</a:t>
            </a:r>
            <a:endParaRPr lang="zh-CN" altLang="en-US" dirty="0"/>
          </a:p>
        </p:txBody>
      </p:sp>
      <p:pic>
        <p:nvPicPr>
          <p:cNvPr id="10" name="Picture 5" descr="C:\Users\user\Desktop\proquest.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5731" y="1534556"/>
            <a:ext cx="4058119" cy="4225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Tree>
    <p:extLst>
      <p:ext uri="{BB962C8B-B14F-4D97-AF65-F5344CB8AC3E}">
        <p14:creationId xmlns:p14="http://schemas.microsoft.com/office/powerpoint/2010/main" xmlns="" val="1281962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720680" y="1536700"/>
            <a:ext cx="2197100" cy="4914900"/>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1155700" y="1536700"/>
            <a:ext cx="4838700" cy="4914900"/>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图示 4"/>
          <p:cNvGraphicFramePr/>
          <p:nvPr>
            <p:extLst>
              <p:ext uri="{D42A27DB-BD31-4B8C-83A1-F6EECF244321}">
                <p14:modId xmlns:p14="http://schemas.microsoft.com/office/powerpoint/2010/main" xmlns="" val="1379601154"/>
              </p:ext>
            </p:extLst>
          </p:nvPr>
        </p:nvGraphicFramePr>
        <p:xfrm>
          <a:off x="952500" y="2273300"/>
          <a:ext cx="51181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p14="http://schemas.microsoft.com/office/powerpoint/2010/main" xmlns="" val="1559354582"/>
              </p:ext>
            </p:extLst>
          </p:nvPr>
        </p:nvGraphicFramePr>
        <p:xfrm>
          <a:off x="6604000" y="2159000"/>
          <a:ext cx="24257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右箭头 6"/>
          <p:cNvSpPr/>
          <p:nvPr/>
        </p:nvSpPr>
        <p:spPr>
          <a:xfrm>
            <a:off x="6045200" y="2259013"/>
            <a:ext cx="609600" cy="3289300"/>
          </a:xfrm>
          <a:prstGeom prst="rightArrow">
            <a:avLst>
              <a:gd name="adj1" fmla="val 19112"/>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2400" b="1">
              <a:solidFill>
                <a:schemeClr val="dk1"/>
              </a:solidFill>
            </a:endParaRPr>
          </a:p>
        </p:txBody>
      </p:sp>
      <p:sp>
        <p:nvSpPr>
          <p:cNvPr id="8" name="圆角矩形 7"/>
          <p:cNvSpPr/>
          <p:nvPr/>
        </p:nvSpPr>
        <p:spPr>
          <a:xfrm>
            <a:off x="2616200" y="1168400"/>
            <a:ext cx="2133600" cy="647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资源类型</a:t>
            </a:r>
            <a:endParaRPr lang="zh-CN" altLang="en-US" sz="2400" b="1" dirty="0"/>
          </a:p>
        </p:txBody>
      </p:sp>
      <p:sp>
        <p:nvSpPr>
          <p:cNvPr id="9" name="圆角矩形 8"/>
          <p:cNvSpPr/>
          <p:nvPr/>
        </p:nvSpPr>
        <p:spPr>
          <a:xfrm>
            <a:off x="6900862" y="1168400"/>
            <a:ext cx="1836737" cy="647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b="1" dirty="0">
                <a:solidFill>
                  <a:schemeClr val="dk1"/>
                </a:solidFill>
              </a:rPr>
              <a:t>数据库类型</a:t>
            </a:r>
          </a:p>
        </p:txBody>
      </p:sp>
      <p:sp>
        <p:nvSpPr>
          <p:cNvPr id="3" name="矩形 2"/>
          <p:cNvSpPr/>
          <p:nvPr/>
        </p:nvSpPr>
        <p:spPr>
          <a:xfrm>
            <a:off x="6705600" y="3202622"/>
            <a:ext cx="2212180" cy="94440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417320" y="2259013"/>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371600" y="3172936"/>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910919" y="3172936"/>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p:cNvSpPr/>
          <p:nvPr/>
        </p:nvSpPr>
        <p:spPr>
          <a:xfrm>
            <a:off x="2877820" y="2259012"/>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17"/>
          <p:cNvSpPr/>
          <p:nvPr/>
        </p:nvSpPr>
        <p:spPr>
          <a:xfrm>
            <a:off x="4390548" y="2259011"/>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18"/>
          <p:cNvSpPr/>
          <p:nvPr/>
        </p:nvSpPr>
        <p:spPr>
          <a:xfrm>
            <a:off x="4396780" y="3202623"/>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椭圆 19"/>
          <p:cNvSpPr/>
          <p:nvPr/>
        </p:nvSpPr>
        <p:spPr>
          <a:xfrm>
            <a:off x="1371600" y="4147026"/>
            <a:ext cx="119888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矩形 21"/>
          <p:cNvSpPr/>
          <p:nvPr/>
        </p:nvSpPr>
        <p:spPr>
          <a:xfrm>
            <a:off x="3394181" y="297934"/>
            <a:ext cx="2646878" cy="584775"/>
          </a:xfrm>
          <a:prstGeom prst="rect">
            <a:avLst/>
          </a:prstGeom>
        </p:spPr>
        <p:txBody>
          <a:bodyPr wrap="none">
            <a:spAutoFit/>
          </a:bodyPr>
          <a:lstStyle/>
          <a:p>
            <a:pPr marL="571500" indent="-571500">
              <a:buSzPct val="100000"/>
              <a:buFont typeface="+mj-ea"/>
              <a:buAutoNum type="ea1JpnChsDbPeriod"/>
            </a:pPr>
            <a:r>
              <a:rPr lang="zh-CN" altLang="en-US" sz="3200" b="1" dirty="0" smtClean="0"/>
              <a:t>资源类型</a:t>
            </a:r>
            <a:endParaRPr lang="en-US" altLang="zh-CN" sz="3200" b="1" dirty="0" smtClean="0"/>
          </a:p>
        </p:txBody>
      </p:sp>
      <p:sp>
        <p:nvSpPr>
          <p:cNvPr id="23"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5960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1600" y="3257436"/>
            <a:ext cx="1008112" cy="1051845"/>
            <a:chOff x="103060" y="3129169"/>
            <a:chExt cx="1314806" cy="1051845"/>
          </a:xfrm>
          <a:scene3d>
            <a:camera prst="orthographicFront"/>
            <a:lightRig rig="flat" dir="t"/>
          </a:scene3d>
        </p:grpSpPr>
        <p:sp>
          <p:nvSpPr>
            <p:cNvPr id="7" name="圆角矩形 6"/>
            <p:cNvSpPr/>
            <p:nvPr/>
          </p:nvSpPr>
          <p:spPr>
            <a:xfrm>
              <a:off x="103060" y="3129169"/>
              <a:ext cx="1314806" cy="105184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zh-CN" altLang="en-US"/>
            </a:p>
          </p:txBody>
        </p:sp>
        <p:sp>
          <p:nvSpPr>
            <p:cNvPr id="8" name="圆角矩形 4"/>
            <p:cNvSpPr/>
            <p:nvPr/>
          </p:nvSpPr>
          <p:spPr>
            <a:xfrm>
              <a:off x="133867" y="3159976"/>
              <a:ext cx="1253192" cy="9902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t>电子</a:t>
              </a:r>
              <a:endParaRPr lang="en-US" altLang="zh-CN" sz="2900" kern="1200" dirty="0" smtClean="0"/>
            </a:p>
            <a:p>
              <a:pPr lvl="0" algn="ctr" defTabSz="1289050">
                <a:lnSpc>
                  <a:spcPct val="90000"/>
                </a:lnSpc>
                <a:spcBef>
                  <a:spcPct val="0"/>
                </a:spcBef>
                <a:spcAft>
                  <a:spcPct val="35000"/>
                </a:spcAft>
              </a:pPr>
              <a:r>
                <a:rPr lang="zh-CN" altLang="en-US" sz="2900" kern="1200" dirty="0" smtClean="0"/>
                <a:t>图书</a:t>
              </a:r>
              <a:endParaRPr lang="zh-CN" altLang="en-US" sz="2900" kern="1200" dirty="0"/>
            </a:p>
          </p:txBody>
        </p:sp>
      </p:grpSp>
      <p:graphicFrame>
        <p:nvGraphicFramePr>
          <p:cNvPr id="5" name="表格 4"/>
          <p:cNvGraphicFramePr>
            <a:graphicFrameLocks noGrp="1"/>
          </p:cNvGraphicFramePr>
          <p:nvPr>
            <p:extLst>
              <p:ext uri="{D42A27DB-BD31-4B8C-83A1-F6EECF244321}">
                <p14:modId xmlns:p14="http://schemas.microsoft.com/office/powerpoint/2010/main" xmlns="" val="4252401250"/>
              </p:ext>
            </p:extLst>
          </p:nvPr>
        </p:nvGraphicFramePr>
        <p:xfrm>
          <a:off x="1161273" y="1690583"/>
          <a:ext cx="7858180" cy="4114800"/>
        </p:xfrm>
        <a:graphic>
          <a:graphicData uri="http://schemas.openxmlformats.org/drawingml/2006/table">
            <a:tbl>
              <a:tblPr>
                <a:tableStyleId>{3C2FFA5D-87B4-456A-9821-1D502468CF0F}</a:tableStyleId>
              </a:tblPr>
              <a:tblGrid>
                <a:gridCol w="2219380"/>
                <a:gridCol w="2281214"/>
                <a:gridCol w="3357586"/>
              </a:tblGrid>
              <a:tr h="449148">
                <a:tc>
                  <a:txBody>
                    <a:bodyPr/>
                    <a:lstStyle/>
                    <a:p>
                      <a:pPr algn="l">
                        <a:spcAft>
                          <a:spcPts val="0"/>
                        </a:spcAft>
                      </a:pPr>
                      <a:r>
                        <a:rPr lang="zh-CN" sz="1800" kern="0" baseline="0" dirty="0"/>
                        <a:t>方正中文电子图书</a:t>
                      </a:r>
                      <a:endParaRPr lang="zh-CN" sz="1800" kern="100" baseline="0" dirty="0">
                        <a:latin typeface="Times New Roman"/>
                        <a:ea typeface="宋体"/>
                      </a:endParaRPr>
                    </a:p>
                  </a:txBody>
                  <a:tcPr marL="68580" marR="68580" marT="0" marB="0" anchor="ctr"/>
                </a:tc>
                <a:tc>
                  <a:txBody>
                    <a:bodyPr/>
                    <a:lstStyle/>
                    <a:p>
                      <a:pPr algn="l">
                        <a:spcAft>
                          <a:spcPts val="0"/>
                        </a:spcAft>
                      </a:pPr>
                      <a:r>
                        <a:rPr lang="zh-CN" sz="1800" kern="0" baseline="0" dirty="0"/>
                        <a:t>国科图为全院</a:t>
                      </a:r>
                      <a:r>
                        <a:rPr lang="zh-CN" sz="1800" kern="0" baseline="0" dirty="0" smtClean="0"/>
                        <a:t>开通</a:t>
                      </a:r>
                      <a:r>
                        <a:rPr lang="zh-CN" altLang="en-US" sz="1800" kern="0" baseline="0" dirty="0" smtClean="0"/>
                        <a:t>，下载浏览器</a:t>
                      </a:r>
                      <a:r>
                        <a:rPr lang="zh-CN" sz="1800" kern="0" baseline="0" dirty="0" smtClean="0"/>
                        <a:t>，</a:t>
                      </a:r>
                      <a:r>
                        <a:rPr lang="zh-CN" sz="1800" kern="0" baseline="0" dirty="0"/>
                        <a:t>可在线借阅</a:t>
                      </a:r>
                      <a:endParaRPr lang="zh-CN" sz="1800" b="1" kern="100" baseline="0" dirty="0">
                        <a:latin typeface="Times New Roman"/>
                        <a:ea typeface="宋体"/>
                      </a:endParaRPr>
                    </a:p>
                  </a:txBody>
                  <a:tcPr marL="68580" marR="68580" marT="0" marB="0" anchor="ctr"/>
                </a:tc>
                <a:tc>
                  <a:txBody>
                    <a:bodyPr/>
                    <a:lstStyle/>
                    <a:p>
                      <a:pPr algn="l">
                        <a:spcAft>
                          <a:spcPts val="0"/>
                        </a:spcAft>
                      </a:pPr>
                      <a:r>
                        <a:rPr lang="en-US" sz="1800" u="none" strike="noStrike" kern="0" baseline="0" dirty="0">
                          <a:hlinkClick r:id="rId2"/>
                        </a:rPr>
                        <a:t>http://159.226.100.31/dlib</a:t>
                      </a:r>
                      <a:r>
                        <a:rPr lang="en-US" sz="1800" kern="0" baseline="0" dirty="0">
                          <a:hlinkClick r:id="rId2"/>
                        </a:rPr>
                        <a:t> </a:t>
                      </a:r>
                      <a:endParaRPr lang="zh-CN" sz="1800" kern="100" baseline="0" dirty="0">
                        <a:latin typeface="Times New Roman"/>
                        <a:ea typeface="宋体"/>
                      </a:endParaRPr>
                    </a:p>
                  </a:txBody>
                  <a:tcPr marL="68580" marR="68580" marT="0" marB="0" anchor="ctr"/>
                </a:tc>
              </a:tr>
              <a:tr h="449148">
                <a:tc>
                  <a:txBody>
                    <a:bodyPr/>
                    <a:lstStyle/>
                    <a:p>
                      <a:pPr algn="l">
                        <a:spcAft>
                          <a:spcPts val="0"/>
                        </a:spcAft>
                      </a:pPr>
                      <a:r>
                        <a:rPr lang="en-US" sz="1800" kern="0" baseline="0" dirty="0"/>
                        <a:t>Springer</a:t>
                      </a:r>
                      <a:r>
                        <a:rPr lang="zh-CN" sz="1800" kern="0" baseline="0" dirty="0"/>
                        <a:t>电子图书</a:t>
                      </a:r>
                      <a:endParaRPr lang="zh-CN" sz="1800" kern="100" baseline="0" dirty="0">
                        <a:latin typeface="Times New Roman"/>
                        <a:ea typeface="宋体"/>
                      </a:endParaRPr>
                    </a:p>
                  </a:txBody>
                  <a:tcPr marL="68580" marR="68580" marT="0" marB="0" anchor="ctr"/>
                </a:tc>
                <a:tc>
                  <a:txBody>
                    <a:bodyPr/>
                    <a:lstStyle/>
                    <a:p>
                      <a:pPr algn="l">
                        <a:spcAft>
                          <a:spcPts val="0"/>
                        </a:spcAft>
                      </a:pPr>
                      <a:r>
                        <a:rPr lang="zh-CN" sz="1800" kern="0" baseline="0" dirty="0"/>
                        <a:t>与印刷图书版同步出版</a:t>
                      </a:r>
                      <a:r>
                        <a:rPr lang="zh-CN" sz="1800" kern="0" baseline="0" dirty="0" smtClean="0"/>
                        <a:t>；</a:t>
                      </a:r>
                      <a:endParaRPr lang="zh-CN" sz="1800" b="0" kern="100" baseline="0" dirty="0">
                        <a:latin typeface="Times New Roman"/>
                        <a:ea typeface="宋体"/>
                      </a:endParaRPr>
                    </a:p>
                  </a:txBody>
                  <a:tcPr marL="68580" marR="68580" marT="0" marB="0" anchor="ctr"/>
                </a:tc>
                <a:tc>
                  <a:txBody>
                    <a:bodyPr/>
                    <a:lstStyle/>
                    <a:p>
                      <a:pPr algn="l">
                        <a:spcAft>
                          <a:spcPts val="0"/>
                        </a:spcAft>
                      </a:pPr>
                      <a:r>
                        <a:rPr lang="en-US" sz="1800" u="none" strike="noStrike" kern="0" baseline="0" dirty="0">
                          <a:hlinkClick r:id="rId3"/>
                        </a:rPr>
                        <a:t>http://www.springerlink.com/books</a:t>
                      </a:r>
                      <a:r>
                        <a:rPr lang="en-US" sz="1800" kern="0" baseline="0" dirty="0">
                          <a:hlinkClick r:id="rId3"/>
                        </a:rPr>
                        <a:t> </a:t>
                      </a:r>
                      <a:endParaRPr lang="zh-CN" sz="1800" kern="100" baseline="0" dirty="0">
                        <a:latin typeface="Times New Roman"/>
                        <a:ea typeface="宋体"/>
                      </a:endParaRPr>
                    </a:p>
                  </a:txBody>
                  <a:tcPr marL="68580" marR="68580" marT="0" marB="0" anchor="ctr"/>
                </a:tc>
              </a:tr>
              <a:tr h="575340">
                <a:tc>
                  <a:txBody>
                    <a:bodyPr/>
                    <a:lstStyle/>
                    <a:p>
                      <a:pPr algn="l">
                        <a:spcAft>
                          <a:spcPts val="0"/>
                        </a:spcAft>
                      </a:pPr>
                      <a:r>
                        <a:rPr lang="en-US" sz="1800" kern="0" baseline="0" dirty="0" err="1"/>
                        <a:t>Myilibrary</a:t>
                      </a:r>
                      <a:r>
                        <a:rPr lang="zh-CN" sz="1800" kern="0" baseline="0" dirty="0"/>
                        <a:t>电子图书</a:t>
                      </a:r>
                      <a:endParaRPr lang="zh-CN" sz="18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800" kern="0" baseline="0" dirty="0"/>
                        <a:t>英格拉姆数字集团，开通的</a:t>
                      </a:r>
                      <a:r>
                        <a:rPr lang="en-US" sz="1800" kern="0" baseline="0" dirty="0"/>
                        <a:t>2,529</a:t>
                      </a:r>
                      <a:r>
                        <a:rPr lang="zh-CN" sz="1800" kern="0" baseline="0" dirty="0"/>
                        <a:t>种外文</a:t>
                      </a:r>
                      <a:r>
                        <a:rPr lang="zh-CN" sz="1800" kern="0" baseline="0" dirty="0" smtClean="0"/>
                        <a:t>电子图书</a:t>
                      </a:r>
                      <a:endParaRPr lang="zh-CN" altLang="zh-CN" sz="1800" b="0" kern="100" baseline="0" dirty="0" smtClean="0">
                        <a:latin typeface="+mn-lt"/>
                        <a:ea typeface="+mn-ea"/>
                      </a:endParaRPr>
                    </a:p>
                  </a:txBody>
                  <a:tcPr marL="68580" marR="68580" marT="0" marB="0" anchor="ctr"/>
                </a:tc>
                <a:tc>
                  <a:txBody>
                    <a:bodyPr/>
                    <a:lstStyle/>
                    <a:p>
                      <a:pPr algn="l">
                        <a:spcAft>
                          <a:spcPts val="0"/>
                        </a:spcAft>
                      </a:pPr>
                      <a:r>
                        <a:rPr lang="en-US" sz="1800" kern="0" baseline="0" dirty="0">
                          <a:hlinkClick r:id="rId4"/>
                        </a:rPr>
                        <a:t>http://lib.myilibrary.com/browse/open.asp</a:t>
                      </a:r>
                      <a:endParaRPr lang="zh-CN" sz="1800" kern="100" baseline="0" dirty="0">
                        <a:latin typeface="Times New Roman"/>
                        <a:ea typeface="宋体"/>
                      </a:endParaRPr>
                    </a:p>
                  </a:txBody>
                  <a:tcPr marL="68580" marR="68580" marT="0" marB="0" anchor="ctr"/>
                </a:tc>
              </a:tr>
              <a:tr h="504780">
                <a:tc>
                  <a:txBody>
                    <a:bodyPr/>
                    <a:lstStyle/>
                    <a:p>
                      <a:pPr algn="l">
                        <a:spcAft>
                          <a:spcPts val="0"/>
                        </a:spcAft>
                      </a:pPr>
                      <a:r>
                        <a:rPr lang="en-US" sz="1800" kern="0" baseline="0" dirty="0" err="1"/>
                        <a:t>NetLibrary</a:t>
                      </a:r>
                      <a:r>
                        <a:rPr lang="zh-CN" sz="1800" kern="0" baseline="0" dirty="0"/>
                        <a:t>电子图书</a:t>
                      </a:r>
                      <a:endParaRPr lang="zh-CN" sz="18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800" kern="0" baseline="0" dirty="0"/>
                        <a:t>含近</a:t>
                      </a:r>
                      <a:r>
                        <a:rPr lang="en-US" sz="1800" kern="0" baseline="0" dirty="0"/>
                        <a:t>19</a:t>
                      </a:r>
                      <a:r>
                        <a:rPr lang="zh-CN" sz="1800" kern="0" baseline="0" dirty="0"/>
                        <a:t>万种电子图书，涵盖所有</a:t>
                      </a:r>
                      <a:r>
                        <a:rPr lang="zh-CN" sz="1800" kern="0" baseline="0" dirty="0" smtClean="0"/>
                        <a:t>学科</a:t>
                      </a:r>
                      <a:endParaRPr lang="zh-CN" altLang="zh-CN" sz="1800" b="0" kern="100" baseline="0" dirty="0" smtClean="0">
                        <a:latin typeface="+mn-lt"/>
                        <a:ea typeface="+mn-ea"/>
                      </a:endParaRPr>
                    </a:p>
                  </a:txBody>
                  <a:tcPr marL="68580" marR="68580" marT="0" marB="0" anchor="ctr"/>
                </a:tc>
                <a:tc>
                  <a:txBody>
                    <a:bodyPr/>
                    <a:lstStyle/>
                    <a:p>
                      <a:pPr algn="l">
                        <a:spcAft>
                          <a:spcPts val="0"/>
                        </a:spcAft>
                      </a:pPr>
                      <a:r>
                        <a:rPr lang="en-US" sz="1800" kern="0" baseline="0" dirty="0">
                          <a:hlinkClick r:id="rId5"/>
                        </a:rPr>
                        <a:t>http://www.netlibrary.com</a:t>
                      </a:r>
                      <a:endParaRPr lang="zh-CN" sz="1800" kern="100" baseline="0" dirty="0">
                        <a:latin typeface="Times New Roman"/>
                        <a:ea typeface="宋体"/>
                      </a:endParaRPr>
                    </a:p>
                  </a:txBody>
                  <a:tcPr marL="68580" marR="68580" marT="0" marB="0" anchor="ctr"/>
                </a:tc>
              </a:tr>
              <a:tr h="671304">
                <a:tc>
                  <a:txBody>
                    <a:bodyPr/>
                    <a:lstStyle/>
                    <a:p>
                      <a:pPr algn="l">
                        <a:spcAft>
                          <a:spcPts val="0"/>
                        </a:spcAft>
                      </a:pPr>
                      <a:r>
                        <a:rPr lang="en-US" altLang="zh-CN" sz="1800" kern="100" baseline="0" dirty="0" smtClean="0"/>
                        <a:t>RSC(</a:t>
                      </a:r>
                      <a:r>
                        <a:rPr lang="zh-CN" altLang="en-US" sz="1800" kern="100" baseline="0" dirty="0" smtClean="0"/>
                        <a:t>英国皇家化学学会</a:t>
                      </a:r>
                      <a:r>
                        <a:rPr lang="en-US" altLang="zh-CN" sz="1800" kern="100" baseline="0" dirty="0" smtClean="0"/>
                        <a:t>)</a:t>
                      </a:r>
                      <a:r>
                        <a:rPr lang="zh-CN" altLang="en-US" sz="1800" kern="100" baseline="0" dirty="0" smtClean="0"/>
                        <a:t>电子图书</a:t>
                      </a:r>
                      <a:endParaRPr lang="zh-CN" sz="18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0" baseline="0" dirty="0" smtClean="0"/>
                        <a:t>收录了从公元</a:t>
                      </a:r>
                      <a:r>
                        <a:rPr lang="en-US" altLang="zh-CN" sz="1800" kern="0" baseline="0" dirty="0" smtClean="0"/>
                        <a:t>1968</a:t>
                      </a:r>
                      <a:r>
                        <a:rPr lang="zh-CN" altLang="en-US" sz="1800" kern="0" baseline="0" dirty="0" smtClean="0"/>
                        <a:t>年至今有关化学的各个领域里所有书目，每年都有</a:t>
                      </a:r>
                      <a:r>
                        <a:rPr lang="en-US" altLang="zh-CN" sz="1800" kern="0" baseline="0" dirty="0" smtClean="0"/>
                        <a:t>70</a:t>
                      </a:r>
                      <a:r>
                        <a:rPr lang="zh-CN" altLang="en-US" sz="1800" kern="0" baseline="0" dirty="0" smtClean="0"/>
                        <a:t>种左右新书的更新</a:t>
                      </a:r>
                      <a:endParaRPr lang="zh-CN" altLang="zh-CN" sz="1800" b="0" kern="100" baseline="0" dirty="0" smtClean="0">
                        <a:latin typeface="+mn-lt"/>
                        <a:ea typeface="+mn-ea"/>
                      </a:endParaRPr>
                    </a:p>
                  </a:txBody>
                  <a:tcPr marL="68580" marR="68580" marT="0" marB="0" anchor="ctr"/>
                </a:tc>
                <a:tc>
                  <a:txBody>
                    <a:bodyPr/>
                    <a:lstStyle/>
                    <a:p>
                      <a:pPr algn="l">
                        <a:spcAft>
                          <a:spcPts val="0"/>
                        </a:spcAft>
                      </a:pPr>
                      <a:r>
                        <a:rPr lang="en-US" altLang="zh-CN" sz="2000" u="none" strike="noStrike" kern="1200" dirty="0" smtClean="0">
                          <a:effectLst/>
                          <a:hlinkClick r:id="rId6"/>
                        </a:rPr>
                        <a:t>http://pubs.rsc.org/en/ebooks</a:t>
                      </a:r>
                      <a:endParaRPr lang="zh-CN" sz="1800" kern="100" baseline="0" dirty="0">
                        <a:latin typeface="Times New Roman"/>
                        <a:ea typeface="宋体"/>
                      </a:endParaRPr>
                    </a:p>
                  </a:txBody>
                  <a:tcPr marL="68580" marR="68580" marT="0" marB="0" anchor="ctr"/>
                </a:tc>
              </a:tr>
            </a:tbl>
          </a:graphicData>
        </a:graphic>
      </p:graphicFrame>
      <p:sp>
        <p:nvSpPr>
          <p:cNvPr id="10" name="矩形 9"/>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1" name="标题 1"/>
          <p:cNvSpPr>
            <a:spLocks noGrp="1"/>
          </p:cNvSpPr>
          <p:nvPr>
            <p:ph type="title"/>
          </p:nvPr>
        </p:nvSpPr>
        <p:spPr>
          <a:xfrm>
            <a:off x="457200" y="274638"/>
            <a:ext cx="8229600" cy="1143000"/>
          </a:xfrm>
        </p:spPr>
        <p:txBody>
          <a:bodyPr/>
          <a:lstStyle/>
          <a:p>
            <a:pPr lvl="0"/>
            <a:r>
              <a:rPr lang="zh-CN" altLang="en-US" dirty="0" smtClean="0"/>
              <a:t>电子图书</a:t>
            </a:r>
            <a:endParaRPr lang="zh-CN" altLang="en-US" dirty="0"/>
          </a:p>
        </p:txBody>
      </p:sp>
      <p:sp>
        <p:nvSpPr>
          <p:cNvPr id="12" name="页脚占位符 3"/>
          <p:cNvSpPr txBox="1">
            <a:spLocks/>
          </p:cNvSpPr>
          <p:nvPr/>
        </p:nvSpPr>
        <p:spPr bwMode="auto">
          <a:xfrm>
            <a:off x="6136640" y="6245225"/>
            <a:ext cx="2895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smtClean="0">
                <a:ln>
                  <a:noFill/>
                </a:ln>
                <a:solidFill>
                  <a:srgbClr val="000000"/>
                </a:solidFill>
                <a:effectLst/>
                <a:uLnTx/>
                <a:uFillTx/>
                <a:latin typeface="+mn-lt"/>
                <a:ea typeface="黑体" pitchFamily="2" charset="-122"/>
                <a:cs typeface="+mn-cs"/>
              </a:rPr>
              <a:t>如何有效地检索、利用文献资源</a:t>
            </a:r>
            <a:endParaRPr kumimoji="0" lang="en-US" altLang="zh-CN" sz="1400" b="1" i="0" u="none" strike="noStrike" kern="1200" cap="none" spc="0" normalizeH="0" baseline="0" noProof="0" dirty="0">
              <a:ln>
                <a:noFill/>
              </a:ln>
              <a:solidFill>
                <a:srgbClr val="000000"/>
              </a:solidFill>
              <a:effectLst/>
              <a:uLnTx/>
              <a:uFillTx/>
              <a:latin typeface="+mn-lt"/>
              <a:ea typeface="黑体" pitchFamily="2" charset="-122"/>
              <a:cs typeface="+mn-cs"/>
            </a:endParaRPr>
          </a:p>
        </p:txBody>
      </p:sp>
    </p:spTree>
    <p:extLst>
      <p:ext uri="{BB962C8B-B14F-4D97-AF65-F5344CB8AC3E}">
        <p14:creationId xmlns:p14="http://schemas.microsoft.com/office/powerpoint/2010/main" xmlns="" val="2444606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344" y="2996952"/>
            <a:ext cx="1008112" cy="1512168"/>
            <a:chOff x="103060" y="3129169"/>
            <a:chExt cx="1314806" cy="1051845"/>
          </a:xfrm>
          <a:scene3d>
            <a:camera prst="orthographicFront"/>
            <a:lightRig rig="flat" dir="t"/>
          </a:scene3d>
        </p:grpSpPr>
        <p:sp>
          <p:nvSpPr>
            <p:cNvPr id="7" name="圆角矩形 6"/>
            <p:cNvSpPr/>
            <p:nvPr/>
          </p:nvSpPr>
          <p:spPr>
            <a:xfrm>
              <a:off x="103060" y="3129169"/>
              <a:ext cx="1314806" cy="105184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圆角矩形 4"/>
            <p:cNvSpPr/>
            <p:nvPr/>
          </p:nvSpPr>
          <p:spPr>
            <a:xfrm>
              <a:off x="133867" y="3159976"/>
              <a:ext cx="1253192" cy="9902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t>期刊会议全文</a:t>
              </a:r>
              <a:endParaRPr lang="zh-CN" altLang="en-US" sz="2900" kern="1200" dirty="0"/>
            </a:p>
          </p:txBody>
        </p:sp>
      </p:grpSp>
      <p:graphicFrame>
        <p:nvGraphicFramePr>
          <p:cNvPr id="5" name="表格 4"/>
          <p:cNvGraphicFramePr>
            <a:graphicFrameLocks noGrp="1"/>
          </p:cNvGraphicFramePr>
          <p:nvPr>
            <p:extLst>
              <p:ext uri="{D42A27DB-BD31-4B8C-83A1-F6EECF244321}">
                <p14:modId xmlns:p14="http://schemas.microsoft.com/office/powerpoint/2010/main" xmlns="" val="3868897032"/>
              </p:ext>
            </p:extLst>
          </p:nvPr>
        </p:nvGraphicFramePr>
        <p:xfrm>
          <a:off x="1146096" y="1300478"/>
          <a:ext cx="7856984" cy="4741037"/>
        </p:xfrm>
        <a:graphic>
          <a:graphicData uri="http://schemas.openxmlformats.org/drawingml/2006/table">
            <a:tbl>
              <a:tblPr>
                <a:tableStyleId>{3C2FFA5D-87B4-456A-9821-1D502468CF0F}</a:tableStyleId>
              </a:tblPr>
              <a:tblGrid>
                <a:gridCol w="1693046"/>
                <a:gridCol w="3225573"/>
                <a:gridCol w="2938365"/>
              </a:tblGrid>
              <a:tr h="616460">
                <a:tc>
                  <a:txBody>
                    <a:bodyPr/>
                    <a:lstStyle/>
                    <a:p>
                      <a:pPr algn="l">
                        <a:spcAft>
                          <a:spcPts val="0"/>
                        </a:spcAft>
                      </a:pPr>
                      <a:r>
                        <a:rPr lang="en-US" sz="1600" kern="0" baseline="0" dirty="0"/>
                        <a:t>CNKI</a:t>
                      </a:r>
                      <a:r>
                        <a:rPr lang="zh-CN" sz="1600" kern="0" baseline="0" dirty="0"/>
                        <a:t>科技类期刊数据库</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0" baseline="0" dirty="0" smtClean="0"/>
                        <a:t>理工</a:t>
                      </a:r>
                      <a:r>
                        <a:rPr lang="en-US" altLang="zh-CN" sz="1600" kern="0" baseline="0" dirty="0" smtClean="0"/>
                        <a:t>A</a:t>
                      </a:r>
                      <a:r>
                        <a:rPr lang="zh-CN" altLang="en-US" sz="1600" kern="0" baseline="0" dirty="0" smtClean="0"/>
                        <a:t>、理工</a:t>
                      </a:r>
                      <a:r>
                        <a:rPr lang="en-US" altLang="zh-CN" sz="1600" kern="0" baseline="0" dirty="0" smtClean="0"/>
                        <a:t>B</a:t>
                      </a:r>
                      <a:r>
                        <a:rPr lang="zh-CN" altLang="en-US" sz="1600" kern="0" baseline="0" dirty="0" smtClean="0"/>
                        <a:t>、理工</a:t>
                      </a:r>
                      <a:r>
                        <a:rPr lang="en-US" altLang="zh-CN" sz="1600" kern="0" baseline="0" dirty="0" smtClean="0"/>
                        <a:t>C</a:t>
                      </a:r>
                      <a:r>
                        <a:rPr lang="zh-CN" altLang="en-US" sz="1600" kern="0" baseline="0" dirty="0" smtClean="0"/>
                        <a:t>、农业、医药卫生、电子技术与信息科学共</a:t>
                      </a:r>
                      <a:r>
                        <a:rPr lang="en-US" altLang="zh-CN" sz="1600" kern="0" baseline="0" dirty="0" smtClean="0"/>
                        <a:t>6</a:t>
                      </a:r>
                      <a:r>
                        <a:rPr lang="zh-CN" altLang="en-US" sz="1600" kern="0" baseline="0" dirty="0" smtClean="0"/>
                        <a:t>个专辑</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2"/>
                        </a:rPr>
                        <a:t>http</a:t>
                      </a:r>
                      <a:r>
                        <a:rPr lang="en-US" sz="1600" u="none" strike="noStrike" kern="0" baseline="0" dirty="0" smtClean="0">
                          <a:hlinkClick r:id="rId2"/>
                        </a:rPr>
                        <a:t>://</a:t>
                      </a:r>
                      <a:r>
                        <a:rPr lang="en-US" altLang="zh-CN" sz="1600" u="none" strike="noStrike" kern="0" baseline="0" dirty="0" smtClean="0">
                          <a:hlinkClick r:id="rId2"/>
                        </a:rPr>
                        <a:t>www</a:t>
                      </a:r>
                      <a:r>
                        <a:rPr lang="en-US" sz="1600" u="none" strike="noStrike" kern="0" baseline="0" dirty="0" smtClean="0">
                          <a:hlinkClick r:id="rId2"/>
                        </a:rPr>
                        <a:t>.cnki.net</a:t>
                      </a:r>
                      <a:endParaRPr lang="zh-CN" sz="1600" kern="100" baseline="0" dirty="0">
                        <a:latin typeface="Times New Roman"/>
                        <a:ea typeface="宋体"/>
                      </a:endParaRPr>
                    </a:p>
                  </a:txBody>
                  <a:tcPr marL="68580" marR="68580" marT="0" marB="0" anchor="ctr"/>
                </a:tc>
              </a:tr>
              <a:tr h="616460">
                <a:tc>
                  <a:txBody>
                    <a:bodyPr/>
                    <a:lstStyle/>
                    <a:p>
                      <a:pPr algn="l">
                        <a:spcAft>
                          <a:spcPts val="0"/>
                        </a:spcAft>
                      </a:pPr>
                      <a:r>
                        <a:rPr lang="zh-CN" sz="1600" kern="0" baseline="0" dirty="0"/>
                        <a:t>维普中文科技期刊库</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a:t>维普公司中文科技全文</a:t>
                      </a:r>
                      <a:r>
                        <a:rPr lang="zh-CN" sz="1600" kern="0" baseline="0" dirty="0" smtClean="0"/>
                        <a:t>期刊</a:t>
                      </a:r>
                      <a:r>
                        <a:rPr lang="zh-CN" altLang="en-US" sz="1600" kern="0" baseline="0" dirty="0" smtClean="0"/>
                        <a:t>、会议</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3"/>
                        </a:rPr>
                        <a:t>http://159.226.100.28/index.asp</a:t>
                      </a:r>
                      <a:endParaRPr lang="zh-CN" sz="1600" kern="100" baseline="0" dirty="0">
                        <a:latin typeface="Times New Roman"/>
                        <a:ea typeface="宋体"/>
                      </a:endParaRPr>
                    </a:p>
                  </a:txBody>
                  <a:tcPr marL="68580" marR="68580" marT="0" marB="0" anchor="ctr"/>
                </a:tc>
              </a:tr>
              <a:tr h="616460">
                <a:tc>
                  <a:txBody>
                    <a:bodyPr/>
                    <a:lstStyle/>
                    <a:p>
                      <a:pPr algn="l">
                        <a:spcAft>
                          <a:spcPts val="0"/>
                        </a:spcAft>
                      </a:pPr>
                      <a:r>
                        <a:rPr lang="en-US" sz="1600" kern="0" baseline="0" dirty="0" smtClean="0"/>
                        <a:t>IEEE/IEE Electronic </a:t>
                      </a:r>
                      <a:r>
                        <a:rPr lang="en-US" sz="1600" kern="0" baseline="0" dirty="0"/>
                        <a:t>Lib</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kern="0" baseline="0" dirty="0"/>
                        <a:t>IEEE</a:t>
                      </a:r>
                      <a:r>
                        <a:rPr lang="zh-CN" sz="1600" kern="0" baseline="0" dirty="0"/>
                        <a:t>、</a:t>
                      </a:r>
                      <a:r>
                        <a:rPr lang="en-US" sz="1600" kern="0" baseline="0" dirty="0" smtClean="0"/>
                        <a:t>IEE</a:t>
                      </a:r>
                      <a:r>
                        <a:rPr lang="zh-CN" sz="1600" kern="0" baseline="0" dirty="0" smtClean="0"/>
                        <a:t>出版物</a:t>
                      </a:r>
                      <a:r>
                        <a:rPr lang="zh-CN" sz="1600" kern="0" baseline="0" dirty="0"/>
                        <a:t>的电子版全文</a:t>
                      </a:r>
                      <a:r>
                        <a:rPr lang="zh-CN" sz="1600" kern="0" baseline="0" dirty="0" smtClean="0"/>
                        <a:t>数据库</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dirty="0" smtClean="0">
                          <a:hlinkClick r:id="rId4"/>
                        </a:rPr>
                        <a:t>http://ieeexplore.ieee.org/Xplore/guesthome.jsp</a:t>
                      </a:r>
                      <a:endParaRPr lang="zh-CN" sz="1600" kern="100" baseline="0" dirty="0">
                        <a:latin typeface="Times New Roman"/>
                        <a:ea typeface="宋体"/>
                      </a:endParaRPr>
                    </a:p>
                  </a:txBody>
                  <a:tcPr marL="68580" marR="68580" marT="0" marB="0" anchor="ctr"/>
                </a:tc>
              </a:tr>
              <a:tr h="616460">
                <a:tc>
                  <a:txBody>
                    <a:bodyPr/>
                    <a:lstStyle/>
                    <a:p>
                      <a:pPr algn="l">
                        <a:spcAft>
                          <a:spcPts val="0"/>
                        </a:spcAft>
                      </a:pPr>
                      <a:r>
                        <a:rPr lang="en-US" sz="1600" kern="0" baseline="0" dirty="0"/>
                        <a:t>Elsevier </a:t>
                      </a:r>
                      <a:r>
                        <a:rPr lang="en-US" sz="1600" kern="0" baseline="0" dirty="0" smtClean="0"/>
                        <a:t>ScienceDirect</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smtClean="0"/>
                        <a:t>高品位</a:t>
                      </a:r>
                      <a:r>
                        <a:rPr lang="zh-CN" sz="1600" kern="0" baseline="0" dirty="0"/>
                        <a:t>学术期刊</a:t>
                      </a:r>
                      <a:r>
                        <a:rPr lang="zh-CN" sz="1600" kern="0" baseline="0" dirty="0" smtClean="0"/>
                        <a:t>出版商</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5"/>
                        </a:rPr>
                        <a:t>http://www.sciencedirect.com/</a:t>
                      </a:r>
                      <a:endParaRPr lang="zh-CN" sz="1600" kern="100" baseline="0" dirty="0">
                        <a:latin typeface="Times New Roman"/>
                        <a:ea typeface="宋体"/>
                      </a:endParaRPr>
                    </a:p>
                  </a:txBody>
                  <a:tcPr marL="68580" marR="68580" marT="0" marB="0" anchor="ctr"/>
                </a:tc>
              </a:tr>
              <a:tr h="477653">
                <a:tc>
                  <a:txBody>
                    <a:bodyPr/>
                    <a:lstStyle/>
                    <a:p>
                      <a:pPr algn="l">
                        <a:spcAft>
                          <a:spcPts val="0"/>
                        </a:spcAft>
                      </a:pPr>
                      <a:r>
                        <a:rPr lang="en-US" altLang="zh-CN" sz="1600" dirty="0" smtClean="0"/>
                        <a:t>Wiley</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t>高质量学术期刊</a:t>
                      </a:r>
                      <a:r>
                        <a:rPr lang="zh-CN" altLang="zh-CN" sz="1600" kern="0" baseline="0" dirty="0" smtClean="0"/>
                        <a:t>出版商</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hlinkClick r:id="rId6"/>
                        </a:rPr>
                        <a:t>http://www3.interscience.wiley.com/cgi-bin/home</a:t>
                      </a:r>
                      <a:endParaRPr lang="zh-CN" sz="1600" kern="100" baseline="0" dirty="0">
                        <a:latin typeface="Times New Roman"/>
                        <a:ea typeface="宋体"/>
                      </a:endParaRPr>
                    </a:p>
                  </a:txBody>
                  <a:tcPr marL="68580" marR="68580" marT="0" marB="0" anchor="ctr"/>
                </a:tc>
              </a:tr>
              <a:tr h="439537">
                <a:tc>
                  <a:txBody>
                    <a:bodyPr/>
                    <a:lstStyle/>
                    <a:p>
                      <a:pPr algn="l">
                        <a:spcAft>
                          <a:spcPts val="0"/>
                        </a:spcAft>
                      </a:pPr>
                      <a:r>
                        <a:rPr lang="en-US" sz="1600" kern="0" baseline="0" dirty="0" err="1" smtClean="0"/>
                        <a:t>SpringerLink</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a:t>提供</a:t>
                      </a:r>
                      <a:r>
                        <a:rPr lang="en-US" sz="1600" kern="0" baseline="0"/>
                        <a:t>1600</a:t>
                      </a:r>
                      <a:r>
                        <a:rPr lang="zh-CN" sz="1600" kern="0" baseline="0"/>
                        <a:t>余种学术期刊的全文服务</a:t>
                      </a:r>
                      <a:endParaRPr lang="zh-CN" sz="1600" kern="100" baseline="0">
                        <a:latin typeface="Times New Roman"/>
                        <a:ea typeface="宋体"/>
                      </a:endParaRPr>
                    </a:p>
                  </a:txBody>
                  <a:tcPr marL="68580" marR="68580" marT="0" marB="0" anchor="ctr"/>
                </a:tc>
                <a:tc>
                  <a:txBody>
                    <a:bodyPr/>
                    <a:lstStyle/>
                    <a:p>
                      <a:pPr algn="l">
                        <a:spcAft>
                          <a:spcPts val="0"/>
                        </a:spcAft>
                      </a:pPr>
                      <a:r>
                        <a:rPr lang="en-US" sz="1600" u="none" strike="noStrike" kern="0" baseline="0">
                          <a:hlinkClick r:id="rId7"/>
                        </a:rPr>
                        <a:t>http://www.springerlink.com/</a:t>
                      </a:r>
                      <a:r>
                        <a:rPr lang="en-US" sz="1600" kern="0" baseline="0"/>
                        <a:t> </a:t>
                      </a:r>
                      <a:endParaRPr lang="zh-CN" sz="1600" kern="100" baseline="0">
                        <a:latin typeface="Times New Roman"/>
                        <a:ea typeface="宋体"/>
                      </a:endParaRPr>
                    </a:p>
                  </a:txBody>
                  <a:tcPr marL="68580" marR="68580" marT="0" marB="0" anchor="ctr"/>
                </a:tc>
              </a:tr>
              <a:tr h="616460">
                <a:tc>
                  <a:txBody>
                    <a:bodyPr/>
                    <a:lstStyle/>
                    <a:p>
                      <a:pPr algn="l">
                        <a:spcAft>
                          <a:spcPts val="0"/>
                        </a:spcAft>
                      </a:pPr>
                      <a:r>
                        <a:rPr lang="zh-CN" altLang="en-US" sz="1600" kern="100" baseline="0" dirty="0" smtClean="0"/>
                        <a:t>万方期刊和会议论文全文库</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100" baseline="0" dirty="0" smtClean="0"/>
                        <a:t>收录各学科领域的期刊和会议论文</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800" dirty="0" smtClean="0">
                          <a:hlinkClick r:id="rId8"/>
                        </a:rPr>
                        <a:t>http://g.wanfangdata.com.cn/ </a:t>
                      </a:r>
                      <a:endParaRPr lang="zh-CN" sz="1600" kern="100" baseline="0" dirty="0">
                        <a:latin typeface="Times New Roman"/>
                        <a:ea typeface="宋体"/>
                      </a:endParaRPr>
                    </a:p>
                  </a:txBody>
                  <a:tcPr marL="68580" marR="68580" marT="0" marB="0" anchor="ctr"/>
                </a:tc>
              </a:tr>
              <a:tr h="616460">
                <a:tc>
                  <a:txBody>
                    <a:bodyPr/>
                    <a:lstStyle/>
                    <a:p>
                      <a:pPr algn="l">
                        <a:spcAft>
                          <a:spcPts val="0"/>
                        </a:spcAft>
                      </a:pPr>
                      <a:r>
                        <a:rPr lang="zh-CN" altLang="en-US" sz="1600" kern="100" baseline="0" dirty="0" smtClean="0">
                          <a:latin typeface="Times New Roman"/>
                          <a:ea typeface="宋体"/>
                        </a:rPr>
                        <a:t>国家科技图书文献中心</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t>统筹协调，较完整地收藏国内外科技文献信息资源</a:t>
                      </a:r>
                      <a:endParaRPr lang="zh-CN" sz="1600" kern="100" baseline="0" dirty="0">
                        <a:latin typeface="Times New Roman"/>
                        <a:ea typeface="宋体"/>
                      </a:endParaRPr>
                    </a:p>
                  </a:txBody>
                  <a:tcPr marL="68580" marR="68580" marT="0" marB="0" anchor="ctr"/>
                </a:tc>
                <a:tc>
                  <a:txBody>
                    <a:bodyPr/>
                    <a:lstStyle/>
                    <a:p>
                      <a:pPr algn="l">
                        <a:spcAft>
                          <a:spcPts val="0"/>
                        </a:spcAft>
                      </a:pPr>
                      <a:r>
                        <a:rPr lang="en-US" altLang="zh-CN" sz="1600" kern="100" baseline="0" dirty="0" smtClean="0">
                          <a:latin typeface="+mn-lt"/>
                          <a:ea typeface="+mn-ea"/>
                          <a:hlinkClick r:id="rId9"/>
                        </a:rPr>
                        <a:t>http://www.nstl.gov.cn/</a:t>
                      </a:r>
                      <a:r>
                        <a:rPr lang="en-US" altLang="zh-CN" sz="1600" kern="100" baseline="0" dirty="0" smtClean="0">
                          <a:latin typeface="+mn-lt"/>
                          <a:ea typeface="+mn-ea"/>
                        </a:rPr>
                        <a:t> </a:t>
                      </a:r>
                      <a:endParaRPr lang="zh-CN" sz="1600" kern="100" baseline="0" dirty="0">
                        <a:latin typeface="Times New Roman"/>
                        <a:ea typeface="宋体"/>
                      </a:endParaRPr>
                    </a:p>
                  </a:txBody>
                  <a:tcPr marL="68580" marR="68580" marT="0" marB="0" anchor="ctr"/>
                </a:tc>
              </a:tr>
            </a:tbl>
          </a:graphicData>
        </a:graphic>
      </p:graphicFrame>
      <p:sp>
        <p:nvSpPr>
          <p:cNvPr id="12" name="矩形 11"/>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3" name="标题 1"/>
          <p:cNvSpPr>
            <a:spLocks noGrp="1"/>
          </p:cNvSpPr>
          <p:nvPr>
            <p:ph type="title"/>
          </p:nvPr>
        </p:nvSpPr>
        <p:spPr>
          <a:xfrm>
            <a:off x="457200" y="274638"/>
            <a:ext cx="8229600" cy="1143000"/>
          </a:xfrm>
        </p:spPr>
        <p:txBody>
          <a:bodyPr/>
          <a:lstStyle/>
          <a:p>
            <a:pPr lvl="0"/>
            <a:r>
              <a:rPr lang="zh-CN" altLang="en-US" dirty="0" smtClean="0"/>
              <a:t>期刊、会议全文数据库</a:t>
            </a:r>
            <a:endParaRPr lang="zh-CN" altLang="en-US" dirty="0"/>
          </a:p>
        </p:txBody>
      </p:sp>
      <p:sp>
        <p:nvSpPr>
          <p:cNvPr id="1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888967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4"/>
          <p:cNvSpPr txBox="1">
            <a:spLocks/>
          </p:cNvSpPr>
          <p:nvPr/>
        </p:nvSpPr>
        <p:spPr>
          <a:xfrm>
            <a:off x="4643438" y="1628775"/>
            <a:ext cx="3970337" cy="4321175"/>
          </a:xfrm>
          <a:prstGeom prst="rect">
            <a:avLst/>
          </a:prstGeom>
        </p:spPr>
        <p:txBody>
          <a:bodyPr/>
          <a:lstStyle/>
          <a:p>
            <a:pPr marL="342900" indent="-342900">
              <a:lnSpc>
                <a:spcPct val="130000"/>
              </a:lnSpc>
              <a:spcBef>
                <a:spcPct val="20000"/>
              </a:spcBef>
              <a:buSzPct val="60000"/>
              <a:defRPr/>
            </a:pPr>
            <a:r>
              <a:rPr lang="en-US" altLang="zh-CN" sz="2400" b="1" kern="0" dirty="0">
                <a:solidFill>
                  <a:srgbClr val="660033"/>
                </a:solidFill>
              </a:rPr>
              <a:t>CNKI</a:t>
            </a:r>
            <a:r>
              <a:rPr lang="zh-CN" altLang="en-US" sz="2400" b="1" kern="0" dirty="0">
                <a:solidFill>
                  <a:srgbClr val="660033"/>
                </a:solidFill>
              </a:rPr>
              <a:t>中国知网：</a:t>
            </a:r>
            <a:endParaRPr lang="zh-CN" altLang="en-US" sz="2400" b="1" kern="0" dirty="0">
              <a:solidFill>
                <a:srgbClr val="000000"/>
              </a:solidFill>
            </a:endParaRPr>
          </a:p>
          <a:p>
            <a:pPr marL="342900" lvl="1" indent="-342900">
              <a:lnSpc>
                <a:spcPct val="130000"/>
              </a:lnSpc>
              <a:spcBef>
                <a:spcPct val="20000"/>
              </a:spcBef>
              <a:buSzPct val="60000"/>
              <a:buFont typeface="Wingdings" pitchFamily="2" charset="2"/>
              <a:buChar char="l"/>
              <a:defRPr/>
            </a:pPr>
            <a:r>
              <a:rPr lang="en-US" altLang="zh-CN" sz="1600" dirty="0">
                <a:solidFill>
                  <a:srgbClr val="000000"/>
                </a:solidFill>
              </a:rPr>
              <a:t>CNKI </a:t>
            </a:r>
            <a:r>
              <a:rPr lang="zh-CN" altLang="en-US" sz="1600" dirty="0">
                <a:solidFill>
                  <a:srgbClr val="000000"/>
                </a:solidFill>
              </a:rPr>
              <a:t>是全球信息量最大、最具价值的中文网站</a:t>
            </a:r>
            <a:endParaRPr lang="en-US" altLang="zh-CN" sz="1600" b="1" kern="0" dirty="0">
              <a:solidFill>
                <a:srgbClr val="000000"/>
              </a:solidFill>
              <a:latin typeface="宋体"/>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latin typeface="宋体"/>
              </a:rPr>
              <a:t>涉及各领域，各类型知识，包含</a:t>
            </a:r>
            <a:endParaRPr lang="en-US" altLang="zh-CN" sz="1600" kern="0" dirty="0">
              <a:solidFill>
                <a:srgbClr val="000000"/>
              </a:solidFill>
              <a:latin typeface="宋体"/>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期刊论文</a:t>
            </a:r>
            <a:endParaRPr lang="en-US" altLang="zh-CN" sz="1600" b="1"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全国优秀博士硕士论文</a:t>
            </a:r>
            <a:endParaRPr lang="en-US" altLang="zh-CN" sz="1600" b="1"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会议论文</a:t>
            </a:r>
            <a:r>
              <a:rPr lang="zh-CN" altLang="en-US" sz="1600" dirty="0">
                <a:solidFill>
                  <a:srgbClr val="000000"/>
                </a:solidFill>
              </a:rPr>
              <a:t>等等</a:t>
            </a:r>
            <a:endParaRPr lang="en-US" altLang="zh-CN" sz="160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latin typeface="宋体"/>
              </a:rPr>
              <a:t>中科院可访问图书馆订购的</a:t>
            </a:r>
            <a:r>
              <a:rPr lang="en-US" altLang="zh-CN" sz="1600" b="1" kern="0" dirty="0">
                <a:solidFill>
                  <a:srgbClr val="FF0000"/>
                </a:solidFill>
                <a:latin typeface="宋体"/>
              </a:rPr>
              <a:t>1991</a:t>
            </a:r>
            <a:r>
              <a:rPr lang="zh-CN" altLang="en-US" sz="1600" b="1" kern="0" dirty="0">
                <a:solidFill>
                  <a:srgbClr val="FF0000"/>
                </a:solidFill>
                <a:latin typeface="宋体"/>
              </a:rPr>
              <a:t>年以来</a:t>
            </a:r>
            <a:r>
              <a:rPr lang="zh-CN" altLang="en-US" sz="1600" b="1" kern="0" dirty="0">
                <a:solidFill>
                  <a:srgbClr val="000000"/>
                </a:solidFill>
                <a:latin typeface="宋体"/>
              </a:rPr>
              <a:t>科技类期刊全文 </a:t>
            </a:r>
            <a:endParaRPr lang="en-US" altLang="zh-CN" sz="1600" b="1" kern="0" dirty="0" smtClean="0">
              <a:solidFill>
                <a:srgbClr val="000000"/>
              </a:solidFill>
              <a:latin typeface="宋体"/>
            </a:endParaRPr>
          </a:p>
          <a:p>
            <a:pPr marL="342900" lvl="1" indent="-342900">
              <a:lnSpc>
                <a:spcPct val="130000"/>
              </a:lnSpc>
              <a:spcBef>
                <a:spcPct val="20000"/>
              </a:spcBef>
              <a:buSzPct val="60000"/>
              <a:buFont typeface="Wingdings" pitchFamily="2" charset="2"/>
              <a:buChar char="l"/>
              <a:defRPr/>
            </a:pPr>
            <a:r>
              <a:rPr lang="zh-CN" altLang="en-US" sz="1600" b="1" kern="0" dirty="0" smtClean="0">
                <a:solidFill>
                  <a:srgbClr val="000000"/>
                </a:solidFill>
                <a:latin typeface="宋体"/>
              </a:rPr>
              <a:t>有并发用户的限制</a:t>
            </a:r>
            <a:endParaRPr lang="zh-CN" altLang="en-US" sz="2000" b="1" kern="0" dirty="0">
              <a:solidFill>
                <a:srgbClr val="000000"/>
              </a:solidFill>
              <a:latin typeface="宋体"/>
            </a:endParaRPr>
          </a:p>
          <a:p>
            <a:pPr marL="342900" indent="-342900">
              <a:lnSpc>
                <a:spcPct val="130000"/>
              </a:lnSpc>
              <a:spcBef>
                <a:spcPct val="20000"/>
              </a:spcBef>
              <a:buSzPct val="60000"/>
              <a:buFont typeface="Wingdings" pitchFamily="2" charset="2"/>
              <a:buNone/>
              <a:defRPr/>
            </a:pPr>
            <a:endParaRPr lang="zh-CN" altLang="en-US" sz="2000" b="1" kern="0" dirty="0">
              <a:solidFill>
                <a:srgbClr val="000000"/>
              </a:solidFill>
            </a:endParaRPr>
          </a:p>
        </p:txBody>
      </p:sp>
      <p:sp>
        <p:nvSpPr>
          <p:cNvPr id="38917" name="TextBox 5"/>
          <p:cNvSpPr txBox="1">
            <a:spLocks noChangeArrowheads="1"/>
          </p:cNvSpPr>
          <p:nvPr/>
        </p:nvSpPr>
        <p:spPr bwMode="auto">
          <a:xfrm>
            <a:off x="611188" y="5732463"/>
            <a:ext cx="36734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en-US" altLang="zh-CN" sz="1800" dirty="0">
                <a:solidFill>
                  <a:srgbClr val="000000"/>
                </a:solidFill>
                <a:hlinkClick r:id="rId2"/>
              </a:rPr>
              <a:t>http://</a:t>
            </a:r>
            <a:r>
              <a:rPr lang="en-US" altLang="zh-CN" sz="1800" dirty="0" smtClean="0">
                <a:solidFill>
                  <a:srgbClr val="000000"/>
                </a:solidFill>
                <a:hlinkClick r:id="rId2"/>
              </a:rPr>
              <a:t>www.cnki.net</a:t>
            </a:r>
            <a:r>
              <a:rPr lang="en-US" altLang="zh-CN" sz="1800" dirty="0" smtClean="0">
                <a:solidFill>
                  <a:srgbClr val="000000"/>
                </a:solidFill>
              </a:rPr>
              <a:t>/ </a:t>
            </a:r>
            <a:endParaRPr lang="zh-CN" altLang="en-US" sz="1800" dirty="0">
              <a:solidFill>
                <a:srgbClr val="000000"/>
              </a:solidFill>
            </a:endParaRPr>
          </a:p>
        </p:txBody>
      </p:sp>
      <p:pic>
        <p:nvPicPr>
          <p:cNvPr id="38918" name="图片 2"/>
          <p:cNvPicPr>
            <a:picLocks noChangeAspect="1"/>
          </p:cNvPicPr>
          <p:nvPr/>
        </p:nvPicPr>
        <p:blipFill>
          <a:blip r:embed="rId3">
            <a:extLst>
              <a:ext uri="{28A0092B-C50C-407E-A947-70E740481C1C}">
                <a14:useLocalDpi xmlns:a14="http://schemas.microsoft.com/office/drawing/2010/main" xmlns="" val="0"/>
              </a:ext>
            </a:extLst>
          </a:blip>
          <a:srcRect l="1659" r="3574"/>
          <a:stretch>
            <a:fillRect/>
          </a:stretch>
        </p:blipFill>
        <p:spPr bwMode="auto">
          <a:xfrm>
            <a:off x="88901" y="1568463"/>
            <a:ext cx="4411092" cy="37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p:txBody>
          <a:bodyPr/>
          <a:lstStyle/>
          <a:p>
            <a:pPr lvl="0"/>
            <a:r>
              <a:rPr lang="zh-CN" altLang="en-US" dirty="0" smtClean="0">
                <a:solidFill>
                  <a:schemeClr val="tx1"/>
                </a:solidFill>
              </a:rPr>
              <a:t>全文数据库</a:t>
            </a:r>
            <a:r>
              <a:rPr lang="en-US" altLang="zh-CN" dirty="0" smtClean="0">
                <a:solidFill>
                  <a:schemeClr val="tx1"/>
                </a:solidFill>
              </a:rPr>
              <a:t>——</a:t>
            </a:r>
            <a:r>
              <a:rPr lang="zh-CN" altLang="en-US" dirty="0" smtClean="0">
                <a:solidFill>
                  <a:schemeClr val="tx1"/>
                </a:solidFill>
              </a:rPr>
              <a:t>中文</a:t>
            </a:r>
            <a:endParaRPr lang="zh-CN" altLang="en-US" dirty="0"/>
          </a:p>
        </p:txBody>
      </p:sp>
      <p:sp>
        <p:nvSpPr>
          <p:cNvPr id="11" name="矩形 10"/>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2"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92528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a:lstStyle>
          <a:p>
            <a:r>
              <a:rPr lang="zh-CN" altLang="en-US" kern="0" dirty="0" smtClean="0">
                <a:solidFill>
                  <a:srgbClr val="000000"/>
                </a:solidFill>
              </a:rPr>
              <a:t>全文数据库</a:t>
            </a:r>
            <a:r>
              <a:rPr lang="en-US" altLang="zh-CN" kern="0" dirty="0" smtClean="0">
                <a:solidFill>
                  <a:srgbClr val="000000"/>
                </a:solidFill>
              </a:rPr>
              <a:t>——IEEE</a:t>
            </a:r>
            <a:endParaRPr lang="zh-CN" altLang="en-US" kern="0" dirty="0">
              <a:solidFill>
                <a:srgbClr val="000000"/>
              </a:solidFill>
            </a:endParaRPr>
          </a:p>
        </p:txBody>
      </p:sp>
      <p:sp>
        <p:nvSpPr>
          <p:cNvPr id="6" name="内容占位符 4"/>
          <p:cNvSpPr txBox="1">
            <a:spLocks/>
          </p:cNvSpPr>
          <p:nvPr/>
        </p:nvSpPr>
        <p:spPr>
          <a:xfrm>
            <a:off x="4787900" y="1484313"/>
            <a:ext cx="3754438" cy="4752975"/>
          </a:xfrm>
          <a:prstGeom prst="rect">
            <a:avLst/>
          </a:prstGeom>
        </p:spPr>
        <p:txBody>
          <a:bodyPr/>
          <a:lstStyle/>
          <a:p>
            <a:pPr marL="342900" indent="-342900">
              <a:lnSpc>
                <a:spcPct val="130000"/>
              </a:lnSpc>
              <a:spcBef>
                <a:spcPct val="20000"/>
              </a:spcBef>
              <a:buSzPct val="60000"/>
              <a:buFont typeface="Wingdings" panose="05000000000000000000" pitchFamily="2" charset="2"/>
              <a:buChar char="l"/>
              <a:defRPr/>
            </a:pPr>
            <a:r>
              <a:rPr lang="en-US" altLang="zh-CN" sz="2400" b="1" kern="0" dirty="0">
                <a:solidFill>
                  <a:srgbClr val="660033"/>
                </a:solidFill>
              </a:rPr>
              <a:t>IEEE</a:t>
            </a:r>
            <a:endParaRPr lang="zh-CN" altLang="en-US" sz="2400" b="1" kern="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rPr>
              <a:t>提供当今世界在电气、通信工程和计算机科学领域近三分之一的文献</a:t>
            </a:r>
          </a:p>
          <a:p>
            <a:pPr marL="342900" lvl="1" indent="-342900">
              <a:lnSpc>
                <a:spcPct val="130000"/>
              </a:lnSpc>
              <a:spcBef>
                <a:spcPct val="20000"/>
              </a:spcBef>
              <a:buSzPct val="60000"/>
              <a:buFont typeface="Wingdings" pitchFamily="2" charset="2"/>
              <a:buChar char="l"/>
              <a:defRPr/>
            </a:pPr>
            <a:r>
              <a:rPr lang="zh-CN" altLang="en-US" sz="1600" dirty="0">
                <a:solidFill>
                  <a:srgbClr val="000000"/>
                </a:solidFill>
              </a:rPr>
              <a:t>学科领域覆盖航空航天、计算机、通信、生物医学工程、电力、半导体和消费者电子等</a:t>
            </a:r>
            <a:endParaRPr lang="en-US" altLang="zh-CN" sz="160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rPr>
              <a:t>提供文献类型包括：</a:t>
            </a:r>
            <a:r>
              <a:rPr lang="zh-CN" altLang="en-US" sz="1600" b="1" kern="0" dirty="0">
                <a:solidFill>
                  <a:srgbClr val="000000"/>
                </a:solidFill>
              </a:rPr>
              <a:t>期刊、会议文献、标准、专利、电子书</a:t>
            </a:r>
            <a:endParaRPr lang="en-US" altLang="zh-CN" sz="1600" b="1" kern="0" dirty="0">
              <a:solidFill>
                <a:srgbClr val="000000"/>
              </a:solidFill>
            </a:endParaRPr>
          </a:p>
          <a:p>
            <a:pPr marL="342900" lvl="1" indent="-342900">
              <a:lnSpc>
                <a:spcPct val="130000"/>
              </a:lnSpc>
              <a:spcBef>
                <a:spcPct val="20000"/>
              </a:spcBef>
              <a:buSzPct val="60000"/>
              <a:buFont typeface="Wingdings" pitchFamily="2" charset="2"/>
              <a:buChar char="l"/>
              <a:defRPr/>
            </a:pPr>
            <a:r>
              <a:rPr lang="en-US" altLang="zh-CN" sz="1600" dirty="0" smtClean="0">
                <a:solidFill>
                  <a:srgbClr val="000000"/>
                </a:solidFill>
              </a:rPr>
              <a:t>IEEE</a:t>
            </a:r>
            <a:r>
              <a:rPr lang="zh-CN" altLang="en-US" sz="1600" dirty="0" smtClean="0">
                <a:solidFill>
                  <a:srgbClr val="000000"/>
                </a:solidFill>
              </a:rPr>
              <a:t>数据库</a:t>
            </a:r>
            <a:r>
              <a:rPr lang="zh-CN" altLang="en-US" sz="1600" dirty="0">
                <a:solidFill>
                  <a:srgbClr val="000000"/>
                </a:solidFill>
              </a:rPr>
              <a:t>内容包含：</a:t>
            </a:r>
            <a:r>
              <a:rPr lang="en-US" altLang="zh-CN" sz="1600" dirty="0">
                <a:solidFill>
                  <a:srgbClr val="000000"/>
                </a:solidFill>
              </a:rPr>
              <a:t>IEEE</a:t>
            </a:r>
            <a:r>
              <a:rPr lang="zh-CN" altLang="en-US" sz="1600" dirty="0">
                <a:solidFill>
                  <a:srgbClr val="000000"/>
                </a:solidFill>
              </a:rPr>
              <a:t>的期刊、会刊（最早回溯到</a:t>
            </a:r>
            <a:r>
              <a:rPr lang="en-US" altLang="zh-CN" sz="1600" dirty="0">
                <a:solidFill>
                  <a:srgbClr val="000000"/>
                </a:solidFill>
              </a:rPr>
              <a:t>1872</a:t>
            </a:r>
            <a:r>
              <a:rPr lang="zh-CN" altLang="en-US" sz="1600" dirty="0">
                <a:solidFill>
                  <a:srgbClr val="000000"/>
                </a:solidFill>
              </a:rPr>
              <a:t>年）和会议录，</a:t>
            </a:r>
            <a:r>
              <a:rPr lang="en-US" altLang="zh-CN" sz="1600" dirty="0">
                <a:solidFill>
                  <a:srgbClr val="000000"/>
                </a:solidFill>
              </a:rPr>
              <a:t>IET</a:t>
            </a:r>
            <a:r>
              <a:rPr lang="zh-CN" altLang="en-US" sz="1600" dirty="0">
                <a:solidFill>
                  <a:srgbClr val="000000"/>
                </a:solidFill>
              </a:rPr>
              <a:t>的期刊和会议录，</a:t>
            </a:r>
            <a:r>
              <a:rPr lang="en-US" altLang="zh-CN" sz="1600" dirty="0">
                <a:solidFill>
                  <a:srgbClr val="000000"/>
                </a:solidFill>
              </a:rPr>
              <a:t>VDE</a:t>
            </a:r>
            <a:r>
              <a:rPr lang="zh-CN" altLang="en-US" sz="1600" dirty="0">
                <a:solidFill>
                  <a:srgbClr val="000000"/>
                </a:solidFill>
              </a:rPr>
              <a:t>会议录，</a:t>
            </a:r>
            <a:r>
              <a:rPr lang="en-US" altLang="zh-CN" sz="1600" dirty="0">
                <a:solidFill>
                  <a:srgbClr val="000000"/>
                </a:solidFill>
              </a:rPr>
              <a:t>IEEE</a:t>
            </a:r>
            <a:r>
              <a:rPr lang="zh-CN" altLang="en-US" sz="1600" dirty="0">
                <a:solidFill>
                  <a:srgbClr val="000000"/>
                </a:solidFill>
              </a:rPr>
              <a:t>标准、所有文献的</a:t>
            </a:r>
            <a:r>
              <a:rPr lang="en-US" altLang="zh-CN" sz="1600" dirty="0" err="1">
                <a:solidFill>
                  <a:srgbClr val="000000"/>
                </a:solidFill>
              </a:rPr>
              <a:t>Inspec</a:t>
            </a:r>
            <a:r>
              <a:rPr lang="zh-CN" altLang="en-US" sz="1600" dirty="0">
                <a:solidFill>
                  <a:srgbClr val="000000"/>
                </a:solidFill>
              </a:rPr>
              <a:t>索引目录。</a:t>
            </a:r>
            <a:endParaRPr lang="en-US" altLang="zh-CN" sz="1600" b="1" kern="0" dirty="0">
              <a:solidFill>
                <a:srgbClr val="000000"/>
              </a:solidFill>
            </a:endParaRPr>
          </a:p>
          <a:p>
            <a:pPr marL="342900" indent="-342900">
              <a:lnSpc>
                <a:spcPct val="130000"/>
              </a:lnSpc>
              <a:spcBef>
                <a:spcPct val="20000"/>
              </a:spcBef>
              <a:buSzPct val="60000"/>
              <a:buFont typeface="Wingdings" pitchFamily="2" charset="2"/>
              <a:buNone/>
              <a:defRPr/>
            </a:pPr>
            <a:endParaRPr lang="zh-CN" altLang="en-US" sz="2000" b="1" kern="0" dirty="0">
              <a:solidFill>
                <a:srgbClr val="000000"/>
              </a:solidFill>
            </a:endParaRPr>
          </a:p>
        </p:txBody>
      </p:sp>
      <p:pic>
        <p:nvPicPr>
          <p:cNvPr id="7" name="图片 6"/>
          <p:cNvPicPr>
            <a:picLocks noChangeAspect="1"/>
          </p:cNvPicPr>
          <p:nvPr/>
        </p:nvPicPr>
        <p:blipFill>
          <a:blip r:embed="rId2"/>
          <a:stretch>
            <a:fillRect/>
          </a:stretch>
        </p:blipFill>
        <p:spPr>
          <a:xfrm>
            <a:off x="254198" y="1653714"/>
            <a:ext cx="4516363" cy="3557647"/>
          </a:xfrm>
          <a:prstGeom prst="rect">
            <a:avLst/>
          </a:prstGeom>
        </p:spPr>
      </p:pic>
      <p:sp>
        <p:nvSpPr>
          <p:cNvPr id="8" name="TextBox 5"/>
          <p:cNvSpPr txBox="1">
            <a:spLocks noChangeArrowheads="1"/>
          </p:cNvSpPr>
          <p:nvPr/>
        </p:nvSpPr>
        <p:spPr bwMode="auto">
          <a:xfrm>
            <a:off x="457200" y="5733256"/>
            <a:ext cx="36734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en-US" altLang="zh-CN" sz="1800" dirty="0">
                <a:solidFill>
                  <a:srgbClr val="000000"/>
                </a:solidFill>
                <a:hlinkClick r:id="rId3"/>
              </a:rPr>
              <a:t>http://</a:t>
            </a:r>
            <a:r>
              <a:rPr lang="en-US" altLang="zh-CN" sz="1800" dirty="0" smtClean="0">
                <a:solidFill>
                  <a:srgbClr val="000000"/>
                </a:solidFill>
                <a:hlinkClick r:id="rId3"/>
              </a:rPr>
              <a:t>ieeexplore.ieee.org/Xplore/guesthome.jsp</a:t>
            </a:r>
            <a:r>
              <a:rPr lang="en-US" altLang="zh-CN" sz="1800" dirty="0" smtClean="0">
                <a:solidFill>
                  <a:srgbClr val="000000"/>
                </a:solidFill>
              </a:rPr>
              <a:t> </a:t>
            </a:r>
            <a:endParaRPr lang="zh-CN" altLang="en-US" sz="1800" dirty="0">
              <a:solidFill>
                <a:srgbClr val="000000"/>
              </a:solidFill>
            </a:endParaRPr>
          </a:p>
        </p:txBody>
      </p:sp>
      <p:sp>
        <p:nvSpPr>
          <p:cNvPr id="9" name="矩形 8"/>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239309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4"/>
          <p:cNvSpPr txBox="1">
            <a:spLocks/>
          </p:cNvSpPr>
          <p:nvPr/>
        </p:nvSpPr>
        <p:spPr>
          <a:xfrm>
            <a:off x="4643438" y="1628775"/>
            <a:ext cx="3970337" cy="4321175"/>
          </a:xfrm>
          <a:prstGeom prst="rect">
            <a:avLst/>
          </a:prstGeom>
        </p:spPr>
        <p:txBody>
          <a:bodyPr/>
          <a:lstStyle/>
          <a:p>
            <a:pPr marL="342900" indent="-342900">
              <a:lnSpc>
                <a:spcPct val="130000"/>
              </a:lnSpc>
              <a:spcBef>
                <a:spcPct val="20000"/>
              </a:spcBef>
              <a:buSzPct val="60000"/>
              <a:buFont typeface="Wingdings" panose="05000000000000000000" pitchFamily="2" charset="2"/>
              <a:buChar char="l"/>
              <a:defRPr/>
            </a:pPr>
            <a:r>
              <a:rPr lang="en-US" altLang="zh-CN" sz="2400" b="1" kern="0" dirty="0">
                <a:solidFill>
                  <a:srgbClr val="660033"/>
                </a:solidFill>
              </a:rPr>
              <a:t>Elsevier </a:t>
            </a:r>
            <a:r>
              <a:rPr lang="en-US" altLang="zh-CN" sz="2400" b="1" kern="0" dirty="0" err="1">
                <a:solidFill>
                  <a:srgbClr val="660033"/>
                </a:solidFill>
              </a:rPr>
              <a:t>ScienceDirect</a:t>
            </a:r>
            <a:r>
              <a:rPr lang="zh-CN" altLang="en-US" sz="2400" b="1" kern="0" dirty="0">
                <a:solidFill>
                  <a:srgbClr val="660033"/>
                </a:solidFill>
              </a:rPr>
              <a:t>：</a:t>
            </a: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latin typeface="宋体"/>
              </a:rPr>
              <a:t>荷兰爱思唯尔（</a:t>
            </a:r>
            <a:r>
              <a:rPr lang="en-US" altLang="zh-CN" sz="1600" kern="0" dirty="0">
                <a:solidFill>
                  <a:srgbClr val="000000"/>
                </a:solidFill>
                <a:latin typeface="宋体"/>
              </a:rPr>
              <a:t>Elsevier</a:t>
            </a:r>
            <a:r>
              <a:rPr lang="zh-CN" altLang="en-US" sz="1600" kern="0" dirty="0">
                <a:solidFill>
                  <a:srgbClr val="000000"/>
                </a:solidFill>
                <a:latin typeface="宋体"/>
              </a:rPr>
              <a:t>）出版集团是全球最大的科技与医学文献出版发行商之一，</a:t>
            </a:r>
            <a:r>
              <a:rPr lang="en-US" altLang="zh-CN" sz="1600" kern="0" dirty="0" err="1">
                <a:solidFill>
                  <a:srgbClr val="000000"/>
                </a:solidFill>
                <a:latin typeface="宋体"/>
              </a:rPr>
              <a:t>ScienceDirect</a:t>
            </a:r>
            <a:r>
              <a:rPr lang="zh-CN" altLang="en-US" sz="1600" kern="0" dirty="0">
                <a:solidFill>
                  <a:srgbClr val="000000"/>
                </a:solidFill>
                <a:latin typeface="宋体"/>
              </a:rPr>
              <a:t>系统是</a:t>
            </a:r>
            <a:r>
              <a:rPr lang="en-US" altLang="zh-CN" sz="1600" kern="0" dirty="0">
                <a:solidFill>
                  <a:srgbClr val="000000"/>
                </a:solidFill>
                <a:latin typeface="宋体"/>
              </a:rPr>
              <a:t>Elsevier</a:t>
            </a:r>
            <a:r>
              <a:rPr lang="zh-CN" altLang="en-US" sz="1600" kern="0" dirty="0">
                <a:solidFill>
                  <a:srgbClr val="000000"/>
                </a:solidFill>
                <a:latin typeface="宋体"/>
              </a:rPr>
              <a:t>是提供电子出版物全文的在线服务产品</a:t>
            </a:r>
            <a:endParaRPr lang="en-US" altLang="zh-CN" sz="1600" kern="0" dirty="0">
              <a:solidFill>
                <a:srgbClr val="000000"/>
              </a:solidFill>
              <a:latin typeface="宋体"/>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latin typeface="宋体"/>
              </a:rPr>
              <a:t>涉及物理学与工程、生命科学、健康科学、社会科学与人文科学等四大学科领域</a:t>
            </a:r>
            <a:endParaRPr lang="en-US" altLang="zh-CN" sz="1600" kern="0" dirty="0">
              <a:solidFill>
                <a:srgbClr val="000000"/>
              </a:solidFill>
              <a:latin typeface="宋体"/>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latin typeface="宋体"/>
              </a:rPr>
              <a:t>中科院可访问图书馆订购的</a:t>
            </a:r>
            <a:r>
              <a:rPr lang="en-US" altLang="zh-CN" sz="1600" b="1" kern="0" dirty="0">
                <a:solidFill>
                  <a:srgbClr val="000000"/>
                </a:solidFill>
                <a:latin typeface="宋体"/>
              </a:rPr>
              <a:t>1995</a:t>
            </a:r>
            <a:r>
              <a:rPr lang="zh-CN" altLang="en-US" sz="1600" b="1" kern="0" dirty="0">
                <a:solidFill>
                  <a:srgbClr val="000000"/>
                </a:solidFill>
                <a:latin typeface="宋体"/>
              </a:rPr>
              <a:t>年以来</a:t>
            </a:r>
            <a:r>
              <a:rPr lang="en-US" altLang="zh-CN" sz="1600" kern="0" dirty="0">
                <a:solidFill>
                  <a:srgbClr val="000000"/>
                </a:solidFill>
                <a:latin typeface="宋体"/>
              </a:rPr>
              <a:t>1900</a:t>
            </a:r>
            <a:r>
              <a:rPr lang="zh-CN" altLang="en-US" sz="1600" kern="0" dirty="0">
                <a:solidFill>
                  <a:srgbClr val="000000"/>
                </a:solidFill>
                <a:latin typeface="宋体"/>
              </a:rPr>
              <a:t>多种期刊全文 </a:t>
            </a:r>
            <a:endParaRPr lang="zh-CN" altLang="en-US" sz="2000" kern="0" dirty="0">
              <a:solidFill>
                <a:srgbClr val="000000"/>
              </a:solidFill>
              <a:latin typeface="宋体"/>
            </a:endParaRPr>
          </a:p>
          <a:p>
            <a:pPr marL="342900" indent="-342900">
              <a:lnSpc>
                <a:spcPct val="130000"/>
              </a:lnSpc>
              <a:spcBef>
                <a:spcPct val="20000"/>
              </a:spcBef>
              <a:buSzPct val="60000"/>
              <a:buFont typeface="Wingdings" pitchFamily="2" charset="2"/>
              <a:buNone/>
              <a:defRPr/>
            </a:pPr>
            <a:endParaRPr lang="zh-CN" altLang="en-US" sz="2000" b="1" kern="0" dirty="0">
              <a:solidFill>
                <a:srgbClr val="000000"/>
              </a:solidFill>
            </a:endParaRPr>
          </a:p>
        </p:txBody>
      </p:sp>
      <p:sp>
        <p:nvSpPr>
          <p:cNvPr id="40965" name="TextBox 5"/>
          <p:cNvSpPr txBox="1">
            <a:spLocks noChangeArrowheads="1"/>
          </p:cNvSpPr>
          <p:nvPr/>
        </p:nvSpPr>
        <p:spPr bwMode="auto">
          <a:xfrm>
            <a:off x="611188" y="5732463"/>
            <a:ext cx="36734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en-US" altLang="zh-CN" sz="1800">
                <a:solidFill>
                  <a:srgbClr val="000000"/>
                </a:solidFill>
                <a:hlinkClick r:id="rId2"/>
              </a:rPr>
              <a:t>http://www.sciencedirect.com/</a:t>
            </a:r>
            <a:r>
              <a:rPr lang="en-US" altLang="zh-CN" sz="1800">
                <a:solidFill>
                  <a:srgbClr val="000000"/>
                </a:solidFill>
              </a:rPr>
              <a:t> </a:t>
            </a:r>
            <a:endParaRPr lang="zh-CN" altLang="en-US" sz="1800">
              <a:solidFill>
                <a:srgbClr val="000000"/>
              </a:solidFill>
            </a:endParaRPr>
          </a:p>
        </p:txBody>
      </p:sp>
      <p:pic>
        <p:nvPicPr>
          <p:cNvPr id="409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1844675"/>
            <a:ext cx="3910012" cy="374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标题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a:lstStyle>
          <a:p>
            <a:r>
              <a:rPr lang="zh-CN" altLang="en-US" kern="0" dirty="0" smtClean="0">
                <a:solidFill>
                  <a:srgbClr val="000000"/>
                </a:solidFill>
              </a:rPr>
              <a:t>全文数据库</a:t>
            </a:r>
            <a:r>
              <a:rPr lang="en-US" altLang="zh-CN" kern="0" dirty="0">
                <a:solidFill>
                  <a:srgbClr val="000000"/>
                </a:solidFill>
              </a:rPr>
              <a:t>——Elsevier </a:t>
            </a:r>
            <a:endParaRPr lang="zh-CN" altLang="en-US" kern="0" dirty="0">
              <a:solidFill>
                <a:srgbClr val="000000"/>
              </a:solidFill>
            </a:endParaRPr>
          </a:p>
        </p:txBody>
      </p:sp>
      <p:sp>
        <p:nvSpPr>
          <p:cNvPr id="9" name="标题 1"/>
          <p:cNvSpPr txBox="1">
            <a:spLocks/>
          </p:cNvSpPr>
          <p:nvPr/>
        </p:nvSpPr>
        <p:spPr bwMode="auto">
          <a:xfrm>
            <a:off x="1115616" y="0"/>
            <a:ext cx="8229600" cy="620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zh-CN" altLang="en-US" sz="2400" b="1" kern="0" dirty="0">
                <a:solidFill>
                  <a:srgbClr val="000000"/>
                </a:solidFill>
                <a:cs typeface="+mj-cs"/>
              </a:rPr>
              <a:t>二、文献如何获取</a:t>
            </a:r>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0771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5456" y="1448117"/>
            <a:ext cx="7740650" cy="4525963"/>
          </a:xfrm>
        </p:spPr>
        <p:txBody>
          <a:bodyPr/>
          <a:lstStyle/>
          <a:p>
            <a:pPr>
              <a:buNone/>
            </a:pPr>
            <a:r>
              <a:rPr lang="zh-CN" altLang="en-US" sz="2400" dirty="0" smtClean="0"/>
              <a:t>我们在科研工作是否存在这些疑问？</a:t>
            </a:r>
            <a:endParaRPr lang="en-US" altLang="zh-CN" sz="2400" dirty="0" smtClean="0"/>
          </a:p>
          <a:p>
            <a:pPr lvl="1"/>
            <a:r>
              <a:rPr lang="zh-CN" altLang="en-US" sz="2000" dirty="0" smtClean="0"/>
              <a:t>我们</a:t>
            </a:r>
            <a:r>
              <a:rPr lang="zh-CN" altLang="en-US" sz="2000" dirty="0" smtClean="0"/>
              <a:t>拥有哪些</a:t>
            </a:r>
            <a:r>
              <a:rPr lang="zh-CN" altLang="en-US" sz="2000" dirty="0" smtClean="0">
                <a:solidFill>
                  <a:srgbClr val="FF0000"/>
                </a:solidFill>
              </a:rPr>
              <a:t>资源</a:t>
            </a:r>
            <a:r>
              <a:rPr lang="zh-CN" altLang="en-US" sz="2000" dirty="0" smtClean="0"/>
              <a:t>？</a:t>
            </a:r>
            <a:endParaRPr lang="en-US" altLang="zh-CN" sz="2000" dirty="0" smtClean="0"/>
          </a:p>
          <a:p>
            <a:pPr lvl="1"/>
            <a:r>
              <a:rPr lang="zh-CN" altLang="en-US" sz="2000" dirty="0" smtClean="0"/>
              <a:t>科研的</a:t>
            </a:r>
            <a:r>
              <a:rPr lang="zh-CN" altLang="en-US" sz="2000" dirty="0" smtClean="0">
                <a:solidFill>
                  <a:srgbClr val="FF0000"/>
                </a:solidFill>
              </a:rPr>
              <a:t>不同</a:t>
            </a:r>
            <a:r>
              <a:rPr lang="zh-CN" altLang="en-US" sz="2000" dirty="0" smtClean="0">
                <a:solidFill>
                  <a:srgbClr val="FF0000"/>
                </a:solidFill>
              </a:rPr>
              <a:t>阶段</a:t>
            </a:r>
            <a:r>
              <a:rPr lang="zh-CN" altLang="en-US" sz="2000" dirty="0" smtClean="0"/>
              <a:t>利用什么资源</a:t>
            </a:r>
            <a:r>
              <a:rPr lang="zh-CN" altLang="en-US" sz="2000" dirty="0" smtClean="0"/>
              <a:t>？</a:t>
            </a:r>
            <a:endParaRPr lang="en-US" altLang="zh-CN" sz="2000" dirty="0" smtClean="0"/>
          </a:p>
          <a:p>
            <a:pPr lvl="1"/>
            <a:r>
              <a:rPr lang="zh-CN" altLang="en-US" sz="2000" dirty="0" smtClean="0"/>
              <a:t>各类文献分别从</a:t>
            </a:r>
            <a:r>
              <a:rPr lang="zh-CN" altLang="en-US" sz="2000" dirty="0" smtClean="0">
                <a:solidFill>
                  <a:srgbClr val="FF0000"/>
                </a:solidFill>
              </a:rPr>
              <a:t>哪里下载</a:t>
            </a:r>
            <a:r>
              <a:rPr lang="zh-CN" altLang="en-US" sz="2000" dirty="0" smtClean="0"/>
              <a:t>？</a:t>
            </a:r>
            <a:endParaRPr lang="en-US" altLang="zh-CN" sz="2000" dirty="0" smtClean="0"/>
          </a:p>
          <a:p>
            <a:pPr lvl="1"/>
            <a:r>
              <a:rPr lang="zh-CN" altLang="en-US" sz="2000" dirty="0" smtClean="0"/>
              <a:t>如何有效</a:t>
            </a:r>
            <a:r>
              <a:rPr lang="zh-CN" altLang="en-US" sz="2000" dirty="0" smtClean="0">
                <a:solidFill>
                  <a:srgbClr val="FF0000"/>
                </a:solidFill>
              </a:rPr>
              <a:t>管理</a:t>
            </a:r>
            <a:r>
              <a:rPr lang="zh-CN" altLang="en-US" sz="2000" dirty="0" smtClean="0"/>
              <a:t>呢？</a:t>
            </a:r>
            <a:endParaRPr lang="en-US" altLang="zh-CN" sz="2000" dirty="0" smtClean="0"/>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50800" y="2824480"/>
            <a:ext cx="3217560" cy="3217560"/>
          </a:xfrm>
          <a:prstGeom prst="rect">
            <a:avLst/>
          </a:prstGeom>
        </p:spPr>
      </p:pic>
      <p:sp>
        <p:nvSpPr>
          <p:cNvPr id="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19849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4"/>
          <p:cNvSpPr txBox="1">
            <a:spLocks/>
          </p:cNvSpPr>
          <p:nvPr/>
        </p:nvSpPr>
        <p:spPr>
          <a:xfrm>
            <a:off x="4787900" y="1484313"/>
            <a:ext cx="3754438" cy="4752975"/>
          </a:xfrm>
          <a:prstGeom prst="rect">
            <a:avLst/>
          </a:prstGeom>
        </p:spPr>
        <p:txBody>
          <a:bodyPr/>
          <a:lstStyle/>
          <a:p>
            <a:pPr marL="342900" indent="-342900">
              <a:lnSpc>
                <a:spcPct val="130000"/>
              </a:lnSpc>
              <a:spcBef>
                <a:spcPct val="20000"/>
              </a:spcBef>
              <a:buSzPct val="60000"/>
              <a:buFont typeface="Wingdings" panose="05000000000000000000" pitchFamily="2" charset="2"/>
              <a:buChar char="l"/>
              <a:defRPr/>
            </a:pPr>
            <a:r>
              <a:rPr lang="en-US" altLang="zh-CN" sz="2400" b="1" kern="0" dirty="0" err="1">
                <a:solidFill>
                  <a:srgbClr val="660033"/>
                </a:solidFill>
              </a:rPr>
              <a:t>SpringerLink</a:t>
            </a:r>
            <a:r>
              <a:rPr lang="zh-CN" altLang="en-US" sz="2400" b="1" kern="0" dirty="0">
                <a:solidFill>
                  <a:srgbClr val="660033"/>
                </a:solidFill>
              </a:rPr>
              <a:t>期刊</a:t>
            </a:r>
            <a:r>
              <a:rPr lang="en-US" altLang="zh-CN" sz="2400" b="1" kern="0" dirty="0">
                <a:solidFill>
                  <a:srgbClr val="660033"/>
                </a:solidFill>
              </a:rPr>
              <a:t>/</a:t>
            </a:r>
            <a:r>
              <a:rPr lang="zh-CN" altLang="en-US" sz="2400" b="1" kern="0" dirty="0">
                <a:solidFill>
                  <a:srgbClr val="660033"/>
                </a:solidFill>
              </a:rPr>
              <a:t>图书：</a:t>
            </a:r>
            <a:endParaRPr lang="zh-CN" altLang="en-US" sz="2400" b="1" kern="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rPr>
              <a:t>德国施普林格</a:t>
            </a:r>
            <a:r>
              <a:rPr lang="en-US" altLang="zh-CN" sz="1600" kern="0" dirty="0">
                <a:solidFill>
                  <a:srgbClr val="000000"/>
                </a:solidFill>
              </a:rPr>
              <a:t>(Springer-</a:t>
            </a:r>
            <a:r>
              <a:rPr lang="en-US" altLang="zh-CN" sz="1600" kern="0" dirty="0" err="1">
                <a:solidFill>
                  <a:srgbClr val="000000"/>
                </a:solidFill>
              </a:rPr>
              <a:t>Verlag</a:t>
            </a:r>
            <a:r>
              <a:rPr lang="en-US" altLang="zh-CN" sz="1600" kern="0" dirty="0">
                <a:solidFill>
                  <a:srgbClr val="000000"/>
                </a:solidFill>
              </a:rPr>
              <a:t>)</a:t>
            </a:r>
            <a:r>
              <a:rPr lang="zh-CN" altLang="en-US" sz="1600" kern="0" dirty="0">
                <a:solidFill>
                  <a:srgbClr val="000000"/>
                </a:solidFill>
              </a:rPr>
              <a:t>是世界上著名的科技出版集团，</a:t>
            </a:r>
            <a:r>
              <a:rPr lang="en-US" altLang="zh-CN" sz="1600" kern="0" dirty="0">
                <a:solidFill>
                  <a:srgbClr val="000000"/>
                </a:solidFill>
              </a:rPr>
              <a:t>New Springer</a:t>
            </a:r>
            <a:r>
              <a:rPr lang="zh-CN" altLang="en-US" sz="1600" kern="0" dirty="0">
                <a:solidFill>
                  <a:srgbClr val="000000"/>
                </a:solidFill>
              </a:rPr>
              <a:t>出版社由原</a:t>
            </a:r>
            <a:r>
              <a:rPr lang="en-US" altLang="zh-CN" sz="1600" kern="0" dirty="0" err="1">
                <a:solidFill>
                  <a:srgbClr val="000000"/>
                </a:solidFill>
              </a:rPr>
              <a:t>Kluwer</a:t>
            </a:r>
            <a:r>
              <a:rPr lang="zh-CN" altLang="en-US" sz="1600" kern="0" dirty="0">
                <a:solidFill>
                  <a:srgbClr val="000000"/>
                </a:solidFill>
              </a:rPr>
              <a:t>出版社与原</a:t>
            </a:r>
            <a:r>
              <a:rPr lang="en-US" altLang="zh-CN" sz="1600" kern="0" dirty="0">
                <a:solidFill>
                  <a:srgbClr val="000000"/>
                </a:solidFill>
              </a:rPr>
              <a:t>Springer</a:t>
            </a:r>
            <a:r>
              <a:rPr lang="zh-CN" altLang="en-US" sz="1600" kern="0" dirty="0">
                <a:solidFill>
                  <a:srgbClr val="000000"/>
                </a:solidFill>
              </a:rPr>
              <a:t>出版社合并，现通过</a:t>
            </a:r>
            <a:r>
              <a:rPr lang="en-US" altLang="zh-CN" sz="1600" kern="0" dirty="0" err="1">
                <a:solidFill>
                  <a:srgbClr val="000000"/>
                </a:solidFill>
              </a:rPr>
              <a:t>SpringerLink</a:t>
            </a:r>
            <a:r>
              <a:rPr lang="zh-CN" altLang="en-US" sz="1600" kern="0" dirty="0">
                <a:solidFill>
                  <a:srgbClr val="000000"/>
                </a:solidFill>
              </a:rPr>
              <a:t>网络平台出版提供</a:t>
            </a:r>
            <a:r>
              <a:rPr lang="en-US" altLang="zh-CN" sz="1600" kern="0" dirty="0">
                <a:solidFill>
                  <a:srgbClr val="000000"/>
                </a:solidFill>
              </a:rPr>
              <a:t>1600</a:t>
            </a:r>
            <a:r>
              <a:rPr lang="zh-CN" altLang="en-US" sz="1600" kern="0" dirty="0">
                <a:solidFill>
                  <a:srgbClr val="000000"/>
                </a:solidFill>
              </a:rPr>
              <a:t>余种学术期刊的全文服务</a:t>
            </a:r>
            <a:endParaRPr lang="en-US" altLang="zh-CN" sz="1600" kern="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kern="0" dirty="0">
                <a:solidFill>
                  <a:srgbClr val="000000"/>
                </a:solidFill>
              </a:rPr>
              <a:t>涉及的学科范围包括：数学、医学、物理与天文、行为科学、生物医学和生命科学、商业与经济、化学和材料科学、计算机科学、地球和环境科学、工程科学、人文、社会科学和法律、统计学，其中自然科学类学术期刊近</a:t>
            </a:r>
            <a:r>
              <a:rPr lang="en-US" altLang="zh-CN" sz="1600" kern="0" dirty="0">
                <a:solidFill>
                  <a:srgbClr val="000000"/>
                </a:solidFill>
              </a:rPr>
              <a:t>1300</a:t>
            </a:r>
            <a:r>
              <a:rPr lang="zh-CN" altLang="en-US" sz="1600" kern="0" dirty="0">
                <a:solidFill>
                  <a:srgbClr val="000000"/>
                </a:solidFill>
              </a:rPr>
              <a:t>余种。</a:t>
            </a:r>
            <a:endParaRPr lang="zh-CN" altLang="en-US" sz="2000" kern="0" dirty="0">
              <a:solidFill>
                <a:srgbClr val="000000"/>
              </a:solidFill>
            </a:endParaRPr>
          </a:p>
          <a:p>
            <a:pPr marL="342900" indent="-342900">
              <a:lnSpc>
                <a:spcPct val="130000"/>
              </a:lnSpc>
              <a:spcBef>
                <a:spcPct val="20000"/>
              </a:spcBef>
              <a:buSzPct val="60000"/>
              <a:buFont typeface="Wingdings" pitchFamily="2" charset="2"/>
              <a:buNone/>
              <a:defRPr/>
            </a:pPr>
            <a:endParaRPr lang="zh-CN" altLang="en-US" sz="2000" b="1" kern="0" dirty="0">
              <a:solidFill>
                <a:srgbClr val="000000"/>
              </a:solidFill>
            </a:endParaRPr>
          </a:p>
        </p:txBody>
      </p:sp>
      <p:sp>
        <p:nvSpPr>
          <p:cNvPr id="41989" name="TextBox 5"/>
          <p:cNvSpPr txBox="1">
            <a:spLocks noChangeArrowheads="1"/>
          </p:cNvSpPr>
          <p:nvPr/>
        </p:nvSpPr>
        <p:spPr bwMode="auto">
          <a:xfrm>
            <a:off x="611188" y="5732463"/>
            <a:ext cx="36734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en-US" altLang="zh-CN" sz="1800" dirty="0">
                <a:solidFill>
                  <a:srgbClr val="000000"/>
                </a:solidFill>
                <a:hlinkClick r:id="rId2"/>
              </a:rPr>
              <a:t>http://www.springerlink.com/</a:t>
            </a:r>
            <a:r>
              <a:rPr lang="en-US" altLang="zh-CN" sz="1800" dirty="0">
                <a:solidFill>
                  <a:srgbClr val="000000"/>
                </a:solidFill>
              </a:rPr>
              <a:t> </a:t>
            </a:r>
            <a:endParaRPr lang="zh-CN" altLang="en-US" sz="1800" dirty="0">
              <a:solidFill>
                <a:srgbClr val="000000"/>
              </a:solidFill>
            </a:endParaRPr>
          </a:p>
        </p:txBody>
      </p:sp>
      <p:pic>
        <p:nvPicPr>
          <p:cNvPr id="419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349500"/>
            <a:ext cx="4597400"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标题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a:lstStyle>
          <a:p>
            <a:r>
              <a:rPr lang="zh-CN" altLang="en-US" kern="0" dirty="0" smtClean="0">
                <a:solidFill>
                  <a:srgbClr val="000000"/>
                </a:solidFill>
              </a:rPr>
              <a:t>全文数据库</a:t>
            </a:r>
            <a:r>
              <a:rPr lang="en-US" altLang="zh-CN" kern="0" dirty="0" smtClean="0">
                <a:solidFill>
                  <a:srgbClr val="000000"/>
                </a:solidFill>
              </a:rPr>
              <a:t>——</a:t>
            </a:r>
            <a:r>
              <a:rPr lang="en-US" altLang="zh-CN" kern="0" dirty="0" err="1" smtClean="0">
                <a:solidFill>
                  <a:srgbClr val="000000"/>
                </a:solidFill>
              </a:rPr>
              <a:t>SpringerLink</a:t>
            </a:r>
            <a:endParaRPr lang="zh-CN" altLang="en-US" kern="0" dirty="0">
              <a:solidFill>
                <a:srgbClr val="000000"/>
              </a:solidFill>
            </a:endParaRPr>
          </a:p>
        </p:txBody>
      </p:sp>
      <p:sp>
        <p:nvSpPr>
          <p:cNvPr id="9" name="标题 1"/>
          <p:cNvSpPr txBox="1">
            <a:spLocks/>
          </p:cNvSpPr>
          <p:nvPr/>
        </p:nvSpPr>
        <p:spPr bwMode="auto">
          <a:xfrm>
            <a:off x="1115616" y="0"/>
            <a:ext cx="8229600" cy="620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zh-CN" altLang="en-US" sz="2400" b="1" kern="0" dirty="0">
                <a:solidFill>
                  <a:srgbClr val="000000"/>
                </a:solidFill>
                <a:cs typeface="+mj-cs"/>
              </a:rPr>
              <a:t>二、文献如何获取</a:t>
            </a:r>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998721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4068369936"/>
              </p:ext>
            </p:extLst>
          </p:nvPr>
        </p:nvGraphicFramePr>
        <p:xfrm>
          <a:off x="1170208" y="421407"/>
          <a:ext cx="7848872" cy="6400800"/>
        </p:xfrm>
        <a:graphic>
          <a:graphicData uri="http://schemas.openxmlformats.org/drawingml/2006/table">
            <a:tbl>
              <a:tblPr>
                <a:tableStyleId>{3C2FFA5D-87B4-456A-9821-1D502468CF0F}</a:tableStyleId>
              </a:tblPr>
              <a:tblGrid>
                <a:gridCol w="717376"/>
                <a:gridCol w="1824608"/>
                <a:gridCol w="5306888"/>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AIP</a:t>
                      </a:r>
                      <a:endParaRPr lang="zh-CN" sz="1600" kern="100" baseline="0" dirty="0">
                        <a:latin typeface="Times New Roman"/>
                        <a:ea typeface="宋体"/>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American Institute of Physics</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t>美国物理联合会</a:t>
                      </a:r>
                      <a:endParaRPr lang="zh-CN" altLang="en-US" sz="1400" dirty="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内容涉及一般物理学、应用物理学、化学物理学、地球物理学、核物理学等。</a:t>
                      </a:r>
                      <a:r>
                        <a:rPr lang="en-US" altLang="zh-CN" sz="1400" dirty="0" smtClean="0">
                          <a:hlinkClick r:id="rId2"/>
                        </a:rPr>
                        <a:t>http://journals.aip.org/</a:t>
                      </a:r>
                      <a:r>
                        <a:rPr lang="en-US" altLang="zh-CN" sz="1400" dirty="0" smtClean="0"/>
                        <a:t> </a:t>
                      </a:r>
                      <a:endParaRPr lang="zh-CN" altLang="en-US" sz="1400" dirty="0"/>
                    </a:p>
                  </a:txBody>
                  <a:tcPr marL="68580" marR="68580" marT="0" marB="0" anchor="ctr"/>
                </a:tc>
              </a:tr>
              <a:tr h="357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APS</a:t>
                      </a:r>
                      <a:endParaRPr lang="zh-CN" sz="1600" kern="100" baseline="0" dirty="0">
                        <a:latin typeface="Times New Roman"/>
                        <a:ea typeface="宋体"/>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t>American Physical Society</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t>美国物理学会</a:t>
                      </a:r>
                      <a:endParaRPr lang="zh-CN" sz="14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内容涉及一般物理学、应用物理学、化学物理学、地球物理学、核物理学等。</a:t>
                      </a:r>
                      <a:endParaRPr lang="en-US" altLang="zh-CN" sz="1400" kern="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数据年限为</a:t>
                      </a:r>
                      <a:r>
                        <a:rPr lang="en-US" altLang="zh-CN" sz="1400" kern="100" baseline="0" dirty="0" smtClean="0"/>
                        <a:t>1893</a:t>
                      </a:r>
                      <a:r>
                        <a:rPr lang="zh-CN" altLang="en-US" sz="1400" kern="100" baseline="0" dirty="0" smtClean="0"/>
                        <a:t>年以来的所有资料。</a:t>
                      </a:r>
                      <a:r>
                        <a:rPr lang="en-US" altLang="zh-CN" sz="1400" kern="100" baseline="0" dirty="0" smtClean="0">
                          <a:hlinkClick r:id="rId3"/>
                        </a:rPr>
                        <a:t>http://journals.aps.org/</a:t>
                      </a:r>
                      <a:r>
                        <a:rPr lang="en-US" altLang="zh-CN" sz="1400" kern="100" baseline="0" dirty="0" smtClean="0"/>
                        <a:t> </a:t>
                      </a:r>
                      <a:endParaRPr lang="zh-CN" sz="1400" kern="100" baseline="0" dirty="0">
                        <a:latin typeface="Times New Roman"/>
                        <a:ea typeface="宋体"/>
                      </a:endParaRPr>
                    </a:p>
                  </a:txBody>
                  <a:tcPr marL="68580" marR="68580" marT="0" marB="0" anchor="ctr"/>
                </a:tc>
              </a:tr>
              <a:tr h="357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I</a:t>
                      </a:r>
                      <a:r>
                        <a:rPr lang="en-US" altLang="zh-CN" sz="1800" b="0" i="0" kern="1200" dirty="0" smtClean="0">
                          <a:solidFill>
                            <a:schemeClr val="dk1"/>
                          </a:solidFill>
                          <a:effectLst/>
                          <a:latin typeface="+mn-lt"/>
                          <a:ea typeface="+mn-ea"/>
                          <a:cs typeface="+mn-cs"/>
                        </a:rPr>
                        <a:t>O</a:t>
                      </a:r>
                      <a:r>
                        <a:rPr lang="en-US" sz="1800" b="0" i="0" kern="1200" dirty="0" smtClean="0">
                          <a:solidFill>
                            <a:schemeClr val="dk1"/>
                          </a:solidFill>
                          <a:effectLst/>
                          <a:latin typeface="+mn-lt"/>
                          <a:ea typeface="+mn-ea"/>
                          <a:cs typeface="+mn-cs"/>
                        </a:rPr>
                        <a:t>P</a:t>
                      </a:r>
                      <a:endParaRPr lang="zh-CN" sz="1800" b="0" i="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kern="1200" dirty="0" smtClean="0">
                          <a:solidFill>
                            <a:schemeClr val="dk1"/>
                          </a:solidFill>
                          <a:effectLst/>
                          <a:latin typeface="+mn-lt"/>
                          <a:ea typeface="+mn-ea"/>
                          <a:cs typeface="+mn-cs"/>
                        </a:rPr>
                        <a:t> Institute of Physics Publishing</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英国皇家物理学会</a:t>
                      </a:r>
                      <a:endParaRPr lang="zh-CN" sz="1400" b="0" i="0" kern="1200" dirty="0">
                        <a:solidFill>
                          <a:schemeClr val="dk1"/>
                        </a:solidFill>
                        <a:effectLst/>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出版物学科范围包括理论物理，应用物理、生物物理，医学物理等。</a:t>
                      </a:r>
                      <a:endParaRPr lang="en-US" altLang="zh-CN" sz="1400" kern="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有</a:t>
                      </a:r>
                      <a:r>
                        <a:rPr lang="en-US" altLang="zh-CN" sz="1400" kern="100" baseline="0" dirty="0" smtClean="0"/>
                        <a:t>50</a:t>
                      </a:r>
                      <a:r>
                        <a:rPr lang="zh-CN" altLang="en-US" sz="1400" kern="100" baseline="0" dirty="0" smtClean="0"/>
                        <a:t>多种期刊。</a:t>
                      </a:r>
                      <a:r>
                        <a:rPr lang="en-US" altLang="zh-CN" sz="1400" kern="100" baseline="0" dirty="0" smtClean="0">
                          <a:latin typeface="+mn-lt"/>
                          <a:ea typeface="+mn-ea"/>
                          <a:hlinkClick r:id="rId4"/>
                        </a:rPr>
                        <a:t>http://iopscience.iop.org/journals</a:t>
                      </a:r>
                      <a:r>
                        <a:rPr lang="en-US" altLang="zh-CN" sz="1400" kern="100" baseline="0" dirty="0" smtClean="0">
                          <a:latin typeface="+mn-lt"/>
                          <a:ea typeface="+mn-ea"/>
                        </a:rPr>
                        <a:t> </a:t>
                      </a:r>
                      <a:endParaRPr lang="zh-CN" sz="1400" kern="100" baseline="0" dirty="0">
                        <a:latin typeface="Times New Roman"/>
                        <a:ea typeface="宋体"/>
                      </a:endParaRPr>
                    </a:p>
                  </a:txBody>
                  <a:tcPr marL="68580" marR="68580" marT="0" marB="0" anchor="ctr"/>
                </a:tc>
              </a:tr>
              <a:tr h="357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ACS</a:t>
                      </a:r>
                      <a:endParaRPr lang="zh-CN" sz="1600" kern="100" baseline="0" dirty="0">
                        <a:latin typeface="Times New Roman"/>
                        <a:ea typeface="宋体"/>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kern="1200" dirty="0" smtClean="0">
                          <a:solidFill>
                            <a:schemeClr val="dk1"/>
                          </a:solidFill>
                          <a:effectLst/>
                          <a:latin typeface="+mn-lt"/>
                          <a:ea typeface="+mn-ea"/>
                          <a:cs typeface="+mn-cs"/>
                        </a:rPr>
                        <a:t>American Chemical Society</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美国化学学会</a:t>
                      </a:r>
                      <a:endParaRPr lang="zh-CN" sz="14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涵盖了</a:t>
                      </a:r>
                      <a:r>
                        <a:rPr lang="en-US" altLang="zh-CN" sz="1400" kern="100" baseline="0" dirty="0" smtClean="0"/>
                        <a:t>27</a:t>
                      </a:r>
                      <a:r>
                        <a:rPr lang="zh-CN" altLang="en-US" sz="1400" kern="100" baseline="0" dirty="0" smtClean="0"/>
                        <a:t>个学科领域，包括：生化、药物化学、有机化学、普通化学、环境化学、材料学、燃料与能源、植物学、毒物学、食品科学、药理与制药学、物理化学、环境工程学、工程化学、微生物应用生物科技、应用化学、分子生物化学、分析化学、聚合物、无机与原子能化学、农学等。</a:t>
                      </a:r>
                      <a:endParaRPr lang="en-US" altLang="zh-CN" sz="1400" kern="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00" baseline="0" dirty="0" smtClean="0"/>
                        <a:t>37</a:t>
                      </a:r>
                      <a:r>
                        <a:rPr lang="zh-CN" altLang="en-US" sz="1400" kern="100" baseline="0" dirty="0" smtClean="0"/>
                        <a:t>种期刊、化学工程新闻快报，期刊数据回溯到</a:t>
                      </a:r>
                      <a:r>
                        <a:rPr lang="en-US" altLang="zh-CN" sz="1400" kern="100" baseline="0" dirty="0" smtClean="0"/>
                        <a:t>1879</a:t>
                      </a:r>
                      <a:r>
                        <a:rPr lang="zh-CN" altLang="en-US" sz="1400" kern="100" baseline="0" dirty="0" smtClean="0"/>
                        <a:t>年。</a:t>
                      </a:r>
                      <a:endParaRPr lang="en-US" altLang="zh-CN" sz="1400" kern="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00" baseline="0" dirty="0" smtClean="0">
                          <a:latin typeface="+mn-lt"/>
                          <a:ea typeface="+mn-ea"/>
                          <a:hlinkClick r:id="rId5"/>
                        </a:rPr>
                        <a:t>http://pubs.acs.org</a:t>
                      </a:r>
                      <a:r>
                        <a:rPr lang="en-US" altLang="zh-CN" sz="1400" kern="100" baseline="0" dirty="0" smtClean="0">
                          <a:latin typeface="+mn-lt"/>
                          <a:ea typeface="+mn-ea"/>
                        </a:rPr>
                        <a:t> </a:t>
                      </a:r>
                      <a:endParaRPr lang="zh-CN" sz="1400" kern="100" baseline="0" dirty="0">
                        <a:latin typeface="Times New Roman"/>
                        <a:ea typeface="宋体"/>
                      </a:endParaRPr>
                    </a:p>
                  </a:txBody>
                  <a:tcPr marL="68580" marR="68580" marT="0" marB="0" anchor="ctr"/>
                </a:tc>
              </a:tr>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OSA</a:t>
                      </a:r>
                      <a:endParaRPr lang="zh-CN" sz="1800" b="0" i="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kern="1200" dirty="0" smtClean="0">
                          <a:solidFill>
                            <a:schemeClr val="dk1"/>
                          </a:solidFill>
                          <a:effectLst/>
                          <a:latin typeface="+mn-lt"/>
                          <a:ea typeface="+mn-ea"/>
                          <a:cs typeface="+mn-cs"/>
                        </a:rPr>
                        <a:t>Optical Society of America</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美国光学学会</a:t>
                      </a:r>
                      <a:endParaRPr lang="zh-CN" sz="1400" b="0" i="0" kern="1200" dirty="0">
                        <a:solidFill>
                          <a:schemeClr val="dk1"/>
                        </a:solidFill>
                        <a:effectLst/>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内容包括：光学和光子学领域。</a:t>
                      </a:r>
                      <a:endParaRPr lang="en-US" altLang="zh-CN"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12</a:t>
                      </a:r>
                      <a:r>
                        <a:rPr lang="zh-CN" altLang="en-US" sz="1400" dirty="0" smtClean="0"/>
                        <a:t>种专业期刊，</a:t>
                      </a:r>
                      <a:r>
                        <a:rPr lang="en-US" altLang="zh-CN" sz="1400" dirty="0" smtClean="0"/>
                        <a:t>1</a:t>
                      </a:r>
                      <a:r>
                        <a:rPr lang="zh-CN" altLang="en-US" sz="1400" dirty="0" smtClean="0"/>
                        <a:t>份每月出版的新闻杂志（</a:t>
                      </a:r>
                      <a:r>
                        <a:rPr lang="en-US" altLang="zh-CN" sz="1400" dirty="0" smtClean="0"/>
                        <a:t>Optics &amp; Photonics News</a:t>
                      </a:r>
                      <a:r>
                        <a:rPr lang="zh-CN" altLang="en-US" sz="1400" dirty="0" smtClean="0"/>
                        <a:t>，</a:t>
                      </a:r>
                      <a:r>
                        <a:rPr lang="en-US" altLang="zh-CN" sz="1400" dirty="0" smtClean="0"/>
                        <a:t>OPN</a:t>
                      </a:r>
                      <a:r>
                        <a:rPr lang="zh-CN" altLang="en-US" sz="1400" dirty="0" smtClean="0"/>
                        <a:t>），并收录了自</a:t>
                      </a:r>
                      <a:r>
                        <a:rPr lang="en-US" altLang="zh-CN" sz="1400" dirty="0" smtClean="0"/>
                        <a:t>1979</a:t>
                      </a:r>
                      <a:r>
                        <a:rPr lang="zh-CN" altLang="en-US" sz="1400" dirty="0" smtClean="0"/>
                        <a:t>年以来的</a:t>
                      </a:r>
                      <a:r>
                        <a:rPr lang="en-US" altLang="zh-CN" sz="1400" dirty="0" smtClean="0"/>
                        <a:t>50</a:t>
                      </a:r>
                      <a:r>
                        <a:rPr lang="zh-CN" altLang="en-US" sz="1400" dirty="0" smtClean="0"/>
                        <a:t>多种相关会议的会议录。</a:t>
                      </a:r>
                      <a:r>
                        <a:rPr lang="en-US" altLang="zh-CN" sz="1400" kern="100" baseline="0" dirty="0" smtClean="0">
                          <a:latin typeface="+mn-lt"/>
                          <a:ea typeface="+mn-ea"/>
                          <a:hlinkClick r:id="rId6"/>
                        </a:rPr>
                        <a:t>http://www.opticsinfobase.org/</a:t>
                      </a:r>
                      <a:r>
                        <a:rPr lang="en-US" altLang="zh-CN" sz="1400" kern="100" baseline="0" dirty="0" smtClean="0">
                          <a:latin typeface="+mn-lt"/>
                          <a:ea typeface="+mn-ea"/>
                        </a:rPr>
                        <a:t> </a:t>
                      </a:r>
                      <a:endParaRPr lang="zh-CN" sz="1400" kern="100" baseline="0" dirty="0">
                        <a:latin typeface="Times New Roman"/>
                        <a:ea typeface="宋体"/>
                      </a:endParaRPr>
                    </a:p>
                  </a:txBody>
                  <a:tcPr marL="68580" marR="68580" marT="0" marB="0" anchor="ctr"/>
                </a:tc>
              </a:tr>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i="0" kern="1200" dirty="0" smtClean="0">
                          <a:solidFill>
                            <a:schemeClr val="dk1"/>
                          </a:solidFill>
                          <a:effectLst/>
                          <a:latin typeface="+mn-lt"/>
                          <a:ea typeface="+mn-ea"/>
                          <a:cs typeface="+mn-cs"/>
                        </a:rPr>
                        <a:t>RSC</a:t>
                      </a:r>
                      <a:endParaRPr lang="zh-CN" sz="1800" b="0" i="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kern="1200" dirty="0" smtClean="0">
                          <a:solidFill>
                            <a:schemeClr val="dk1"/>
                          </a:solidFill>
                          <a:effectLst/>
                          <a:latin typeface="+mn-lt"/>
                          <a:ea typeface="+mn-ea"/>
                          <a:cs typeface="+mn-cs"/>
                        </a:rPr>
                        <a:t>Royal Society of Chemistry</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英国皇家化学学会</a:t>
                      </a:r>
                      <a:endParaRPr lang="zh-CN" sz="1400" b="0" i="0" kern="1200" dirty="0">
                        <a:solidFill>
                          <a:schemeClr val="dk1"/>
                        </a:solidFill>
                        <a:effectLst/>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latin typeface="+mn-lt"/>
                          <a:ea typeface="+mn-ea"/>
                        </a:rPr>
                        <a:t>该学会出版的期刊是化学领域的核心刊物，大部分被</a:t>
                      </a:r>
                      <a:r>
                        <a:rPr lang="en-US" altLang="zh-CN" sz="1400" kern="100" baseline="0" dirty="0" smtClean="0">
                          <a:latin typeface="+mn-lt"/>
                          <a:ea typeface="+mn-ea"/>
                        </a:rPr>
                        <a:t>SCI</a:t>
                      </a:r>
                      <a:r>
                        <a:rPr lang="zh-CN" altLang="en-US" sz="1400" kern="100" baseline="0" dirty="0" smtClean="0">
                          <a:latin typeface="+mn-lt"/>
                          <a:ea typeface="+mn-ea"/>
                        </a:rPr>
                        <a:t>收录，属被引频次较高的期刊。</a:t>
                      </a:r>
                      <a:r>
                        <a:rPr lang="en-US" altLang="zh-CN" sz="1400" kern="100" baseline="0" dirty="0" smtClean="0">
                          <a:latin typeface="+mn-lt"/>
                          <a:ea typeface="+mn-ea"/>
                          <a:hlinkClick r:id="rId7"/>
                        </a:rPr>
                        <a:t>http://pubs.rsc.org/</a:t>
                      </a:r>
                      <a:r>
                        <a:rPr lang="en-US" altLang="zh-CN" sz="1400" kern="100" baseline="0" dirty="0" smtClean="0">
                          <a:latin typeface="+mn-lt"/>
                          <a:ea typeface="+mn-ea"/>
                        </a:rPr>
                        <a:t> </a:t>
                      </a:r>
                      <a:endParaRPr lang="zh-CN" sz="1400" kern="100" baseline="0" dirty="0">
                        <a:latin typeface="Times New Roman"/>
                        <a:ea typeface="宋体"/>
                      </a:endParaRPr>
                    </a:p>
                  </a:txBody>
                  <a:tcPr marL="68580" marR="68580" marT="0" marB="0" anchor="ctr"/>
                </a:tc>
              </a:tr>
              <a:tr h="50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SPIE</a:t>
                      </a:r>
                      <a:endParaRPr lang="zh-CN" sz="1800" b="0" i="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kern="1200" dirty="0" smtClean="0">
                          <a:solidFill>
                            <a:schemeClr val="dk1"/>
                          </a:solidFill>
                          <a:effectLst/>
                          <a:latin typeface="+mn-lt"/>
                          <a:ea typeface="+mn-ea"/>
                          <a:cs typeface="+mn-cs"/>
                        </a:rPr>
                        <a:t>International Society for Optical Engineering</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国际光学工程学会</a:t>
                      </a:r>
                      <a:endParaRPr lang="zh-CN" sz="1400" b="0" i="0" kern="1200" dirty="0">
                        <a:solidFill>
                          <a:schemeClr val="dk1"/>
                        </a:solidFill>
                        <a:effectLst/>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内容涉及：光学、光子学和电子学领域的研究、工程和应用。</a:t>
                      </a:r>
                      <a:endParaRPr lang="zh-CN" altLang="zh-CN" sz="1400" kern="100" baseline="0" dirty="0" smtClean="0">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t>收录了</a:t>
                      </a:r>
                      <a:r>
                        <a:rPr lang="en-US" altLang="zh-CN" sz="1400" kern="100" baseline="0" dirty="0" smtClean="0"/>
                        <a:t>1990</a:t>
                      </a:r>
                      <a:r>
                        <a:rPr lang="zh-CN" altLang="en-US" sz="1400" kern="100" baseline="0" dirty="0" smtClean="0"/>
                        <a:t>年以来由</a:t>
                      </a:r>
                      <a:r>
                        <a:rPr lang="en-US" altLang="zh-CN" sz="1400" kern="100" baseline="0" dirty="0" smtClean="0"/>
                        <a:t>SPIE</a:t>
                      </a:r>
                      <a:r>
                        <a:rPr lang="zh-CN" altLang="en-US" sz="1400" kern="100" baseline="0" dirty="0" smtClean="0"/>
                        <a:t>主办或参与主办的、超过</a:t>
                      </a:r>
                      <a:r>
                        <a:rPr lang="en-US" altLang="zh-CN" sz="1400" kern="100" baseline="0" dirty="0" smtClean="0"/>
                        <a:t>6500</a:t>
                      </a:r>
                      <a:r>
                        <a:rPr lang="zh-CN" altLang="en-US" sz="1400" kern="100" baseline="0" dirty="0" smtClean="0"/>
                        <a:t>卷的会议录及</a:t>
                      </a:r>
                      <a:r>
                        <a:rPr lang="en-US" altLang="zh-CN" sz="1400" kern="100" baseline="0" dirty="0" smtClean="0"/>
                        <a:t>6</a:t>
                      </a:r>
                      <a:r>
                        <a:rPr lang="zh-CN" altLang="en-US" sz="1400" kern="100" baseline="0" dirty="0" smtClean="0"/>
                        <a:t>种专业期刊。</a:t>
                      </a:r>
                      <a:r>
                        <a:rPr lang="en-US" altLang="zh-CN" sz="1400" kern="100" baseline="0" dirty="0" smtClean="0">
                          <a:latin typeface="+mn-lt"/>
                          <a:ea typeface="+mn-ea"/>
                          <a:hlinkClick r:id="rId8"/>
                        </a:rPr>
                        <a:t>http://spiedigitallibrary.org/</a:t>
                      </a:r>
                      <a:r>
                        <a:rPr lang="en-US" altLang="zh-CN" sz="1400" kern="100" baseline="0" dirty="0" smtClean="0">
                          <a:latin typeface="+mn-lt"/>
                          <a:ea typeface="+mn-ea"/>
                        </a:rPr>
                        <a:t> </a:t>
                      </a:r>
                      <a:endParaRPr lang="zh-CN" sz="1400" kern="100" baseline="0" dirty="0">
                        <a:latin typeface="Times New Roman"/>
                        <a:ea typeface="宋体"/>
                      </a:endParaRPr>
                    </a:p>
                  </a:txBody>
                  <a:tcPr marL="68580" marR="68580" marT="0" marB="0" anchor="ctr"/>
                </a:tc>
              </a:tr>
              <a:tr h="50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i="0" kern="1200" dirty="0" smtClean="0">
                          <a:solidFill>
                            <a:schemeClr val="dk1"/>
                          </a:solidFill>
                          <a:effectLst/>
                          <a:latin typeface="+mn-lt"/>
                          <a:ea typeface="+mn-ea"/>
                          <a:cs typeface="+mn-cs"/>
                        </a:rPr>
                        <a:t>IEEE/IEE</a:t>
                      </a:r>
                      <a:endParaRPr lang="zh-CN" sz="1800" b="0" i="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美国电气与电子工程师学会</a:t>
                      </a:r>
                      <a:r>
                        <a:rPr lang="en-US" altLang="zh-CN" sz="1400" b="0" i="0" kern="1200" dirty="0" smtClean="0">
                          <a:solidFill>
                            <a:schemeClr val="dk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i="0" kern="1200" dirty="0" smtClean="0">
                          <a:solidFill>
                            <a:schemeClr val="dk1"/>
                          </a:solidFill>
                          <a:effectLst/>
                          <a:latin typeface="+mn-lt"/>
                          <a:ea typeface="+mn-ea"/>
                          <a:cs typeface="+mn-cs"/>
                        </a:rPr>
                        <a:t>英国电气工程师学会</a:t>
                      </a:r>
                      <a:endParaRPr lang="zh-CN" sz="1400" b="0" i="0" kern="1200" dirty="0">
                        <a:solidFill>
                          <a:schemeClr val="dk1"/>
                        </a:solidFill>
                        <a:effectLst/>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baseline="0" dirty="0" smtClean="0">
                          <a:latin typeface="+mn-lt"/>
                          <a:ea typeface="+mn-ea"/>
                        </a:rPr>
                        <a:t>学科领域覆盖航空航天、计算机、通信、生物医学工程、电力、半导体和消费者电子等</a:t>
                      </a:r>
                      <a:endParaRPr lang="en-US" altLang="zh-CN" sz="1400" kern="100" baseline="0" dirty="0" smtClean="0">
                        <a:latin typeface="+mn-lt"/>
                        <a:ea typeface="+mn-ea"/>
                        <a:hlinkClick r:id="rId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00" baseline="0" dirty="0" smtClean="0">
                          <a:latin typeface="+mn-lt"/>
                          <a:ea typeface="+mn-ea"/>
                          <a:hlinkClick r:id="rId9"/>
                        </a:rPr>
                        <a:t>http://ieeexplore.ieee.org/Xplore/guesthome.jsp</a:t>
                      </a:r>
                      <a:r>
                        <a:rPr lang="en-US" altLang="zh-CN" sz="1400" kern="100" baseline="0" dirty="0" smtClean="0">
                          <a:latin typeface="+mn-lt"/>
                          <a:ea typeface="+mn-ea"/>
                        </a:rPr>
                        <a:t> </a:t>
                      </a:r>
                      <a:endParaRPr lang="zh-CN" sz="1400" kern="100" baseline="0" dirty="0">
                        <a:latin typeface="Times New Roman"/>
                        <a:ea typeface="宋体"/>
                      </a:endParaRPr>
                    </a:p>
                  </a:txBody>
                  <a:tcPr marL="68580" marR="68580" marT="0" marB="0" anchor="ctr"/>
                </a:tc>
              </a:tr>
            </a:tbl>
          </a:graphicData>
        </a:graphic>
      </p:graphicFrame>
      <p:sp>
        <p:nvSpPr>
          <p:cNvPr id="6" name="圆角矩形 5"/>
          <p:cNvSpPr/>
          <p:nvPr/>
        </p:nvSpPr>
        <p:spPr>
          <a:xfrm>
            <a:off x="144016" y="2655758"/>
            <a:ext cx="971600" cy="1740148"/>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vert="eaVert" anchor="ctr"/>
          <a:lstStyle/>
          <a:p>
            <a:pPr algn="ctr"/>
            <a:r>
              <a:rPr lang="zh-CN" altLang="en-US" sz="2800" dirty="0" smtClean="0"/>
              <a:t>学协会</a:t>
            </a:r>
            <a:endParaRPr lang="zh-CN" altLang="en-US" sz="2800" dirty="0"/>
          </a:p>
        </p:txBody>
      </p:sp>
      <p:sp>
        <p:nvSpPr>
          <p:cNvPr id="5" name="矩形 4"/>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Tree>
    <p:extLst>
      <p:ext uri="{BB962C8B-B14F-4D97-AF65-F5344CB8AC3E}">
        <p14:creationId xmlns:p14="http://schemas.microsoft.com/office/powerpoint/2010/main" xmlns="" val="96191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xmlns="" val="3072068683"/>
              </p:ext>
            </p:extLst>
          </p:nvPr>
        </p:nvGraphicFramePr>
        <p:xfrm>
          <a:off x="1149524" y="2201540"/>
          <a:ext cx="7848872" cy="1576989"/>
        </p:xfrm>
        <a:graphic>
          <a:graphicData uri="http://schemas.openxmlformats.org/drawingml/2006/table">
            <a:tbl>
              <a:tblPr>
                <a:tableStyleId>{284E427A-3D55-4303-BF80-6455036E1DE7}</a:tableStyleId>
              </a:tblPr>
              <a:tblGrid>
                <a:gridCol w="2016224"/>
                <a:gridCol w="2520280"/>
                <a:gridCol w="3312368"/>
              </a:tblGrid>
              <a:tr h="601629">
                <a:tc>
                  <a:txBody>
                    <a:bodyPr/>
                    <a:lstStyle/>
                    <a:p>
                      <a:pPr algn="l">
                        <a:spcAft>
                          <a:spcPts val="0"/>
                        </a:spcAft>
                      </a:pPr>
                      <a:r>
                        <a:rPr lang="en-US" sz="1600" kern="0" baseline="0" dirty="0" err="1"/>
                        <a:t>ProQuest</a:t>
                      </a:r>
                      <a:r>
                        <a:rPr lang="zh-CN" sz="1600" kern="0" baseline="0" dirty="0"/>
                        <a:t>博硕士</a:t>
                      </a:r>
                      <a:r>
                        <a:rPr lang="zh-CN" sz="1600" kern="0" baseline="0" dirty="0" smtClean="0"/>
                        <a:t>论文</a:t>
                      </a:r>
                      <a:r>
                        <a:rPr lang="zh-CN" altLang="en-US" sz="1600" kern="0" baseline="0" dirty="0" smtClean="0"/>
                        <a:t>文摘、全文数据</a:t>
                      </a:r>
                      <a:r>
                        <a:rPr lang="zh-CN" sz="1600" kern="0" baseline="0" dirty="0" smtClean="0"/>
                        <a:t>库</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a:t>国外</a:t>
                      </a:r>
                      <a:r>
                        <a:rPr lang="en-US" sz="1600" kern="0" baseline="0" dirty="0"/>
                        <a:t>1998</a:t>
                      </a:r>
                      <a:r>
                        <a:rPr lang="zh-CN" sz="1600" kern="0" baseline="0" dirty="0"/>
                        <a:t>年来</a:t>
                      </a:r>
                      <a:r>
                        <a:rPr lang="en-US" sz="1600" kern="0" baseline="0" dirty="0"/>
                        <a:t>13</a:t>
                      </a:r>
                      <a:r>
                        <a:rPr lang="zh-CN" sz="1600" kern="0" baseline="0" dirty="0"/>
                        <a:t>万多篇硕博士</a:t>
                      </a:r>
                      <a:r>
                        <a:rPr lang="zh-CN" sz="1600" kern="0" baseline="0" dirty="0" smtClean="0"/>
                        <a:t>论文</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smtClean="0">
                          <a:hlinkClick r:id="rId2"/>
                        </a:rPr>
                        <a:t>http://search.proquest.com/index</a:t>
                      </a:r>
                      <a:endParaRPr lang="en-US" sz="1600" u="none" strike="noStrike" kern="0" baseline="0" dirty="0" smtClean="0"/>
                    </a:p>
                    <a:p>
                      <a:pPr algn="l">
                        <a:spcAft>
                          <a:spcPts val="0"/>
                        </a:spcAft>
                      </a:pPr>
                      <a:r>
                        <a:rPr lang="en-US" altLang="zh-CN" sz="1600" kern="100" baseline="0" dirty="0" smtClean="0">
                          <a:latin typeface="+mn-lt"/>
                          <a:ea typeface="+mn-ea"/>
                          <a:hlinkClick r:id="rId3"/>
                        </a:rPr>
                        <a:t>http://pqdt.calis.edu.cn/</a:t>
                      </a:r>
                      <a:r>
                        <a:rPr lang="en-US" altLang="zh-CN" sz="1600" kern="100" baseline="0" dirty="0" smtClean="0">
                          <a:latin typeface="+mn-lt"/>
                          <a:ea typeface="+mn-ea"/>
                        </a:rPr>
                        <a:t> </a:t>
                      </a:r>
                      <a:endParaRPr lang="zh-CN" sz="1600" kern="100" baseline="0" dirty="0">
                        <a:latin typeface="Times New Roman"/>
                        <a:ea typeface="宋体"/>
                      </a:endParaRPr>
                    </a:p>
                  </a:txBody>
                  <a:tcPr marL="68580" marR="68580" marT="0" marB="0" anchor="ctr"/>
                </a:tc>
              </a:tr>
              <a:tr h="415004">
                <a:tc>
                  <a:txBody>
                    <a:bodyPr/>
                    <a:lstStyle/>
                    <a:p>
                      <a:pPr algn="l">
                        <a:spcAft>
                          <a:spcPts val="0"/>
                        </a:spcAft>
                      </a:pPr>
                      <a:r>
                        <a:rPr lang="zh-CN" sz="1600" kern="0" baseline="0" dirty="0"/>
                        <a:t>中科院学位论文检索系统</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a:t>文摘库，免费查看全文的前</a:t>
                      </a:r>
                      <a:r>
                        <a:rPr lang="en-US" sz="1600" kern="0" baseline="0" dirty="0"/>
                        <a:t>16</a:t>
                      </a:r>
                      <a:r>
                        <a:rPr lang="zh-CN" sz="1600" kern="0" baseline="0" dirty="0"/>
                        <a:t>页</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4"/>
                        </a:rPr>
                        <a:t>http://dpaper.csdl.ac.cn/xwlw</a:t>
                      </a:r>
                      <a:endParaRPr lang="zh-CN" sz="1600" kern="100" baseline="0" dirty="0">
                        <a:latin typeface="Times New Roman"/>
                        <a:ea typeface="宋体"/>
                      </a:endParaRPr>
                    </a:p>
                  </a:txBody>
                  <a:tcPr marL="68580" marR="68580" marT="0" marB="0" anchor="ctr"/>
                </a:tc>
              </a:tr>
              <a:tr h="415004">
                <a:tc>
                  <a:txBody>
                    <a:bodyPr/>
                    <a:lstStyle/>
                    <a:p>
                      <a:pPr algn="l">
                        <a:spcAft>
                          <a:spcPts val="0"/>
                        </a:spcAft>
                      </a:pPr>
                      <a:r>
                        <a:rPr lang="en-US" sz="1600" b="0" kern="0" baseline="0" dirty="0"/>
                        <a:t>CNKI</a:t>
                      </a:r>
                      <a:r>
                        <a:rPr lang="zh-CN" sz="1600" b="0" kern="0" baseline="0" dirty="0"/>
                        <a:t>优秀硕博士论文库</a:t>
                      </a:r>
                      <a:endParaRPr lang="zh-CN" sz="1600" b="0" kern="100" baseline="0" dirty="0">
                        <a:latin typeface="Times New Roman"/>
                        <a:ea typeface="宋体"/>
                      </a:endParaRPr>
                    </a:p>
                  </a:txBody>
                  <a:tcPr marL="68580" marR="68580" marT="0" marB="0" anchor="ctr"/>
                </a:tc>
                <a:tc>
                  <a:txBody>
                    <a:bodyPr/>
                    <a:lstStyle/>
                    <a:p>
                      <a:pPr algn="l">
                        <a:spcAft>
                          <a:spcPts val="0"/>
                        </a:spcAft>
                      </a:pPr>
                      <a:r>
                        <a:rPr lang="zh-CN" sz="1600" kern="0" baseline="0" dirty="0"/>
                        <a:t>学位论文全文</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5"/>
                        </a:rPr>
                        <a:t>http://dlib.cnki.net</a:t>
                      </a:r>
                      <a:endParaRPr lang="zh-CN" sz="1600" kern="100" baseline="0" dirty="0">
                        <a:latin typeface="Times New Roman"/>
                        <a:ea typeface="宋体"/>
                      </a:endParaRPr>
                    </a:p>
                  </a:txBody>
                  <a:tcPr marL="68580" marR="68580" marT="0" marB="0" anchor="ctr"/>
                </a:tc>
              </a:tr>
            </a:tbl>
          </a:graphicData>
        </a:graphic>
      </p:graphicFrame>
      <p:grpSp>
        <p:nvGrpSpPr>
          <p:cNvPr id="6" name="组合 5"/>
          <p:cNvGrpSpPr/>
          <p:nvPr/>
        </p:nvGrpSpPr>
        <p:grpSpPr>
          <a:xfrm>
            <a:off x="76200" y="2597691"/>
            <a:ext cx="1008112" cy="1051845"/>
            <a:chOff x="103060" y="3129169"/>
            <a:chExt cx="1314806" cy="1051845"/>
          </a:xfrm>
          <a:scene3d>
            <a:camera prst="orthographicFront"/>
            <a:lightRig rig="flat" dir="t"/>
          </a:scene3d>
        </p:grpSpPr>
        <p:sp>
          <p:nvSpPr>
            <p:cNvPr id="7" name="圆角矩形 6"/>
            <p:cNvSpPr/>
            <p:nvPr/>
          </p:nvSpPr>
          <p:spPr>
            <a:xfrm>
              <a:off x="103060" y="3129169"/>
              <a:ext cx="1314806" cy="1051845"/>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8" name="圆角矩形 4"/>
            <p:cNvSpPr/>
            <p:nvPr/>
          </p:nvSpPr>
          <p:spPr>
            <a:xfrm>
              <a:off x="133867" y="3159976"/>
              <a:ext cx="1253192" cy="990231"/>
            </a:xfrm>
            <a:prstGeom prst="rect">
              <a:avLst/>
            </a:prstGeom>
            <a:ln>
              <a:noFill/>
            </a:ln>
          </p:spPr>
          <p:style>
            <a:lnRef idx="1">
              <a:schemeClr val="accent2"/>
            </a:lnRef>
            <a:fillRef idx="2">
              <a:schemeClr val="accent2"/>
            </a:fillRef>
            <a:effectRef idx="1">
              <a:schemeClr val="accent2"/>
            </a:effectRef>
            <a:fontRef idx="minor">
              <a:schemeClr val="dk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t>学位论文</a:t>
              </a:r>
              <a:endParaRPr lang="zh-CN" altLang="en-US" sz="2900" kern="1200" dirty="0"/>
            </a:p>
          </p:txBody>
        </p:sp>
      </p:grpSp>
      <p:sp>
        <p:nvSpPr>
          <p:cNvPr id="11" name="矩形 10"/>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2" name="标题 1"/>
          <p:cNvSpPr>
            <a:spLocks noGrp="1"/>
          </p:cNvSpPr>
          <p:nvPr>
            <p:ph type="title"/>
          </p:nvPr>
        </p:nvSpPr>
        <p:spPr>
          <a:xfrm>
            <a:off x="457200" y="274638"/>
            <a:ext cx="8229600" cy="1143000"/>
          </a:xfrm>
        </p:spPr>
        <p:txBody>
          <a:bodyPr/>
          <a:lstStyle/>
          <a:p>
            <a:pPr lvl="0"/>
            <a:r>
              <a:rPr lang="zh-CN" altLang="en-US" dirty="0" smtClean="0"/>
              <a:t>学位论文</a:t>
            </a:r>
            <a:endParaRPr lang="zh-CN" altLang="en-US" dirty="0"/>
          </a:p>
        </p:txBody>
      </p:sp>
      <p:sp>
        <p:nvSpPr>
          <p:cNvPr id="13"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825068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idx="1"/>
          </p:nvPr>
        </p:nvSpPr>
        <p:spPr>
          <a:xfrm>
            <a:off x="4643438" y="1484313"/>
            <a:ext cx="4321175" cy="5113337"/>
          </a:xfrm>
        </p:spPr>
        <p:txBody>
          <a:bodyPr/>
          <a:lstStyle/>
          <a:p>
            <a:r>
              <a:rPr lang="en-US" altLang="zh-CN" sz="2300" b="1" dirty="0" err="1" smtClean="0">
                <a:solidFill>
                  <a:srgbClr val="660033"/>
                </a:solidFill>
              </a:rPr>
              <a:t>Proquest</a:t>
            </a:r>
            <a:r>
              <a:rPr lang="en-US" altLang="zh-CN" sz="2300" b="1" dirty="0" smtClean="0">
                <a:solidFill>
                  <a:srgbClr val="660033"/>
                </a:solidFill>
              </a:rPr>
              <a:t> </a:t>
            </a:r>
            <a:r>
              <a:rPr lang="zh-CN" altLang="en-US" sz="2300" b="1" dirty="0" smtClean="0">
                <a:solidFill>
                  <a:srgbClr val="660033"/>
                </a:solidFill>
              </a:rPr>
              <a:t>学位论文数据库</a:t>
            </a:r>
            <a:endParaRPr lang="en-US" altLang="zh-CN" sz="2300" b="1" dirty="0" smtClean="0">
              <a:solidFill>
                <a:srgbClr val="660033"/>
              </a:solidFill>
            </a:endParaRPr>
          </a:p>
          <a:p>
            <a:r>
              <a:rPr lang="en-US" altLang="zh-CN" sz="1600" b="0" dirty="0" smtClean="0"/>
              <a:t>ProQuest</a:t>
            </a:r>
            <a:r>
              <a:rPr lang="zh-CN" altLang="en-US" sz="1600" b="0" dirty="0" smtClean="0"/>
              <a:t>公司是世界上最早及最大的</a:t>
            </a:r>
            <a:r>
              <a:rPr lang="zh-CN" altLang="en-US" sz="1600" dirty="0" smtClean="0"/>
              <a:t>博硕士论文</a:t>
            </a:r>
            <a:r>
              <a:rPr lang="zh-CN" altLang="en-US" sz="1600" b="0" dirty="0" smtClean="0"/>
              <a:t>收藏和供应商，该公司的学位论文文摘数据库（</a:t>
            </a:r>
            <a:r>
              <a:rPr lang="en-US" altLang="zh-CN" sz="1600" b="0" dirty="0" smtClean="0"/>
              <a:t>ProQuest Dissertations and Theses</a:t>
            </a:r>
            <a:r>
              <a:rPr lang="zh-CN" altLang="en-US" sz="1600" b="0" dirty="0" smtClean="0"/>
              <a:t>文摘数据库）收集有</a:t>
            </a:r>
            <a:r>
              <a:rPr lang="en-US" altLang="zh-CN" sz="1600" b="0" dirty="0" smtClean="0"/>
              <a:t>250</a:t>
            </a:r>
            <a:r>
              <a:rPr lang="zh-CN" altLang="en-US" sz="1600" b="0" dirty="0" smtClean="0"/>
              <a:t>万篇国外高校博硕士论文的文摘索引。</a:t>
            </a:r>
            <a:endParaRPr lang="en-US" altLang="zh-CN" sz="1600" b="0" dirty="0" smtClean="0"/>
          </a:p>
          <a:p>
            <a:r>
              <a:rPr lang="zh-CN" altLang="en-US" sz="1600" b="0" dirty="0" smtClean="0"/>
              <a:t>中科院每年联合购买一定数量的</a:t>
            </a:r>
            <a:r>
              <a:rPr lang="en-US" altLang="zh-CN" sz="1600" b="0" dirty="0" smtClean="0"/>
              <a:t>ProQuest</a:t>
            </a:r>
            <a:r>
              <a:rPr lang="zh-CN" altLang="en-US" sz="1600" b="0" dirty="0" smtClean="0"/>
              <a:t>学位论文全文，在全部订购机构内实现网络共享，即凡参加联合订购的机构均可共享整个集团订购的全部学位论文资源。</a:t>
            </a:r>
            <a:endParaRPr lang="en-US" altLang="zh-CN" sz="1600" b="0" dirty="0" smtClean="0"/>
          </a:p>
          <a:p>
            <a:r>
              <a:rPr lang="zh-CN" altLang="en-US" sz="1600" b="0" dirty="0" smtClean="0"/>
              <a:t>这些被订购的学位论文全部收录在</a:t>
            </a:r>
            <a:r>
              <a:rPr lang="en-US" altLang="zh-CN" sz="1600" b="0" dirty="0" smtClean="0"/>
              <a:t>ProQuest</a:t>
            </a:r>
            <a:r>
              <a:rPr lang="zh-CN" altLang="en-US" sz="1600" b="0" dirty="0" smtClean="0"/>
              <a:t>学位论文全文数据库中，目前学位论文总量逾</a:t>
            </a:r>
            <a:r>
              <a:rPr lang="en-US" altLang="zh-CN" sz="1600" b="0" dirty="0" smtClean="0"/>
              <a:t>35</a:t>
            </a:r>
            <a:r>
              <a:rPr lang="zh-CN" altLang="en-US" sz="1600" b="0" dirty="0" smtClean="0"/>
              <a:t>万篇，年增</a:t>
            </a:r>
            <a:r>
              <a:rPr lang="en-US" altLang="zh-CN" sz="1600" b="0" dirty="0" smtClean="0"/>
              <a:t>2</a:t>
            </a:r>
            <a:r>
              <a:rPr lang="zh-CN" altLang="en-US" sz="1600" b="0" dirty="0" smtClean="0"/>
              <a:t>万多篇。</a:t>
            </a:r>
          </a:p>
        </p:txBody>
      </p:sp>
      <p:pic>
        <p:nvPicPr>
          <p:cNvPr id="52229" name="Picture 2" descr="C:\Users\user\Desktop\proquest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2" y="1412875"/>
            <a:ext cx="4175125" cy="431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矩形 6"/>
          <p:cNvSpPr>
            <a:spLocks noChangeArrowheads="1"/>
          </p:cNvSpPr>
          <p:nvPr/>
        </p:nvSpPr>
        <p:spPr bwMode="auto">
          <a:xfrm>
            <a:off x="1259632" y="5733256"/>
            <a:ext cx="43910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dirty="0">
                <a:solidFill>
                  <a:srgbClr val="000000"/>
                </a:solidFill>
                <a:hlinkClick r:id="rId3"/>
              </a:rPr>
              <a:t>http://pqdt.bjzhongke.com.cn</a:t>
            </a:r>
            <a:endParaRPr lang="en-US" altLang="zh-CN" sz="1600" dirty="0">
              <a:solidFill>
                <a:srgbClr val="000000"/>
              </a:solidFill>
            </a:endParaRPr>
          </a:p>
          <a:p>
            <a:pPr>
              <a:lnSpc>
                <a:spcPct val="100000"/>
              </a:lnSpc>
              <a:spcBef>
                <a:spcPct val="0"/>
              </a:spcBef>
              <a:buSzTx/>
              <a:buFontTx/>
              <a:buNone/>
            </a:pPr>
            <a:r>
              <a:rPr lang="en-US" altLang="zh-CN" sz="1600" dirty="0">
                <a:solidFill>
                  <a:srgbClr val="000000"/>
                </a:solidFill>
              </a:rPr>
              <a:t> </a:t>
            </a:r>
            <a:r>
              <a:rPr lang="en-US" altLang="zh-CN" sz="1600" dirty="0">
                <a:solidFill>
                  <a:srgbClr val="000000"/>
                </a:solidFill>
                <a:hlinkClick r:id="rId4"/>
              </a:rPr>
              <a:t>http://pqdt.calis.edu.cn/</a:t>
            </a:r>
            <a:endParaRPr lang="en-US" altLang="zh-CN" sz="1600" dirty="0">
              <a:solidFill>
                <a:srgbClr val="000000"/>
              </a:solidFill>
            </a:endParaRPr>
          </a:p>
          <a:p>
            <a:pPr>
              <a:lnSpc>
                <a:spcPct val="100000"/>
              </a:lnSpc>
              <a:spcBef>
                <a:spcPct val="0"/>
              </a:spcBef>
              <a:buSzTx/>
              <a:buFontTx/>
              <a:buNone/>
            </a:pPr>
            <a:r>
              <a:rPr lang="en-US" altLang="zh-CN" sz="1600" dirty="0">
                <a:solidFill>
                  <a:srgbClr val="000000"/>
                </a:solidFill>
                <a:hlinkClick r:id="rId5"/>
              </a:rPr>
              <a:t>http://pqdt.lib.sjtu.edu.cn/</a:t>
            </a:r>
            <a:endParaRPr lang="zh-CN" altLang="en-US" sz="1600" dirty="0">
              <a:solidFill>
                <a:srgbClr val="000000"/>
              </a:solidFill>
            </a:endParaRPr>
          </a:p>
        </p:txBody>
      </p:sp>
      <p:sp>
        <p:nvSpPr>
          <p:cNvPr id="8" name="标题 1"/>
          <p:cNvSpPr txBox="1">
            <a:spLocks/>
          </p:cNvSpPr>
          <p:nvPr/>
        </p:nvSpPr>
        <p:spPr bwMode="auto">
          <a:xfrm>
            <a:off x="609600" y="18864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a:lstStyle>
          <a:p>
            <a:r>
              <a:rPr lang="zh-CN" altLang="en-US" kern="0" dirty="0" smtClean="0">
                <a:solidFill>
                  <a:srgbClr val="000000"/>
                </a:solidFill>
              </a:rPr>
              <a:t>硕、</a:t>
            </a:r>
            <a:r>
              <a:rPr lang="zh-CN" altLang="zh-CN" kern="0" dirty="0" smtClean="0">
                <a:solidFill>
                  <a:srgbClr val="000000"/>
                </a:solidFill>
              </a:rPr>
              <a:t>博士论文</a:t>
            </a:r>
            <a:r>
              <a:rPr lang="en-US" altLang="zh-CN" kern="0" dirty="0" smtClean="0">
                <a:solidFill>
                  <a:srgbClr val="000000"/>
                </a:solidFill>
              </a:rPr>
              <a:t>——</a:t>
            </a:r>
            <a:r>
              <a:rPr lang="zh-CN" altLang="en-US" kern="0" dirty="0" smtClean="0">
                <a:solidFill>
                  <a:srgbClr val="000000"/>
                </a:solidFill>
              </a:rPr>
              <a:t>国外</a:t>
            </a:r>
            <a:endParaRPr lang="zh-CN" altLang="en-US" kern="0" dirty="0">
              <a:solidFill>
                <a:srgbClr val="000000"/>
              </a:solidFill>
            </a:endParaRPr>
          </a:p>
        </p:txBody>
      </p:sp>
      <p:sp>
        <p:nvSpPr>
          <p:cNvPr id="10" name="矩形 9"/>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35090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solidFill>
                  <a:schemeClr val="tx1"/>
                </a:solidFill>
              </a:rPr>
              <a:t>硕、</a:t>
            </a:r>
            <a:r>
              <a:rPr lang="zh-CN" altLang="zh-CN" dirty="0" smtClean="0">
                <a:solidFill>
                  <a:schemeClr val="tx1"/>
                </a:solidFill>
              </a:rPr>
              <a:t>博士论文</a:t>
            </a:r>
            <a:r>
              <a:rPr lang="en-US" altLang="zh-CN" dirty="0" smtClean="0">
                <a:solidFill>
                  <a:schemeClr val="tx1"/>
                </a:solidFill>
              </a:rPr>
              <a:t>——</a:t>
            </a:r>
            <a:r>
              <a:rPr lang="zh-CN" altLang="en-US" dirty="0" smtClean="0">
                <a:solidFill>
                  <a:schemeClr val="tx1"/>
                </a:solidFill>
              </a:rPr>
              <a:t>半导体所</a:t>
            </a:r>
            <a:endParaRPr lang="zh-CN" altLang="en-US" dirty="0"/>
          </a:p>
        </p:txBody>
      </p:sp>
      <p:sp>
        <p:nvSpPr>
          <p:cNvPr id="7" name="矩形 6"/>
          <p:cNvSpPr>
            <a:spLocks noChangeArrowheads="1"/>
          </p:cNvSpPr>
          <p:nvPr/>
        </p:nvSpPr>
        <p:spPr bwMode="auto">
          <a:xfrm>
            <a:off x="534987" y="5958601"/>
            <a:ext cx="40306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ctr"/>
            <a:r>
              <a:rPr lang="en-US" altLang="zh-CN" u="sng" dirty="0">
                <a:solidFill>
                  <a:srgbClr val="99CCFF">
                    <a:lumMod val="50000"/>
                  </a:srgbClr>
                </a:solidFill>
                <a:latin typeface="Arial" panose="020B0604020202020204" pitchFamily="34" charset="0"/>
              </a:rPr>
              <a:t>http://</a:t>
            </a:r>
            <a:r>
              <a:rPr lang="en-US" altLang="zh-CN" u="sng" dirty="0">
                <a:solidFill>
                  <a:srgbClr val="99CCFF">
                    <a:lumMod val="50000"/>
                  </a:srgbClr>
                </a:solidFill>
                <a:latin typeface="Arial" panose="020B0604020202020204" pitchFamily="34" charset="0"/>
                <a:hlinkClick r:id="rId2"/>
              </a:rPr>
              <a:t>ir.semi.ac.cn</a:t>
            </a:r>
            <a:r>
              <a:rPr lang="en-US" altLang="zh-CN" u="sng" dirty="0">
                <a:solidFill>
                  <a:srgbClr val="99CCFF">
                    <a:lumMod val="50000"/>
                  </a:srgbClr>
                </a:solidFill>
                <a:latin typeface="Arial" panose="020B0604020202020204" pitchFamily="34" charset="0"/>
              </a:rPr>
              <a:t>/</a:t>
            </a:r>
            <a:endParaRPr lang="zh-CN" altLang="en-US" u="sng" dirty="0">
              <a:solidFill>
                <a:srgbClr val="99CCFF">
                  <a:lumMod val="50000"/>
                </a:srgbClr>
              </a:solidFill>
              <a:latin typeface="Arial" panose="020B0604020202020204" pitchFamily="34" charset="0"/>
            </a:endParaRPr>
          </a:p>
        </p:txBody>
      </p:sp>
      <p:sp>
        <p:nvSpPr>
          <p:cNvPr id="9" name="内容占位符 4"/>
          <p:cNvSpPr txBox="1">
            <a:spLocks/>
          </p:cNvSpPr>
          <p:nvPr/>
        </p:nvSpPr>
        <p:spPr>
          <a:xfrm>
            <a:off x="4932040" y="2003025"/>
            <a:ext cx="3970337" cy="4321175"/>
          </a:xfrm>
          <a:prstGeom prst="rect">
            <a:avLst/>
          </a:prstGeom>
        </p:spPr>
        <p:txBody>
          <a:bodyPr/>
          <a:lstStyle/>
          <a:p>
            <a:pPr marL="342900" indent="-342900">
              <a:lnSpc>
                <a:spcPct val="130000"/>
              </a:lnSpc>
              <a:spcBef>
                <a:spcPct val="20000"/>
              </a:spcBef>
              <a:buSzPct val="60000"/>
              <a:defRPr/>
            </a:pPr>
            <a:r>
              <a:rPr lang="zh-CN" altLang="en-US" sz="2400" b="1" kern="0" dirty="0">
                <a:solidFill>
                  <a:srgbClr val="660033"/>
                </a:solidFill>
              </a:rPr>
              <a:t>半导体所知识仓储：</a:t>
            </a:r>
            <a:endParaRPr lang="zh-CN" altLang="en-US" sz="2400" b="1" kern="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dirty="0">
                <a:solidFill>
                  <a:srgbClr val="000000"/>
                </a:solidFill>
              </a:rPr>
              <a:t>半导体所自建所以来发表的各类文章，包括</a:t>
            </a:r>
            <a:endParaRPr lang="en-US" altLang="zh-CN" sz="1600"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期刊</a:t>
            </a:r>
            <a:endParaRPr lang="en-US" altLang="zh-CN" sz="1600" b="1"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会议</a:t>
            </a:r>
            <a:endParaRPr lang="en-US" altLang="zh-CN" sz="1600" b="1"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专利</a:t>
            </a:r>
            <a:endParaRPr lang="en-US" altLang="zh-CN" sz="1600" b="1"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博硕士论文</a:t>
            </a:r>
            <a:r>
              <a:rPr lang="zh-CN" altLang="en-US" sz="1600" dirty="0">
                <a:solidFill>
                  <a:srgbClr val="000000"/>
                </a:solidFill>
              </a:rPr>
              <a:t>等</a:t>
            </a:r>
            <a:endParaRPr lang="en-US" altLang="zh-CN" sz="1600" dirty="0">
              <a:solidFill>
                <a:srgbClr val="000000"/>
              </a:solidFill>
            </a:endParaRPr>
          </a:p>
          <a:p>
            <a:pPr marL="457200" lvl="2">
              <a:lnSpc>
                <a:spcPct val="130000"/>
              </a:lnSpc>
              <a:spcBef>
                <a:spcPct val="20000"/>
              </a:spcBef>
              <a:buSzPct val="60000"/>
              <a:defRPr/>
            </a:pPr>
            <a:r>
              <a:rPr lang="zh-CN" altLang="en-US" sz="1600" dirty="0">
                <a:solidFill>
                  <a:srgbClr val="000000"/>
                </a:solidFill>
              </a:rPr>
              <a:t>正在逐步完善中。</a:t>
            </a:r>
            <a:endParaRPr lang="en-US" altLang="zh-CN" sz="160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b="1" kern="0" dirty="0">
                <a:solidFill>
                  <a:srgbClr val="000000"/>
                </a:solidFill>
                <a:latin typeface="宋体"/>
              </a:rPr>
              <a:t>所</a:t>
            </a:r>
            <a:r>
              <a:rPr lang="en-US" altLang="zh-CN" sz="1600" b="1" kern="0" dirty="0">
                <a:solidFill>
                  <a:srgbClr val="000000"/>
                </a:solidFill>
                <a:latin typeface="宋体"/>
              </a:rPr>
              <a:t>IP</a:t>
            </a:r>
            <a:r>
              <a:rPr lang="zh-CN" altLang="en-US" sz="1600" b="1" kern="0" dirty="0">
                <a:solidFill>
                  <a:srgbClr val="000000"/>
                </a:solidFill>
                <a:latin typeface="宋体"/>
              </a:rPr>
              <a:t>范围内均可下载</a:t>
            </a:r>
            <a:endParaRPr lang="zh-CN" altLang="en-US" sz="2000" b="1" kern="0" dirty="0">
              <a:solidFill>
                <a:srgbClr val="000000"/>
              </a:solidFill>
              <a:latin typeface="宋体"/>
            </a:endParaRPr>
          </a:p>
          <a:p>
            <a:pPr marL="342900" indent="-342900">
              <a:lnSpc>
                <a:spcPct val="130000"/>
              </a:lnSpc>
              <a:spcBef>
                <a:spcPct val="20000"/>
              </a:spcBef>
              <a:buSzPct val="60000"/>
              <a:buFont typeface="Wingdings" pitchFamily="2" charset="2"/>
              <a:buNone/>
              <a:defRPr/>
            </a:pPr>
            <a:endParaRPr lang="zh-CN" altLang="en-US" sz="2000" b="1" kern="0" dirty="0">
              <a:solidFill>
                <a:srgbClr val="000000"/>
              </a:solidFill>
            </a:endParaRPr>
          </a:p>
        </p:txBody>
      </p:sp>
      <p:pic>
        <p:nvPicPr>
          <p:cNvPr id="3" name="图片 2"/>
          <p:cNvPicPr>
            <a:picLocks noChangeAspect="1"/>
          </p:cNvPicPr>
          <p:nvPr/>
        </p:nvPicPr>
        <p:blipFill>
          <a:blip r:embed="rId3"/>
          <a:stretch>
            <a:fillRect/>
          </a:stretch>
        </p:blipFill>
        <p:spPr>
          <a:xfrm>
            <a:off x="0" y="1844825"/>
            <a:ext cx="4973575" cy="2592288"/>
          </a:xfrm>
          <a:prstGeom prst="rect">
            <a:avLst/>
          </a:prstGeom>
        </p:spPr>
      </p:pic>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34146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99592" y="1124744"/>
            <a:ext cx="4221574" cy="4825231"/>
          </a:xfrm>
          <a:prstGeom prst="rect">
            <a:avLst/>
          </a:prstGeom>
        </p:spPr>
      </p:pic>
      <p:sp>
        <p:nvSpPr>
          <p:cNvPr id="5" name="矩形 4"/>
          <p:cNvSpPr>
            <a:spLocks noChangeArrowheads="1"/>
          </p:cNvSpPr>
          <p:nvPr/>
        </p:nvSpPr>
        <p:spPr bwMode="auto">
          <a:xfrm>
            <a:off x="693737" y="6058765"/>
            <a:ext cx="4030663" cy="43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lnSpc>
                <a:spcPct val="110000"/>
              </a:lnSpc>
              <a:defRPr/>
            </a:pPr>
            <a:r>
              <a:rPr lang="en-US" altLang="zh-CN" u="sng" dirty="0">
                <a:solidFill>
                  <a:srgbClr val="99CCFF">
                    <a:lumMod val="50000"/>
                  </a:srgbClr>
                </a:solidFill>
                <a:latin typeface="Arial" panose="020B0604020202020204" pitchFamily="34" charset="0"/>
              </a:rPr>
              <a:t>http://sciencechina.cn</a:t>
            </a:r>
            <a:endParaRPr lang="zh-CN" altLang="en-US" u="sng" dirty="0">
              <a:solidFill>
                <a:srgbClr val="99CCFF">
                  <a:lumMod val="50000"/>
                </a:srgbClr>
              </a:solidFill>
              <a:latin typeface="Arial" panose="020B0604020202020204" pitchFamily="34" charset="0"/>
            </a:endParaRPr>
          </a:p>
        </p:txBody>
      </p:sp>
      <p:sp>
        <p:nvSpPr>
          <p:cNvPr id="6" name="内容占位符 4"/>
          <p:cNvSpPr txBox="1">
            <a:spLocks/>
          </p:cNvSpPr>
          <p:nvPr/>
        </p:nvSpPr>
        <p:spPr>
          <a:xfrm>
            <a:off x="5173663" y="1124744"/>
            <a:ext cx="3970337" cy="4321175"/>
          </a:xfrm>
          <a:prstGeom prst="rect">
            <a:avLst/>
          </a:prstGeom>
        </p:spPr>
        <p:txBody>
          <a:bodyPr/>
          <a:lstStyle/>
          <a:p>
            <a:pPr marL="342900" indent="-342900">
              <a:lnSpc>
                <a:spcPct val="130000"/>
              </a:lnSpc>
              <a:spcBef>
                <a:spcPct val="20000"/>
              </a:spcBef>
              <a:buSzPct val="60000"/>
              <a:defRPr/>
            </a:pPr>
            <a:r>
              <a:rPr lang="zh-CN" altLang="en-US" sz="2400" b="1" kern="0" dirty="0">
                <a:solidFill>
                  <a:srgbClr val="660033"/>
                </a:solidFill>
              </a:rPr>
              <a:t>中科院学位论文数据库：</a:t>
            </a:r>
            <a:endParaRPr lang="zh-CN" altLang="en-US" sz="2400" b="1" kern="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dirty="0">
                <a:solidFill>
                  <a:srgbClr val="000000"/>
                </a:solidFill>
              </a:rPr>
              <a:t>  中国科学院学位论文数据库收录了</a:t>
            </a:r>
            <a:r>
              <a:rPr lang="en-US" altLang="zh-CN" sz="1600" b="1" dirty="0">
                <a:solidFill>
                  <a:srgbClr val="000000"/>
                </a:solidFill>
              </a:rPr>
              <a:t>1983</a:t>
            </a:r>
            <a:r>
              <a:rPr lang="zh-CN" altLang="en-US" sz="1600" b="1" dirty="0">
                <a:solidFill>
                  <a:srgbClr val="000000"/>
                </a:solidFill>
              </a:rPr>
              <a:t>年</a:t>
            </a:r>
            <a:r>
              <a:rPr lang="zh-CN" altLang="en-US" sz="1600" dirty="0">
                <a:solidFill>
                  <a:srgbClr val="000000"/>
                </a:solidFill>
              </a:rPr>
              <a:t>以来中国科学院授予的</a:t>
            </a:r>
            <a:endParaRPr lang="en-US" altLang="zh-CN" sz="1600"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博士、硕士学位论文</a:t>
            </a:r>
            <a:endParaRPr lang="en-US" altLang="zh-CN" sz="1600" b="1" dirty="0">
              <a:solidFill>
                <a:srgbClr val="000000"/>
              </a:solidFill>
            </a:endParaRPr>
          </a:p>
          <a:p>
            <a:pPr marL="800100" lvl="2" indent="-342900">
              <a:lnSpc>
                <a:spcPct val="130000"/>
              </a:lnSpc>
              <a:spcBef>
                <a:spcPct val="20000"/>
              </a:spcBef>
              <a:buSzPct val="60000"/>
              <a:buFont typeface="Wingdings" panose="05000000000000000000" pitchFamily="2" charset="2"/>
              <a:buChar char="Ø"/>
              <a:defRPr/>
            </a:pPr>
            <a:r>
              <a:rPr lang="zh-CN" altLang="en-US" sz="1600" b="1" dirty="0">
                <a:solidFill>
                  <a:srgbClr val="000000"/>
                </a:solidFill>
              </a:rPr>
              <a:t>博士后出站报告</a:t>
            </a:r>
            <a:endParaRPr lang="en-US" altLang="zh-CN" sz="1600" b="1"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dirty="0">
                <a:solidFill>
                  <a:srgbClr val="000000"/>
                </a:solidFill>
              </a:rPr>
              <a:t>涵盖数学、物理、化学、地球科学、生物科学、农林科学、工程技术、环境科学、管理科学等学科领域，收录论文</a:t>
            </a:r>
            <a:r>
              <a:rPr lang="en-US" altLang="zh-CN" sz="1600" dirty="0">
                <a:solidFill>
                  <a:srgbClr val="000000"/>
                </a:solidFill>
              </a:rPr>
              <a:t>89811</a:t>
            </a:r>
            <a:r>
              <a:rPr lang="zh-CN" altLang="en-US" sz="1600" dirty="0">
                <a:solidFill>
                  <a:srgbClr val="000000"/>
                </a:solidFill>
              </a:rPr>
              <a:t>篇，是全面了解中国科学院学位论文的重要数据库。</a:t>
            </a:r>
            <a:endParaRPr lang="en-US" altLang="zh-CN" sz="1600" dirty="0">
              <a:solidFill>
                <a:srgbClr val="000000"/>
              </a:solidFill>
            </a:endParaRPr>
          </a:p>
          <a:p>
            <a:pPr marL="342900" lvl="1" indent="-342900">
              <a:lnSpc>
                <a:spcPct val="130000"/>
              </a:lnSpc>
              <a:spcBef>
                <a:spcPct val="20000"/>
              </a:spcBef>
              <a:buSzPct val="60000"/>
              <a:buFont typeface="Wingdings" pitchFamily="2" charset="2"/>
              <a:buChar char="l"/>
              <a:defRPr/>
            </a:pPr>
            <a:r>
              <a:rPr lang="zh-CN" altLang="en-US" sz="1600" b="1" dirty="0">
                <a:solidFill>
                  <a:srgbClr val="000000"/>
                </a:solidFill>
              </a:rPr>
              <a:t>使用权限</a:t>
            </a:r>
            <a:r>
              <a:rPr lang="en-US" altLang="zh-CN" sz="1600" b="1" dirty="0">
                <a:solidFill>
                  <a:srgbClr val="000000"/>
                </a:solidFill>
              </a:rPr>
              <a:t>:</a:t>
            </a:r>
            <a:r>
              <a:rPr lang="zh-CN" altLang="en-US" sz="1600" b="1" dirty="0">
                <a:solidFill>
                  <a:srgbClr val="000000"/>
                </a:solidFill>
              </a:rPr>
              <a:t> </a:t>
            </a:r>
            <a:endParaRPr lang="en-US" altLang="zh-CN" sz="1600" b="1" dirty="0">
              <a:solidFill>
                <a:srgbClr val="000000"/>
              </a:solidFill>
            </a:endParaRPr>
          </a:p>
          <a:p>
            <a:pPr marL="0" lvl="1">
              <a:lnSpc>
                <a:spcPct val="130000"/>
              </a:lnSpc>
              <a:spcBef>
                <a:spcPct val="20000"/>
              </a:spcBef>
              <a:buSzPct val="60000"/>
              <a:defRPr/>
            </a:pPr>
            <a:r>
              <a:rPr lang="en-US" altLang="zh-CN" sz="1600" dirty="0">
                <a:solidFill>
                  <a:srgbClr val="000000"/>
                </a:solidFill>
              </a:rPr>
              <a:t>      </a:t>
            </a:r>
            <a:r>
              <a:rPr lang="zh-CN" altLang="en-US" sz="1600" b="1" dirty="0">
                <a:solidFill>
                  <a:srgbClr val="000000"/>
                </a:solidFill>
              </a:rPr>
              <a:t>文摘检索</a:t>
            </a:r>
            <a:r>
              <a:rPr lang="zh-CN" altLang="en-US" sz="1600" dirty="0">
                <a:solidFill>
                  <a:srgbClr val="000000"/>
                </a:solidFill>
              </a:rPr>
              <a:t>面向</a:t>
            </a:r>
            <a:r>
              <a:rPr lang="zh-CN" altLang="en-US" sz="1600" b="1" dirty="0">
                <a:solidFill>
                  <a:srgbClr val="000000"/>
                </a:solidFill>
              </a:rPr>
              <a:t>全部用户</a:t>
            </a:r>
            <a:r>
              <a:rPr lang="zh-CN" altLang="en-US" sz="1600" dirty="0">
                <a:solidFill>
                  <a:srgbClr val="000000"/>
                </a:solidFill>
              </a:rPr>
              <a:t>开放</a:t>
            </a:r>
          </a:p>
          <a:p>
            <a:pPr marL="0" lvl="1">
              <a:lnSpc>
                <a:spcPct val="130000"/>
              </a:lnSpc>
              <a:spcBef>
                <a:spcPct val="20000"/>
              </a:spcBef>
              <a:buSzPct val="60000"/>
              <a:defRPr/>
            </a:pPr>
            <a:r>
              <a:rPr lang="zh-CN" altLang="en-US" sz="1600" dirty="0">
                <a:solidFill>
                  <a:srgbClr val="000000"/>
                </a:solidFill>
              </a:rPr>
              <a:t>      </a:t>
            </a:r>
            <a:r>
              <a:rPr lang="zh-CN" altLang="en-US" sz="1600" b="1" dirty="0">
                <a:solidFill>
                  <a:srgbClr val="000000"/>
                </a:solidFill>
              </a:rPr>
              <a:t>前</a:t>
            </a:r>
            <a:r>
              <a:rPr lang="en-US" altLang="zh-CN" sz="1600" b="1" dirty="0">
                <a:solidFill>
                  <a:srgbClr val="000000"/>
                </a:solidFill>
              </a:rPr>
              <a:t>16</a:t>
            </a:r>
            <a:r>
              <a:rPr lang="zh-CN" altLang="en-US" sz="1600" b="1" dirty="0">
                <a:solidFill>
                  <a:srgbClr val="000000"/>
                </a:solidFill>
              </a:rPr>
              <a:t>页</a:t>
            </a:r>
            <a:r>
              <a:rPr lang="zh-CN" altLang="en-US" sz="1600" dirty="0">
                <a:solidFill>
                  <a:srgbClr val="000000"/>
                </a:solidFill>
              </a:rPr>
              <a:t>服务面向</a:t>
            </a:r>
            <a:r>
              <a:rPr lang="zh-CN" altLang="en-US" sz="1600" b="1" dirty="0">
                <a:solidFill>
                  <a:srgbClr val="000000"/>
                </a:solidFill>
              </a:rPr>
              <a:t>中科院单位</a:t>
            </a:r>
            <a:r>
              <a:rPr lang="zh-CN" altLang="en-US" sz="1600" dirty="0">
                <a:solidFill>
                  <a:srgbClr val="000000"/>
                </a:solidFill>
              </a:rPr>
              <a:t>开放</a:t>
            </a:r>
          </a:p>
          <a:p>
            <a:pPr marL="0" lvl="1">
              <a:lnSpc>
                <a:spcPct val="130000"/>
              </a:lnSpc>
              <a:spcBef>
                <a:spcPct val="20000"/>
              </a:spcBef>
              <a:buSzPct val="60000"/>
              <a:defRPr/>
            </a:pPr>
            <a:r>
              <a:rPr lang="zh-CN" altLang="en-US" sz="1600" dirty="0">
                <a:solidFill>
                  <a:srgbClr val="000000"/>
                </a:solidFill>
              </a:rPr>
              <a:t>      </a:t>
            </a:r>
            <a:r>
              <a:rPr lang="zh-CN" altLang="en-US" sz="1600" b="1" dirty="0">
                <a:solidFill>
                  <a:srgbClr val="000000"/>
                </a:solidFill>
              </a:rPr>
              <a:t>全文服务</a:t>
            </a:r>
            <a:r>
              <a:rPr lang="zh-CN" altLang="en-US" sz="1600" dirty="0">
                <a:solidFill>
                  <a:srgbClr val="000000"/>
                </a:solidFill>
              </a:rPr>
              <a:t>面向所属</a:t>
            </a:r>
            <a:r>
              <a:rPr lang="zh-CN" altLang="en-US" sz="1600" b="1" dirty="0">
                <a:solidFill>
                  <a:srgbClr val="000000"/>
                </a:solidFill>
              </a:rPr>
              <a:t>培养单位开放</a:t>
            </a:r>
            <a:endParaRPr lang="zh-CN" altLang="en-US" sz="2000" b="1" kern="0" dirty="0">
              <a:solidFill>
                <a:srgbClr val="000000"/>
              </a:solidFill>
            </a:endParaRPr>
          </a:p>
        </p:txBody>
      </p:sp>
      <p:sp>
        <p:nvSpPr>
          <p:cNvPr id="8" name="标题 1"/>
          <p:cNvSpPr txBox="1">
            <a:spLocks/>
          </p:cNvSpPr>
          <p:nvPr/>
        </p:nvSpPr>
        <p:spPr bwMode="auto">
          <a:xfrm>
            <a:off x="609600" y="18864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a:lstStyle>
          <a:p>
            <a:r>
              <a:rPr lang="zh-CN" altLang="en-US" kern="0" dirty="0" smtClean="0">
                <a:solidFill>
                  <a:srgbClr val="000000"/>
                </a:solidFill>
              </a:rPr>
              <a:t>硕、</a:t>
            </a:r>
            <a:r>
              <a:rPr lang="zh-CN" altLang="zh-CN" kern="0" dirty="0" smtClean="0">
                <a:solidFill>
                  <a:srgbClr val="000000"/>
                </a:solidFill>
              </a:rPr>
              <a:t>博士论文</a:t>
            </a:r>
            <a:r>
              <a:rPr lang="en-US" altLang="zh-CN" kern="0" dirty="0">
                <a:solidFill>
                  <a:srgbClr val="000000"/>
                </a:solidFill>
              </a:rPr>
              <a:t>——</a:t>
            </a:r>
            <a:r>
              <a:rPr lang="zh-CN" altLang="en-US" kern="0" dirty="0" smtClean="0">
                <a:solidFill>
                  <a:srgbClr val="000000"/>
                </a:solidFill>
              </a:rPr>
              <a:t>中科院</a:t>
            </a:r>
            <a:endParaRPr lang="zh-CN" altLang="en-US" kern="0" dirty="0">
              <a:solidFill>
                <a:srgbClr val="000000"/>
              </a:solidFill>
            </a:endParaRPr>
          </a:p>
        </p:txBody>
      </p:sp>
      <p:sp>
        <p:nvSpPr>
          <p:cNvPr id="9" name="矩形 8"/>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017175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4900" y="1066800"/>
            <a:ext cx="7772400" cy="5219700"/>
          </a:xfrm>
          <a:prstGeom prst="rect">
            <a:avLst/>
          </a:prstGeom>
        </p:spPr>
        <p:txBody>
          <a:bodyPr/>
          <a:lstStyle>
            <a:lvl1pPr marL="342900" indent="-342900" algn="l" rtl="0" eaLnBrk="1" fontAlgn="base" hangingPunct="1">
              <a:lnSpc>
                <a:spcPct val="130000"/>
              </a:lnSpc>
              <a:spcBef>
                <a:spcPct val="20000"/>
              </a:spcBef>
              <a:spcAft>
                <a:spcPct val="0"/>
              </a:spcAft>
              <a:buSzPct val="60000"/>
              <a:buFont typeface="Wingdings" pitchFamily="2" charset="2"/>
              <a:buChar char="l"/>
              <a:defRPr sz="2800" b="1">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2400" b="1">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2000" b="1">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None/>
            </a:pPr>
            <a:r>
              <a:rPr lang="zh-CN" altLang="en-US" sz="2300" dirty="0">
                <a:solidFill>
                  <a:srgbClr val="660033"/>
                </a:solidFill>
              </a:rPr>
              <a:t>专利的基本概念：</a:t>
            </a:r>
            <a:endParaRPr lang="en-US" altLang="zh-CN" sz="2300" dirty="0">
              <a:solidFill>
                <a:srgbClr val="660033"/>
              </a:solidFill>
            </a:endParaRPr>
          </a:p>
          <a:p>
            <a:r>
              <a:rPr lang="zh-CN" altLang="en-US" sz="1600" b="0" dirty="0" smtClean="0"/>
              <a:t>知识产权</a:t>
            </a:r>
            <a:r>
              <a:rPr lang="en-US" altLang="zh-CN" sz="1600" b="0" dirty="0" smtClean="0"/>
              <a:t>(intellectual property)——</a:t>
            </a:r>
            <a:r>
              <a:rPr lang="zh-CN" altLang="en-US" sz="1600" b="0" dirty="0" smtClean="0"/>
              <a:t>范围：</a:t>
            </a:r>
            <a:endParaRPr lang="en-US" altLang="zh-CN" sz="1600" b="0" dirty="0" smtClean="0"/>
          </a:p>
          <a:p>
            <a:pPr marL="800100" lvl="1">
              <a:lnSpc>
                <a:spcPct val="100000"/>
              </a:lnSpc>
              <a:spcBef>
                <a:spcPts val="0"/>
              </a:spcBef>
              <a:buFont typeface="Wingdings" panose="05000000000000000000" pitchFamily="2" charset="2"/>
              <a:buChar char="Ø"/>
            </a:pPr>
            <a:r>
              <a:rPr lang="en-US" altLang="zh-CN" sz="1600" b="0" dirty="0" smtClean="0"/>
              <a:t>1</a:t>
            </a:r>
            <a:r>
              <a:rPr lang="zh-CN" altLang="en-US" sz="1600" b="0" dirty="0"/>
              <a:t>、版权与有关权，</a:t>
            </a:r>
            <a:r>
              <a:rPr lang="zh-CN" altLang="en-US" sz="1600" b="0" dirty="0" smtClean="0"/>
              <a:t>包括计算机程序</a:t>
            </a:r>
            <a:r>
              <a:rPr lang="zh-CN" altLang="en-US" sz="1600" b="0" dirty="0"/>
              <a:t>与数据的汇编</a:t>
            </a:r>
            <a:r>
              <a:rPr lang="zh-CN" altLang="en-US" sz="1600" b="0" dirty="0" smtClean="0"/>
              <a:t>；</a:t>
            </a:r>
            <a:endParaRPr lang="en-US" altLang="zh-CN" sz="1600" b="0" dirty="0" smtClean="0"/>
          </a:p>
          <a:p>
            <a:pPr marL="800100" lvl="1">
              <a:lnSpc>
                <a:spcPct val="100000"/>
              </a:lnSpc>
              <a:spcBef>
                <a:spcPts val="0"/>
              </a:spcBef>
              <a:buFont typeface="Wingdings" panose="05000000000000000000" pitchFamily="2" charset="2"/>
              <a:buChar char="Ø"/>
            </a:pPr>
            <a:r>
              <a:rPr lang="en-US" altLang="zh-CN" sz="1600" b="0" dirty="0" smtClean="0"/>
              <a:t>2</a:t>
            </a:r>
            <a:r>
              <a:rPr lang="zh-CN" altLang="en-US" sz="1600" b="0" dirty="0"/>
              <a:t>、商标</a:t>
            </a:r>
            <a:r>
              <a:rPr lang="zh-CN" altLang="en-US" sz="1600" b="0" dirty="0" smtClean="0"/>
              <a:t>；</a:t>
            </a:r>
            <a:endParaRPr lang="en-US" altLang="zh-CN" sz="1600" b="0" dirty="0" smtClean="0"/>
          </a:p>
          <a:p>
            <a:pPr marL="800100" lvl="1">
              <a:lnSpc>
                <a:spcPct val="100000"/>
              </a:lnSpc>
              <a:spcBef>
                <a:spcPts val="0"/>
              </a:spcBef>
              <a:buFont typeface="Wingdings" panose="05000000000000000000" pitchFamily="2" charset="2"/>
              <a:buChar char="Ø"/>
            </a:pPr>
            <a:r>
              <a:rPr lang="en-US" altLang="zh-CN" sz="1600" b="0" dirty="0" smtClean="0"/>
              <a:t>3</a:t>
            </a:r>
            <a:r>
              <a:rPr lang="zh-CN" altLang="en-US" sz="1600" b="0" dirty="0"/>
              <a:t>、地理标志</a:t>
            </a:r>
            <a:r>
              <a:rPr lang="zh-CN" altLang="en-US" sz="1600" b="0" dirty="0" smtClean="0"/>
              <a:t>；</a:t>
            </a:r>
            <a:endParaRPr lang="en-US" altLang="zh-CN" sz="1600" b="0" dirty="0" smtClean="0"/>
          </a:p>
          <a:p>
            <a:pPr marL="800100" lvl="1">
              <a:lnSpc>
                <a:spcPct val="100000"/>
              </a:lnSpc>
              <a:spcBef>
                <a:spcPts val="0"/>
              </a:spcBef>
              <a:buFont typeface="Wingdings" panose="05000000000000000000" pitchFamily="2" charset="2"/>
              <a:buChar char="Ø"/>
            </a:pPr>
            <a:r>
              <a:rPr lang="en-US" altLang="zh-CN" sz="1600" b="0" dirty="0" smtClean="0"/>
              <a:t>4</a:t>
            </a:r>
            <a:r>
              <a:rPr lang="zh-CN" altLang="en-US" sz="1600" b="0" dirty="0"/>
              <a:t>、工业品</a:t>
            </a:r>
            <a:r>
              <a:rPr lang="zh-CN" altLang="en-US" sz="1600" b="0" dirty="0" smtClean="0"/>
              <a:t>外观、设计；</a:t>
            </a:r>
            <a:endParaRPr lang="en-US" altLang="zh-CN" sz="1600" b="0" dirty="0" smtClean="0"/>
          </a:p>
          <a:p>
            <a:pPr marL="800100" lvl="1">
              <a:lnSpc>
                <a:spcPct val="100000"/>
              </a:lnSpc>
              <a:spcBef>
                <a:spcPts val="0"/>
              </a:spcBef>
              <a:buFont typeface="Wingdings" panose="05000000000000000000" pitchFamily="2" charset="2"/>
              <a:buChar char="Ø"/>
            </a:pPr>
            <a:r>
              <a:rPr lang="en-US" altLang="zh-CN" sz="1600" dirty="0" smtClean="0">
                <a:solidFill>
                  <a:srgbClr val="FF0000"/>
                </a:solidFill>
              </a:rPr>
              <a:t>5</a:t>
            </a:r>
            <a:r>
              <a:rPr lang="zh-CN" altLang="en-US" sz="1600" dirty="0">
                <a:solidFill>
                  <a:srgbClr val="FF0000"/>
                </a:solidFill>
              </a:rPr>
              <a:t>、专利</a:t>
            </a:r>
            <a:r>
              <a:rPr lang="zh-CN" altLang="en-US" sz="1600" dirty="0" smtClean="0">
                <a:solidFill>
                  <a:srgbClr val="FF0000"/>
                </a:solidFill>
              </a:rPr>
              <a:t>；</a:t>
            </a:r>
            <a:endParaRPr lang="en-US" altLang="zh-CN" sz="1600" dirty="0" smtClean="0">
              <a:solidFill>
                <a:srgbClr val="FF0000"/>
              </a:solidFill>
            </a:endParaRPr>
          </a:p>
          <a:p>
            <a:pPr marL="800100" lvl="1">
              <a:lnSpc>
                <a:spcPct val="100000"/>
              </a:lnSpc>
              <a:spcBef>
                <a:spcPts val="0"/>
              </a:spcBef>
              <a:buFont typeface="Wingdings" panose="05000000000000000000" pitchFamily="2" charset="2"/>
              <a:buChar char="Ø"/>
            </a:pPr>
            <a:r>
              <a:rPr lang="en-US" altLang="zh-CN" sz="1600" b="0" dirty="0" smtClean="0"/>
              <a:t>6</a:t>
            </a:r>
            <a:r>
              <a:rPr lang="zh-CN" altLang="en-US" sz="1600" b="0" dirty="0"/>
              <a:t>、集成电路布图设计（拓扑图）</a:t>
            </a:r>
            <a:r>
              <a:rPr lang="zh-CN" altLang="en-US" sz="1600" b="0" dirty="0" smtClean="0"/>
              <a:t>；</a:t>
            </a:r>
            <a:endParaRPr lang="en-US" altLang="zh-CN" sz="1600" b="0" dirty="0" smtClean="0"/>
          </a:p>
          <a:p>
            <a:pPr marL="800100" lvl="1">
              <a:lnSpc>
                <a:spcPct val="100000"/>
              </a:lnSpc>
              <a:spcBef>
                <a:spcPts val="0"/>
              </a:spcBef>
              <a:buFont typeface="Wingdings" panose="05000000000000000000" pitchFamily="2" charset="2"/>
              <a:buChar char="Ø"/>
            </a:pPr>
            <a:r>
              <a:rPr lang="en-US" altLang="zh-CN" sz="1600" b="0" dirty="0" smtClean="0"/>
              <a:t>7</a:t>
            </a:r>
            <a:r>
              <a:rPr lang="zh-CN" altLang="en-US" sz="1600" b="0" dirty="0"/>
              <a:t>、未披露过的</a:t>
            </a:r>
            <a:r>
              <a:rPr lang="zh-CN" altLang="en-US" sz="1600" b="0" dirty="0" smtClean="0"/>
              <a:t>信息</a:t>
            </a:r>
            <a:r>
              <a:rPr lang="zh-CN" altLang="en-US" sz="1600" b="0" dirty="0"/>
              <a:t>的</a:t>
            </a:r>
            <a:r>
              <a:rPr lang="zh-CN" altLang="en-US" sz="1600" b="0" dirty="0" smtClean="0"/>
              <a:t>保护，即商业秘密</a:t>
            </a:r>
            <a:r>
              <a:rPr lang="zh-CN" altLang="en-US" b="0" dirty="0" smtClean="0"/>
              <a:t>。</a:t>
            </a:r>
            <a:endParaRPr lang="en-US" altLang="zh-CN" b="0" dirty="0" smtClean="0"/>
          </a:p>
          <a:p>
            <a:pPr algn="just">
              <a:lnSpc>
                <a:spcPct val="160000"/>
              </a:lnSpc>
              <a:spcBef>
                <a:spcPct val="0"/>
              </a:spcBef>
            </a:pPr>
            <a:r>
              <a:rPr lang="zh-CN" altLang="en-US" sz="1600" b="0" dirty="0" smtClean="0"/>
              <a:t>专利</a:t>
            </a:r>
            <a:r>
              <a:rPr lang="en-US" altLang="zh-CN" sz="1600" b="0" dirty="0"/>
              <a:t>(patent</a:t>
            </a:r>
            <a:r>
              <a:rPr lang="en-US" altLang="zh-CN" sz="1600" b="0" dirty="0" smtClean="0"/>
              <a:t>)——</a:t>
            </a:r>
            <a:r>
              <a:rPr lang="zh-CN" altLang="en-US" sz="1600" b="0" dirty="0" smtClean="0"/>
              <a:t>受</a:t>
            </a:r>
            <a:r>
              <a:rPr lang="zh-CN" altLang="en-US" sz="1600" b="0" dirty="0"/>
              <a:t>法律保护的</a:t>
            </a:r>
            <a:r>
              <a:rPr lang="zh-CN" altLang="en-US" sz="1600" dirty="0"/>
              <a:t>发明</a:t>
            </a:r>
            <a:r>
              <a:rPr lang="zh-CN" altLang="en-US" sz="1600" b="0" dirty="0"/>
              <a:t>就称专利</a:t>
            </a:r>
            <a:r>
              <a:rPr lang="zh-CN" altLang="en-US" sz="1600" b="0" dirty="0" smtClean="0"/>
              <a:t>。</a:t>
            </a:r>
          </a:p>
          <a:p>
            <a:pPr lvl="1" algn="just">
              <a:lnSpc>
                <a:spcPct val="100000"/>
              </a:lnSpc>
              <a:spcBef>
                <a:spcPct val="0"/>
              </a:spcBef>
              <a:buFont typeface="Wingdings" panose="05000000000000000000" pitchFamily="2" charset="2"/>
              <a:buChar char="Ø"/>
            </a:pPr>
            <a:r>
              <a:rPr lang="zh-CN" altLang="en-US" sz="1600" b="0" dirty="0" smtClean="0"/>
              <a:t>专利权 </a:t>
            </a:r>
            <a:r>
              <a:rPr lang="en-US" altLang="zh-CN" sz="1600" b="0" dirty="0"/>
              <a:t>—— </a:t>
            </a:r>
            <a:r>
              <a:rPr lang="zh-CN" altLang="en-US" sz="1600" b="0" dirty="0"/>
              <a:t>法律 </a:t>
            </a:r>
          </a:p>
          <a:p>
            <a:pPr lvl="1" algn="just">
              <a:lnSpc>
                <a:spcPct val="100000"/>
              </a:lnSpc>
              <a:spcBef>
                <a:spcPct val="0"/>
              </a:spcBef>
              <a:buFont typeface="Wingdings" panose="05000000000000000000" pitchFamily="2" charset="2"/>
              <a:buChar char="Ø"/>
            </a:pPr>
            <a:r>
              <a:rPr lang="zh-CN" altLang="en-US" sz="1600" b="0" dirty="0" smtClean="0"/>
              <a:t>受</a:t>
            </a:r>
            <a:r>
              <a:rPr lang="zh-CN" altLang="en-US" sz="1600" b="0" dirty="0"/>
              <a:t>专利法保护的发明创造 </a:t>
            </a:r>
            <a:r>
              <a:rPr lang="en-US" altLang="zh-CN" sz="1600" b="0" dirty="0"/>
              <a:t>—— </a:t>
            </a:r>
            <a:r>
              <a:rPr lang="zh-CN" altLang="en-US" sz="1600" b="0" dirty="0"/>
              <a:t>专利技术  </a:t>
            </a:r>
          </a:p>
          <a:p>
            <a:pPr lvl="1" algn="just">
              <a:lnSpc>
                <a:spcPct val="100000"/>
              </a:lnSpc>
              <a:spcBef>
                <a:spcPct val="0"/>
              </a:spcBef>
              <a:buFont typeface="Wingdings" panose="05000000000000000000" pitchFamily="2" charset="2"/>
              <a:buChar char="Ø"/>
            </a:pPr>
            <a:r>
              <a:rPr lang="zh-CN" altLang="en-US" sz="1600" b="0" dirty="0" smtClean="0"/>
              <a:t>专利</a:t>
            </a:r>
            <a:r>
              <a:rPr lang="zh-CN" altLang="en-US" sz="1600" b="0" dirty="0"/>
              <a:t>说明书等专利文献 </a:t>
            </a:r>
            <a:r>
              <a:rPr lang="en-US" altLang="zh-CN" sz="1600" b="0" dirty="0"/>
              <a:t>—— </a:t>
            </a:r>
            <a:r>
              <a:rPr lang="zh-CN" altLang="en-US" sz="1600" b="0" dirty="0"/>
              <a:t>文献</a:t>
            </a:r>
          </a:p>
          <a:p>
            <a:pPr algn="just">
              <a:lnSpc>
                <a:spcPct val="160000"/>
              </a:lnSpc>
              <a:spcBef>
                <a:spcPct val="0"/>
              </a:spcBef>
              <a:buFontTx/>
              <a:buNone/>
            </a:pPr>
            <a:r>
              <a:rPr lang="zh-CN" altLang="en-US" sz="1600" b="0" dirty="0"/>
              <a:t>   这三层含义的核心是</a:t>
            </a:r>
            <a:r>
              <a:rPr lang="zh-CN" altLang="en-US" sz="1600" dirty="0"/>
              <a:t>受专利法保护的发明</a:t>
            </a:r>
            <a:r>
              <a:rPr lang="zh-CN" altLang="en-US" sz="1600" b="0" dirty="0"/>
              <a:t>，而</a:t>
            </a:r>
            <a:r>
              <a:rPr lang="zh-CN" altLang="en-US" sz="1600" dirty="0"/>
              <a:t>专利权</a:t>
            </a:r>
            <a:r>
              <a:rPr lang="zh-CN" altLang="en-US" sz="1600" b="0" dirty="0"/>
              <a:t>和</a:t>
            </a:r>
            <a:r>
              <a:rPr lang="zh-CN" altLang="en-US" sz="1600" dirty="0"/>
              <a:t>专利文献</a:t>
            </a:r>
            <a:r>
              <a:rPr lang="zh-CN" altLang="en-US" sz="1600" b="0" dirty="0"/>
              <a:t>是专利的具体</a:t>
            </a:r>
            <a:r>
              <a:rPr lang="zh-CN" altLang="en-US" sz="1600" b="0" dirty="0" smtClean="0"/>
              <a:t>体现。</a:t>
            </a:r>
            <a:endParaRPr lang="en-US" altLang="zh-CN" sz="1600" b="0" dirty="0" smtClean="0"/>
          </a:p>
          <a:p>
            <a:pPr lvl="0" algn="just">
              <a:lnSpc>
                <a:spcPct val="160000"/>
              </a:lnSpc>
              <a:spcBef>
                <a:spcPct val="0"/>
              </a:spcBef>
            </a:pPr>
            <a:r>
              <a:rPr lang="zh-CN" altLang="en-US" sz="1600" b="0" dirty="0"/>
              <a:t>专利的种类包括</a:t>
            </a:r>
            <a:r>
              <a:rPr lang="en-US" altLang="zh-CN" sz="1600" b="0" dirty="0"/>
              <a:t>——</a:t>
            </a:r>
            <a:r>
              <a:rPr lang="zh-CN" altLang="en-US" sz="1600" dirty="0"/>
              <a:t>①发明专利    ②实用新型专利   ③外观设计专利</a:t>
            </a:r>
            <a:endParaRPr lang="en-US" altLang="zh-CN" sz="1600" dirty="0"/>
          </a:p>
        </p:txBody>
      </p:sp>
      <p:sp>
        <p:nvSpPr>
          <p:cNvPr id="3" name="矩形 2"/>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5" name="标题 1"/>
          <p:cNvSpPr>
            <a:spLocks noGrp="1"/>
          </p:cNvSpPr>
          <p:nvPr>
            <p:ph type="title"/>
          </p:nvPr>
        </p:nvSpPr>
        <p:spPr>
          <a:xfrm>
            <a:off x="457200" y="274638"/>
            <a:ext cx="8229600" cy="1143000"/>
          </a:xfrm>
        </p:spPr>
        <p:txBody>
          <a:bodyPr/>
          <a:lstStyle/>
          <a:p>
            <a:pPr lvl="0"/>
            <a:r>
              <a:rPr lang="zh-CN" altLang="en-US" dirty="0" smtClean="0"/>
              <a:t>专利</a:t>
            </a:r>
            <a:endParaRPr lang="zh-CN" altLang="en-US" dirty="0"/>
          </a:p>
        </p:txBody>
      </p:sp>
      <p:sp>
        <p:nvSpPr>
          <p:cNvPr id="6"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13453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4900" y="1066800"/>
            <a:ext cx="7772400" cy="5219700"/>
          </a:xfrm>
          <a:prstGeom prst="rect">
            <a:avLst/>
          </a:prstGeom>
        </p:spPr>
        <p:txBody>
          <a:bodyPr/>
          <a:lstStyle>
            <a:lvl1pPr marL="342900" indent="-342900" algn="l" rtl="0" eaLnBrk="1" fontAlgn="base" hangingPunct="1">
              <a:lnSpc>
                <a:spcPct val="130000"/>
              </a:lnSpc>
              <a:spcBef>
                <a:spcPct val="20000"/>
              </a:spcBef>
              <a:spcAft>
                <a:spcPct val="0"/>
              </a:spcAft>
              <a:buSzPct val="60000"/>
              <a:buFont typeface="Wingdings" pitchFamily="2" charset="2"/>
              <a:buChar char="l"/>
              <a:defRPr sz="2800" b="1">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2400" b="1">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2000" b="1">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None/>
            </a:pPr>
            <a:r>
              <a:rPr lang="zh-CN" altLang="en-US" sz="2300" dirty="0">
                <a:solidFill>
                  <a:srgbClr val="660033"/>
                </a:solidFill>
              </a:rPr>
              <a:t>专利的基本概念：</a:t>
            </a:r>
            <a:endParaRPr lang="en-US" altLang="zh-CN" sz="2300" dirty="0">
              <a:solidFill>
                <a:srgbClr val="660033"/>
              </a:solidFill>
            </a:endParaRPr>
          </a:p>
          <a:p>
            <a:pPr algn="just">
              <a:lnSpc>
                <a:spcPct val="160000"/>
              </a:lnSpc>
              <a:spcBef>
                <a:spcPct val="0"/>
              </a:spcBef>
              <a:buClr>
                <a:schemeClr val="tx2"/>
              </a:buClr>
            </a:pPr>
            <a:r>
              <a:rPr lang="zh-CN" altLang="en-US" sz="1600" b="0" dirty="0" smtClean="0"/>
              <a:t>专利</a:t>
            </a:r>
            <a:r>
              <a:rPr lang="zh-CN" altLang="en-US" sz="1600" b="0" dirty="0"/>
              <a:t>文献</a:t>
            </a:r>
            <a:r>
              <a:rPr lang="zh-CN" altLang="en-US" sz="1600" b="0" dirty="0" smtClean="0"/>
              <a:t>包括</a:t>
            </a:r>
            <a:r>
              <a:rPr lang="en-US" altLang="zh-CN" sz="1600" b="0" dirty="0" smtClean="0"/>
              <a:t>——</a:t>
            </a:r>
            <a:r>
              <a:rPr lang="zh-CN" altLang="en-US" sz="1600" dirty="0" smtClean="0"/>
              <a:t>专利</a:t>
            </a:r>
            <a:r>
              <a:rPr lang="zh-CN" altLang="en-US" sz="1600" dirty="0"/>
              <a:t>说明书</a:t>
            </a:r>
            <a:r>
              <a:rPr lang="zh-CN" altLang="en-US" sz="1600" b="0" dirty="0"/>
              <a:t>和</a:t>
            </a:r>
            <a:r>
              <a:rPr lang="zh-CN" altLang="en-US" sz="1600" dirty="0"/>
              <a:t>专利公报</a:t>
            </a:r>
            <a:endParaRPr lang="en-US" altLang="zh-CN" sz="1600" dirty="0"/>
          </a:p>
          <a:p>
            <a:pPr lvl="1" algn="just">
              <a:lnSpc>
                <a:spcPct val="100000"/>
              </a:lnSpc>
              <a:spcBef>
                <a:spcPct val="0"/>
              </a:spcBef>
              <a:buClr>
                <a:schemeClr val="tx2"/>
              </a:buClr>
              <a:buFont typeface="Wingdings" panose="05000000000000000000" pitchFamily="2" charset="2"/>
              <a:buChar char="Ø"/>
            </a:pPr>
            <a:r>
              <a:rPr lang="zh-CN" altLang="en-US" sz="1600" dirty="0" smtClean="0"/>
              <a:t>专利单行本：</a:t>
            </a:r>
            <a:r>
              <a:rPr lang="zh-CN" altLang="en-US" sz="1600" b="0" dirty="0"/>
              <a:t>是指含有</a:t>
            </a:r>
            <a:r>
              <a:rPr lang="zh-CN" altLang="en-US" sz="1600" dirty="0"/>
              <a:t>扉页、权利要求书、说明书</a:t>
            </a:r>
            <a:r>
              <a:rPr lang="zh-CN" altLang="en-US" sz="1600" b="0" dirty="0"/>
              <a:t>等组成部分的用以描述发明创造内容和限定专利保护范围的一种文件。</a:t>
            </a:r>
            <a:endParaRPr lang="en-US" altLang="zh-CN" sz="1600" b="0" dirty="0"/>
          </a:p>
          <a:p>
            <a:pPr lvl="1" algn="just">
              <a:lnSpc>
                <a:spcPct val="100000"/>
              </a:lnSpc>
              <a:spcBef>
                <a:spcPct val="0"/>
              </a:spcBef>
              <a:buClr>
                <a:schemeClr val="tx2"/>
              </a:buClr>
              <a:buFont typeface="Wingdings" panose="05000000000000000000" pitchFamily="2" charset="2"/>
              <a:buChar char="Ø"/>
            </a:pPr>
            <a:r>
              <a:rPr lang="zh-CN" altLang="en-US" sz="1600" dirty="0"/>
              <a:t>专利公报：</a:t>
            </a:r>
            <a:r>
              <a:rPr lang="zh-CN" altLang="en-US" sz="1600" b="0" dirty="0"/>
              <a:t>各国专利局报导最新发明创造专利申请的</a:t>
            </a:r>
            <a:r>
              <a:rPr lang="zh-CN" altLang="en-US" sz="1600" dirty="0"/>
              <a:t>公开</a:t>
            </a:r>
            <a:r>
              <a:rPr lang="zh-CN" altLang="en-US" sz="1600" b="0" dirty="0"/>
              <a:t>、公告和专利授权情况以及专利局业务活动和专利著录事项变更等信息的定期连续出版物</a:t>
            </a:r>
            <a:r>
              <a:rPr lang="zh-CN" altLang="en-US" sz="1600" b="0" dirty="0" smtClean="0"/>
              <a:t>。</a:t>
            </a:r>
            <a:endParaRPr lang="en-US" altLang="zh-CN" sz="1600" b="0" dirty="0"/>
          </a:p>
          <a:p>
            <a:pPr lvl="1" algn="just">
              <a:lnSpc>
                <a:spcPct val="100000"/>
              </a:lnSpc>
              <a:spcBef>
                <a:spcPct val="0"/>
              </a:spcBef>
              <a:buClr>
                <a:schemeClr val="tx2"/>
              </a:buClr>
              <a:buFont typeface="Wingdings" panose="05000000000000000000" pitchFamily="2" charset="2"/>
              <a:buChar char="Ø"/>
            </a:pPr>
            <a:r>
              <a:rPr lang="zh-CN" altLang="en-US" sz="1600" b="0" dirty="0" smtClean="0"/>
              <a:t>专利的本质</a:t>
            </a:r>
            <a:r>
              <a:rPr lang="en-US" altLang="zh-CN" sz="1600" b="0" dirty="0" smtClean="0"/>
              <a:t>——</a:t>
            </a:r>
            <a:r>
              <a:rPr lang="zh-CN" altLang="en-US" sz="1600" b="0" dirty="0" smtClean="0"/>
              <a:t>以</a:t>
            </a:r>
            <a:r>
              <a:rPr lang="zh-CN" altLang="en-US" sz="1600" dirty="0" smtClean="0"/>
              <a:t>公开</a:t>
            </a:r>
            <a:r>
              <a:rPr lang="zh-CN" altLang="en-US" sz="1600" b="0" dirty="0" smtClean="0"/>
              <a:t>获取</a:t>
            </a:r>
            <a:r>
              <a:rPr lang="zh-CN" altLang="en-US" sz="1600" dirty="0" smtClean="0"/>
              <a:t>保护</a:t>
            </a:r>
            <a:r>
              <a:rPr lang="en-US" altLang="zh-CN" sz="1600" dirty="0" smtClean="0"/>
              <a:t>——</a:t>
            </a:r>
            <a:r>
              <a:rPr lang="zh-CN" altLang="en-US" sz="1600" b="0" dirty="0" smtClean="0"/>
              <a:t>专利文献都是</a:t>
            </a:r>
            <a:r>
              <a:rPr lang="zh-CN" altLang="en-US" sz="1600" dirty="0" smtClean="0"/>
              <a:t>公开</a:t>
            </a:r>
            <a:r>
              <a:rPr lang="zh-CN" altLang="en-US" sz="1600" b="0" dirty="0" smtClean="0"/>
              <a:t>的。</a:t>
            </a:r>
            <a:endParaRPr lang="zh-CN" altLang="en-US" sz="1600" b="0" dirty="0"/>
          </a:p>
          <a:p>
            <a:pPr algn="just">
              <a:lnSpc>
                <a:spcPct val="160000"/>
              </a:lnSpc>
              <a:spcBef>
                <a:spcPct val="0"/>
              </a:spcBef>
              <a:buClr>
                <a:schemeClr val="tx2"/>
              </a:buClr>
            </a:pPr>
            <a:r>
              <a:rPr lang="zh-CN" altLang="en-US" sz="1600" b="0" dirty="0" smtClean="0"/>
              <a:t>专利族</a:t>
            </a:r>
            <a:r>
              <a:rPr lang="en-US" altLang="zh-CN" sz="1600" b="0" dirty="0" smtClean="0"/>
              <a:t>(Patent Family)——</a:t>
            </a:r>
            <a:r>
              <a:rPr lang="zh-CN" altLang="en-US" sz="1600" b="0" dirty="0" smtClean="0"/>
              <a:t>是由至少有一个优先权、相同的、在不同国家或国际专利组织多次申请、多次公布或批准的一组专利文献构成。同一专利族中的每件专利文献均为该专利族成员</a:t>
            </a:r>
            <a:r>
              <a:rPr lang="en-US" altLang="zh-CN" sz="1600" b="0" dirty="0" smtClean="0"/>
              <a:t>(Patent Family Members)</a:t>
            </a:r>
            <a:r>
              <a:rPr lang="zh-CN" altLang="en-US" sz="1600" b="0" dirty="0" smtClean="0"/>
              <a:t>，因此，同一专利族中每件专利文献互为同族专利。</a:t>
            </a:r>
            <a:endParaRPr lang="en-US" altLang="zh-CN" sz="1600" b="0" dirty="0" smtClean="0"/>
          </a:p>
          <a:p>
            <a:pPr algn="just">
              <a:lnSpc>
                <a:spcPct val="160000"/>
              </a:lnSpc>
              <a:spcBef>
                <a:spcPct val="0"/>
              </a:spcBef>
              <a:buClr>
                <a:schemeClr val="tx2"/>
              </a:buClr>
            </a:pPr>
            <a:r>
              <a:rPr lang="zh-CN" altLang="en-US" sz="1600" b="0" dirty="0"/>
              <a:t>国际专利分类法</a:t>
            </a:r>
            <a:r>
              <a:rPr lang="en-US" altLang="zh-CN" sz="1600" b="0" dirty="0"/>
              <a:t>IPC(International Patent Classification</a:t>
            </a:r>
            <a:r>
              <a:rPr lang="en-US" altLang="zh-CN" sz="1600" b="0" dirty="0" smtClean="0"/>
              <a:t>)——</a:t>
            </a:r>
            <a:r>
              <a:rPr lang="zh-CN" altLang="en-US" sz="1600" b="0" dirty="0" smtClean="0"/>
              <a:t>是</a:t>
            </a:r>
            <a:r>
              <a:rPr lang="zh-CN" altLang="en-US" sz="1600" b="0" dirty="0"/>
              <a:t>根据</a:t>
            </a:r>
            <a:r>
              <a:rPr lang="en-US" altLang="zh-CN" sz="1600" b="0" dirty="0"/>
              <a:t>1971</a:t>
            </a:r>
            <a:r>
              <a:rPr lang="zh-CN" altLang="en-US" sz="1600" b="0" dirty="0"/>
              <a:t>年签订的</a:t>
            </a:r>
            <a:r>
              <a:rPr lang="en-US" altLang="zh-CN" sz="1600" b="0" dirty="0"/>
              <a:t>《</a:t>
            </a:r>
            <a:r>
              <a:rPr lang="zh-CN" altLang="en-US" sz="1600" b="0" dirty="0"/>
              <a:t>国际专利分类的斯特拉斯堡协定</a:t>
            </a:r>
            <a:r>
              <a:rPr lang="en-US" altLang="zh-CN" sz="1600" b="0" dirty="0"/>
              <a:t>》</a:t>
            </a:r>
            <a:r>
              <a:rPr lang="zh-CN" altLang="en-US" sz="1600" b="0" dirty="0"/>
              <a:t>编制的，是目前唯一国际通用的专利文献分类和检索工具</a:t>
            </a:r>
            <a:r>
              <a:rPr lang="zh-CN" altLang="en-US" sz="1600" b="0" dirty="0" smtClean="0"/>
              <a:t>。最新版共</a:t>
            </a:r>
            <a:r>
              <a:rPr lang="en-US" altLang="zh-CN" sz="1600" b="0" dirty="0"/>
              <a:t>8</a:t>
            </a:r>
            <a:r>
              <a:rPr lang="zh-CN" altLang="en-US" sz="1600" b="0" dirty="0"/>
              <a:t>个部，</a:t>
            </a:r>
            <a:r>
              <a:rPr lang="en-US" altLang="zh-CN" sz="1600" b="0" dirty="0"/>
              <a:t>20</a:t>
            </a:r>
            <a:r>
              <a:rPr lang="zh-CN" altLang="en-US" sz="1600" b="0" dirty="0"/>
              <a:t>个分部，</a:t>
            </a:r>
            <a:r>
              <a:rPr lang="en-US" altLang="zh-CN" sz="1600" b="0" dirty="0"/>
              <a:t>120</a:t>
            </a:r>
            <a:r>
              <a:rPr lang="zh-CN" altLang="en-US" sz="1600" b="0" dirty="0"/>
              <a:t>个大类，</a:t>
            </a:r>
            <a:r>
              <a:rPr lang="en-US" altLang="zh-CN" sz="1600" b="0" dirty="0"/>
              <a:t>628</a:t>
            </a:r>
            <a:r>
              <a:rPr lang="zh-CN" altLang="en-US" sz="1600" b="0" dirty="0"/>
              <a:t>个小类，</a:t>
            </a:r>
            <a:r>
              <a:rPr lang="en-US" altLang="zh-CN" sz="1600" b="0" dirty="0"/>
              <a:t>69000</a:t>
            </a:r>
            <a:r>
              <a:rPr lang="zh-CN" altLang="en-US" sz="1600" b="0" dirty="0"/>
              <a:t>个组。每五年修订一</a:t>
            </a:r>
            <a:r>
              <a:rPr lang="zh-CN" altLang="en-US" sz="1600" b="0" dirty="0" smtClean="0"/>
              <a:t>次。</a:t>
            </a:r>
            <a:r>
              <a:rPr lang="en-US" altLang="zh-CN" sz="1600" b="0" dirty="0"/>
              <a:t> </a:t>
            </a:r>
            <a:r>
              <a:rPr lang="en-US" altLang="zh-CN" sz="1600" b="0" dirty="0">
                <a:hlinkClick r:id="rId3"/>
              </a:rPr>
              <a:t>http://web2.wipo.int/ipcpub/#</a:t>
            </a:r>
            <a:r>
              <a:rPr lang="en-US" altLang="zh-CN" sz="1600" b="0" dirty="0" smtClean="0">
                <a:hlinkClick r:id="rId3"/>
              </a:rPr>
              <a:t>refresh=page</a:t>
            </a:r>
            <a:r>
              <a:rPr lang="en-US" altLang="zh-CN" sz="1600" b="0" dirty="0" smtClean="0"/>
              <a:t> </a:t>
            </a:r>
            <a:endParaRPr lang="zh-CN" altLang="en-US" sz="1600" b="0" dirty="0"/>
          </a:p>
          <a:p>
            <a:pPr algn="just">
              <a:lnSpc>
                <a:spcPct val="160000"/>
              </a:lnSpc>
              <a:spcBef>
                <a:spcPct val="0"/>
              </a:spcBef>
              <a:buClr>
                <a:schemeClr val="tx2"/>
              </a:buClr>
            </a:pPr>
            <a:endParaRPr lang="en-US" altLang="zh-CN" sz="1600" b="0" dirty="0" smtClean="0"/>
          </a:p>
        </p:txBody>
      </p:sp>
      <p:pic>
        <p:nvPicPr>
          <p:cNvPr id="2" name="图片 1"/>
          <p:cNvPicPr>
            <a:picLocks noChangeAspect="1"/>
          </p:cNvPicPr>
          <p:nvPr/>
        </p:nvPicPr>
        <p:blipFill>
          <a:blip r:embed="rId4"/>
          <a:stretch>
            <a:fillRect/>
          </a:stretch>
        </p:blipFill>
        <p:spPr>
          <a:xfrm>
            <a:off x="5566942" y="1286719"/>
            <a:ext cx="3245484" cy="4242591"/>
          </a:xfrm>
          <a:prstGeom prst="rect">
            <a:avLst/>
          </a:prstGeom>
          <a:ln>
            <a:solidFill>
              <a:srgbClr val="FF0000"/>
            </a:solidFill>
          </a:ln>
        </p:spPr>
      </p:pic>
      <p:pic>
        <p:nvPicPr>
          <p:cNvPr id="5" name="图片 4"/>
          <p:cNvPicPr>
            <a:picLocks noChangeAspect="1"/>
          </p:cNvPicPr>
          <p:nvPr/>
        </p:nvPicPr>
        <p:blipFill>
          <a:blip r:embed="rId5"/>
          <a:stretch>
            <a:fillRect/>
          </a:stretch>
        </p:blipFill>
        <p:spPr>
          <a:xfrm>
            <a:off x="3869622" y="2687003"/>
            <a:ext cx="4760454" cy="3599497"/>
          </a:xfrm>
          <a:prstGeom prst="rect">
            <a:avLst/>
          </a:prstGeom>
          <a:ln>
            <a:solidFill>
              <a:srgbClr val="FF0000"/>
            </a:solidFill>
          </a:ln>
        </p:spPr>
      </p:pic>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9" name="标题 1"/>
          <p:cNvSpPr>
            <a:spLocks noGrp="1"/>
          </p:cNvSpPr>
          <p:nvPr>
            <p:ph type="title"/>
          </p:nvPr>
        </p:nvSpPr>
        <p:spPr>
          <a:xfrm>
            <a:off x="457200" y="274638"/>
            <a:ext cx="8229600" cy="1143000"/>
          </a:xfrm>
        </p:spPr>
        <p:txBody>
          <a:bodyPr/>
          <a:lstStyle/>
          <a:p>
            <a:pPr lvl="0"/>
            <a:r>
              <a:rPr lang="zh-CN" altLang="en-US" dirty="0" smtClean="0"/>
              <a:t>专利</a:t>
            </a:r>
            <a:endParaRPr lang="zh-CN" altLang="en-US" dirty="0"/>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694442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2872838870"/>
              </p:ext>
            </p:extLst>
          </p:nvPr>
        </p:nvGraphicFramePr>
        <p:xfrm>
          <a:off x="1144653" y="2097018"/>
          <a:ext cx="7848872" cy="3160866"/>
        </p:xfrm>
        <a:graphic>
          <a:graphicData uri="http://schemas.openxmlformats.org/drawingml/2006/table">
            <a:tbl>
              <a:tblPr>
                <a:tableStyleId>{3C2FFA5D-87B4-456A-9821-1D502468CF0F}</a:tableStyleId>
              </a:tblPr>
              <a:tblGrid>
                <a:gridCol w="2232248"/>
                <a:gridCol w="2376264"/>
                <a:gridCol w="3240360"/>
              </a:tblGrid>
              <a:tr h="542010">
                <a:tc>
                  <a:txBody>
                    <a:bodyPr/>
                    <a:lstStyle/>
                    <a:p>
                      <a:pPr algn="l">
                        <a:spcAft>
                          <a:spcPts val="0"/>
                        </a:spcAft>
                      </a:pPr>
                      <a:r>
                        <a:rPr lang="en-US" sz="1600" kern="0" baseline="0" dirty="0"/>
                        <a:t>ISI DII</a:t>
                      </a:r>
                      <a:r>
                        <a:rPr lang="zh-CN" sz="1600" kern="0" baseline="0" dirty="0"/>
                        <a:t>德温特专利</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a:t>在线检索分析全球</a:t>
                      </a:r>
                      <a:r>
                        <a:rPr lang="zh-CN" sz="1600" kern="0" baseline="0" dirty="0" smtClean="0"/>
                        <a:t>专利</a:t>
                      </a:r>
                      <a:r>
                        <a:rPr lang="zh-CN" altLang="en-US" sz="1600" kern="0" baseline="0" dirty="0" smtClean="0"/>
                        <a:t>，提供英文改写的摘要信息</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kern="0" baseline="0" dirty="0">
                          <a:hlinkClick r:id="rId2"/>
                        </a:rPr>
                        <a:t>http://isiknowledge.com/?</a:t>
                      </a:r>
                      <a:r>
                        <a:rPr lang="en-US" sz="1600" kern="0" baseline="0" dirty="0" smtClean="0">
                          <a:hlinkClick r:id="rId2"/>
                        </a:rPr>
                        <a:t>DestApp=DIIDW</a:t>
                      </a:r>
                      <a:endParaRPr lang="zh-CN" sz="1600" kern="100" baseline="0" dirty="0">
                        <a:latin typeface="Times New Roman"/>
                        <a:ea typeface="宋体"/>
                      </a:endParaRPr>
                    </a:p>
                  </a:txBody>
                  <a:tcPr marL="68580" marR="68580" marT="0" marB="0" anchor="ctr"/>
                </a:tc>
              </a:tr>
              <a:tr h="407920">
                <a:tc>
                  <a:txBody>
                    <a:bodyPr/>
                    <a:lstStyle/>
                    <a:p>
                      <a:pPr algn="l">
                        <a:spcAft>
                          <a:spcPts val="0"/>
                        </a:spcAft>
                      </a:pPr>
                      <a:r>
                        <a:rPr lang="zh-CN" sz="1600" kern="0" baseline="0" dirty="0"/>
                        <a:t>中国国家知识产权局</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a:t>专利文献，全文免费</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3"/>
                        </a:rPr>
                        <a:t>http://www.sipo.gov.cn/sipo2008/</a:t>
                      </a:r>
                      <a:r>
                        <a:rPr lang="en-US" sz="1600" kern="0" baseline="0" dirty="0"/>
                        <a:t> </a:t>
                      </a:r>
                      <a:endParaRPr lang="zh-CN" sz="1600" kern="100" baseline="0" dirty="0">
                        <a:latin typeface="Times New Roman"/>
                        <a:ea typeface="宋体"/>
                      </a:endParaRPr>
                    </a:p>
                  </a:txBody>
                  <a:tcPr marL="68580" marR="68580" marT="0" marB="0" anchor="ctr"/>
                </a:tc>
              </a:tr>
              <a:tr h="504056">
                <a:tc>
                  <a:txBody>
                    <a:bodyPr/>
                    <a:lstStyle/>
                    <a:p>
                      <a:pPr algn="l">
                        <a:spcAft>
                          <a:spcPts val="0"/>
                        </a:spcAft>
                      </a:pPr>
                      <a:r>
                        <a:rPr lang="en-US" altLang="zh-CN" sz="1600" dirty="0" smtClean="0"/>
                        <a:t>Freepatentsonline</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100" baseline="0" dirty="0" smtClean="0"/>
                        <a:t>收集全球开放获取专利：以美国专利为主，提供批量下载</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hlinkClick r:id="rId4"/>
                        </a:rPr>
                        <a:t>http://www.freepatentsonline.com/</a:t>
                      </a:r>
                      <a:endParaRPr lang="zh-CN" sz="1600" kern="100" baseline="0" dirty="0">
                        <a:latin typeface="Times New Roman"/>
                        <a:ea typeface="宋体"/>
                      </a:endParaRPr>
                    </a:p>
                  </a:txBody>
                  <a:tcPr marL="68580" marR="68580" marT="0" marB="0" anchor="ctr"/>
                </a:tc>
              </a:tr>
              <a:tr h="504056">
                <a:tc>
                  <a:txBody>
                    <a:bodyPr/>
                    <a:lstStyle/>
                    <a:p>
                      <a:pPr algn="l">
                        <a:spcAft>
                          <a:spcPts val="0"/>
                        </a:spcAft>
                      </a:pPr>
                      <a:r>
                        <a:rPr lang="en-US" altLang="zh-CN" sz="1600" kern="100" baseline="0" dirty="0" smtClean="0">
                          <a:latin typeface="Times New Roman"/>
                          <a:ea typeface="宋体"/>
                        </a:rPr>
                        <a:t>PCT</a:t>
                      </a:r>
                      <a:r>
                        <a:rPr lang="zh-CN" altLang="en-US" sz="1600" kern="100" baseline="0" dirty="0" smtClean="0">
                          <a:latin typeface="Times New Roman"/>
                          <a:ea typeface="宋体"/>
                        </a:rPr>
                        <a:t>（国际）专利</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100" baseline="0" dirty="0" smtClean="0">
                          <a:latin typeface="+mn-lt"/>
                          <a:ea typeface="+mn-ea"/>
                        </a:rPr>
                        <a:t>通过</a:t>
                      </a:r>
                      <a:r>
                        <a:rPr lang="en-US" altLang="zh-CN" sz="1600" kern="100" baseline="0" dirty="0" smtClean="0">
                          <a:latin typeface="+mn-lt"/>
                          <a:ea typeface="+mn-ea"/>
                        </a:rPr>
                        <a:t>PCT</a:t>
                      </a:r>
                      <a:r>
                        <a:rPr lang="zh-CN" altLang="en-US" sz="1600" kern="100" baseline="0" dirty="0" smtClean="0">
                          <a:latin typeface="+mn-lt"/>
                          <a:ea typeface="+mn-ea"/>
                        </a:rPr>
                        <a:t>（</a:t>
                      </a:r>
                      <a:r>
                        <a:rPr lang="en-US" altLang="zh-CN" sz="1600" kern="100" baseline="0" dirty="0" smtClean="0">
                          <a:latin typeface="+mn-lt"/>
                          <a:ea typeface="+mn-ea"/>
                        </a:rPr>
                        <a:t>《</a:t>
                      </a:r>
                      <a:r>
                        <a:rPr lang="zh-CN" altLang="en-US" sz="1600" kern="100" baseline="0" dirty="0" smtClean="0">
                          <a:latin typeface="+mn-lt"/>
                          <a:ea typeface="+mn-ea"/>
                        </a:rPr>
                        <a:t>专利合作条约</a:t>
                      </a:r>
                      <a:r>
                        <a:rPr lang="en-US" altLang="zh-CN" sz="1600" kern="100" baseline="0" dirty="0" smtClean="0">
                          <a:latin typeface="+mn-lt"/>
                          <a:ea typeface="+mn-ea"/>
                        </a:rPr>
                        <a:t>》</a:t>
                      </a:r>
                      <a:r>
                        <a:rPr lang="zh-CN" altLang="en-US" sz="1600" kern="100" baseline="0" dirty="0" smtClean="0">
                          <a:latin typeface="+mn-lt"/>
                          <a:ea typeface="+mn-ea"/>
                        </a:rPr>
                        <a:t>途径递交国际专利申请，向多个国家申请专利的申请文件。</a:t>
                      </a:r>
                      <a:endParaRPr lang="zh-CN" sz="1600" kern="100" baseline="0" dirty="0">
                        <a:latin typeface="Times New Roman"/>
                        <a:ea typeface="宋体"/>
                      </a:endParaRPr>
                    </a:p>
                  </a:txBody>
                  <a:tcPr marL="68580" marR="68580" marT="0" marB="0" anchor="ctr"/>
                </a:tc>
                <a:tc>
                  <a:txBody>
                    <a:bodyPr/>
                    <a:lstStyle/>
                    <a:p>
                      <a:pPr algn="l">
                        <a:spcAft>
                          <a:spcPts val="0"/>
                        </a:spcAft>
                      </a:pPr>
                      <a:r>
                        <a:rPr lang="en-US" altLang="zh-CN" sz="1600" kern="100" baseline="0" dirty="0" smtClean="0">
                          <a:latin typeface="+mn-lt"/>
                          <a:ea typeface="+mn-ea"/>
                          <a:hlinkClick r:id="rId5"/>
                        </a:rPr>
                        <a:t>http://www.wipo.int/pctdb/en/search-struct.jsp</a:t>
                      </a:r>
                      <a:r>
                        <a:rPr lang="en-US" altLang="zh-CN" sz="1600" kern="100" baseline="0" dirty="0" smtClean="0">
                          <a:latin typeface="+mn-lt"/>
                          <a:ea typeface="+mn-ea"/>
                        </a:rPr>
                        <a:t> </a:t>
                      </a:r>
                      <a:endParaRPr lang="zh-CN" sz="1600" kern="100" baseline="0" dirty="0">
                        <a:latin typeface="Times New Roman"/>
                        <a:ea typeface="宋体"/>
                      </a:endParaRPr>
                    </a:p>
                  </a:txBody>
                  <a:tcPr marL="68580" marR="68580" marT="0" marB="0" anchor="ctr"/>
                </a:tc>
              </a:tr>
              <a:tr h="504056">
                <a:tc>
                  <a:txBody>
                    <a:bodyPr/>
                    <a:lstStyle/>
                    <a:p>
                      <a:pPr algn="l">
                        <a:spcAft>
                          <a:spcPts val="0"/>
                        </a:spcAft>
                      </a:pPr>
                      <a:r>
                        <a:rPr lang="zh-CN" altLang="en-US" sz="1600" kern="100" baseline="0" dirty="0" smtClean="0">
                          <a:latin typeface="Times New Roman"/>
                          <a:ea typeface="宋体"/>
                        </a:rPr>
                        <a:t>重要国家的专利局</a:t>
                      </a:r>
                      <a:endParaRPr lang="zh-CN" sz="1600" kern="100" baseline="0" dirty="0">
                        <a:latin typeface="Times New Roman"/>
                        <a:ea typeface="宋体"/>
                      </a:endParaRPr>
                    </a:p>
                  </a:txBody>
                  <a:tcPr marL="68580" marR="68580" marT="0" marB="0" anchor="ctr"/>
                </a:tc>
                <a:tc gridSpan="2">
                  <a:txBody>
                    <a:bodyPr/>
                    <a:lstStyle/>
                    <a:p>
                      <a:pPr algn="l">
                        <a:spcAft>
                          <a:spcPts val="0"/>
                        </a:spcAft>
                      </a:pPr>
                      <a:r>
                        <a:rPr lang="zh-CN" altLang="en-US" sz="1600" dirty="0" smtClean="0">
                          <a:hlinkClick r:id="rId6"/>
                        </a:rPr>
                        <a:t>欧洲专利网</a:t>
                      </a:r>
                      <a:r>
                        <a:rPr lang="zh-CN" altLang="en-US" sz="1600" dirty="0" smtClean="0"/>
                        <a:t>，</a:t>
                      </a:r>
                      <a:r>
                        <a:rPr lang="en-US" altLang="zh-CN" sz="1600" dirty="0" smtClean="0"/>
                        <a:t> </a:t>
                      </a:r>
                      <a:r>
                        <a:rPr lang="en-US" altLang="zh-CN" sz="1600" dirty="0" err="1" smtClean="0">
                          <a:hlinkClick r:id="rId7"/>
                        </a:rPr>
                        <a:t>美国专利</a:t>
                      </a:r>
                      <a:r>
                        <a:rPr lang="en-US" altLang="zh-CN" sz="1600" dirty="0" smtClean="0"/>
                        <a:t> </a:t>
                      </a:r>
                      <a:r>
                        <a:rPr lang="zh-CN" altLang="en-US" sz="1600" dirty="0" smtClean="0"/>
                        <a:t>，</a:t>
                      </a:r>
                      <a:r>
                        <a:rPr lang="en-US" altLang="zh-CN" sz="1600" dirty="0" err="1" smtClean="0">
                          <a:hlinkClick r:id="rId8"/>
                        </a:rPr>
                        <a:t>日本专利</a:t>
                      </a:r>
                      <a:r>
                        <a:rPr lang="en-US" altLang="zh-CN" sz="1600" dirty="0" smtClean="0"/>
                        <a:t> </a:t>
                      </a:r>
                      <a:r>
                        <a:rPr lang="zh-CN" altLang="en-US" sz="1600" dirty="0" smtClean="0"/>
                        <a:t>，</a:t>
                      </a:r>
                      <a:r>
                        <a:rPr lang="en-US" altLang="zh-CN" sz="1600" dirty="0" err="1" smtClean="0">
                          <a:hlinkClick r:id="rId9"/>
                        </a:rPr>
                        <a:t>加拿大专利</a:t>
                      </a:r>
                      <a:r>
                        <a:rPr lang="en-US" altLang="zh-CN" sz="1600" dirty="0" smtClean="0"/>
                        <a:t> </a:t>
                      </a:r>
                      <a:r>
                        <a:rPr lang="zh-CN" altLang="en-US" sz="1600" dirty="0" smtClean="0"/>
                        <a:t>，</a:t>
                      </a:r>
                      <a:r>
                        <a:rPr lang="en-US" altLang="zh-CN" sz="1600" dirty="0" err="1" smtClean="0">
                          <a:hlinkClick r:id="rId10"/>
                        </a:rPr>
                        <a:t>韩国专利</a:t>
                      </a:r>
                      <a:r>
                        <a:rPr lang="en-US" altLang="zh-CN" sz="1600" dirty="0" smtClean="0"/>
                        <a:t> </a:t>
                      </a:r>
                      <a:r>
                        <a:rPr lang="zh-CN" altLang="en-US" sz="1600" dirty="0" smtClean="0"/>
                        <a:t>，</a:t>
                      </a:r>
                      <a:r>
                        <a:rPr lang="en-US" altLang="zh-CN" sz="1600" dirty="0" err="1" smtClean="0">
                          <a:hlinkClick r:id="rId11"/>
                        </a:rPr>
                        <a:t>印度专利</a:t>
                      </a:r>
                      <a:endParaRPr lang="zh-CN" altLang="zh-CN" sz="1600" kern="100" baseline="0" dirty="0">
                        <a:latin typeface="+mn-lt"/>
                        <a:ea typeface="+mn-ea"/>
                      </a:endParaRPr>
                    </a:p>
                  </a:txBody>
                  <a:tcPr marL="68580" marR="68580" marT="0" marB="0" anchor="ctr"/>
                </a:tc>
                <a:tc hMerge="1">
                  <a:txBody>
                    <a:bodyPr/>
                    <a:lstStyle/>
                    <a:p>
                      <a:pPr algn="l">
                        <a:spcAft>
                          <a:spcPts val="0"/>
                        </a:spcAft>
                      </a:pPr>
                      <a:endParaRPr lang="zh-CN" sz="1600" kern="100" baseline="0" dirty="0">
                        <a:latin typeface="Times New Roman"/>
                        <a:ea typeface="宋体"/>
                      </a:endParaRPr>
                    </a:p>
                  </a:txBody>
                  <a:tcPr marL="68580" marR="68580" marT="0" marB="0" anchor="ctr"/>
                </a:tc>
              </a:tr>
            </a:tbl>
          </a:graphicData>
        </a:graphic>
      </p:graphicFrame>
      <p:sp>
        <p:nvSpPr>
          <p:cNvPr id="6" name="圆角矩形 5"/>
          <p:cNvSpPr/>
          <p:nvPr/>
        </p:nvSpPr>
        <p:spPr>
          <a:xfrm>
            <a:off x="84353" y="2766129"/>
            <a:ext cx="1008112" cy="1483893"/>
          </a:xfrm>
          <a:prstGeom prst="roundRect">
            <a:avLst>
              <a:gd name="adj" fmla="val 10000"/>
            </a:avLst>
          </a:prstGeom>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2800" dirty="0" smtClean="0"/>
              <a:t>专利</a:t>
            </a:r>
            <a:endParaRPr lang="zh-CN" altLang="en-US" sz="2800" dirty="0"/>
          </a:p>
        </p:txBody>
      </p:sp>
      <p:sp>
        <p:nvSpPr>
          <p:cNvPr id="5" name="矩形 4"/>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标题 1"/>
          <p:cNvSpPr>
            <a:spLocks noGrp="1"/>
          </p:cNvSpPr>
          <p:nvPr>
            <p:ph type="title"/>
          </p:nvPr>
        </p:nvSpPr>
        <p:spPr>
          <a:xfrm>
            <a:off x="457200" y="274638"/>
            <a:ext cx="8229600" cy="1143000"/>
          </a:xfrm>
        </p:spPr>
        <p:txBody>
          <a:bodyPr/>
          <a:lstStyle/>
          <a:p>
            <a:pPr lvl="0"/>
            <a:r>
              <a:rPr lang="zh-CN" altLang="en-US" dirty="0" smtClean="0"/>
              <a:t>专利</a:t>
            </a:r>
            <a:endParaRPr lang="zh-CN" altLang="en-US" dirty="0"/>
          </a:p>
        </p:txBody>
      </p:sp>
      <p:sp>
        <p:nvSpPr>
          <p:cNvPr id="12"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715408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a:xfrm>
            <a:off x="4520480" y="1216986"/>
            <a:ext cx="4516016" cy="5286872"/>
          </a:xfrm>
        </p:spPr>
        <p:txBody>
          <a:bodyPr/>
          <a:lstStyle/>
          <a:p>
            <a:pPr marL="342900" lvl="3" indent="-342900">
              <a:lnSpc>
                <a:spcPct val="130000"/>
              </a:lnSpc>
              <a:buSzPct val="60000"/>
              <a:buFont typeface="Wingdings" pitchFamily="2" charset="2"/>
              <a:buChar char="l"/>
            </a:pPr>
            <a:r>
              <a:rPr lang="zh-CN" altLang="en-US" sz="2300" b="1" dirty="0" smtClean="0">
                <a:solidFill>
                  <a:srgbClr val="660033"/>
                </a:solidFill>
                <a:latin typeface="+mn-lt"/>
                <a:cs typeface="+mn-cs"/>
              </a:rPr>
              <a:t>德温特</a:t>
            </a:r>
            <a:r>
              <a:rPr lang="en-US" altLang="zh-CN" sz="2300" b="1" dirty="0" smtClean="0">
                <a:solidFill>
                  <a:srgbClr val="660033"/>
                </a:solidFill>
                <a:latin typeface="+mn-lt"/>
                <a:cs typeface="+mn-cs"/>
              </a:rPr>
              <a:t>DII</a:t>
            </a:r>
            <a:r>
              <a:rPr lang="zh-CN" altLang="en-US" sz="2300" b="1" dirty="0" smtClean="0">
                <a:solidFill>
                  <a:srgbClr val="660033"/>
                </a:solidFill>
                <a:latin typeface="+mn-lt"/>
                <a:cs typeface="+mn-cs"/>
              </a:rPr>
              <a:t>专利数据库</a:t>
            </a:r>
            <a:endParaRPr lang="en-US" altLang="zh-CN" sz="2300" b="1" dirty="0">
              <a:solidFill>
                <a:srgbClr val="660033"/>
              </a:solidFill>
              <a:latin typeface="+mn-lt"/>
              <a:cs typeface="+mn-cs"/>
            </a:endParaRPr>
          </a:p>
          <a:p>
            <a:pPr marL="342900" lvl="3" indent="-342900">
              <a:lnSpc>
                <a:spcPct val="130000"/>
              </a:lnSpc>
              <a:buSzPct val="60000"/>
              <a:buFont typeface="Wingdings" pitchFamily="2" charset="2"/>
              <a:buChar char="l"/>
            </a:pPr>
            <a:r>
              <a:rPr lang="en-US" altLang="zh-CN" sz="1600" dirty="0" err="1">
                <a:latin typeface="+mn-lt"/>
                <a:cs typeface="+mn-cs"/>
              </a:rPr>
              <a:t>Derwent</a:t>
            </a:r>
            <a:r>
              <a:rPr lang="en-US" altLang="zh-CN" sz="1600" dirty="0">
                <a:latin typeface="+mn-lt"/>
                <a:cs typeface="+mn-cs"/>
              </a:rPr>
              <a:t> Innovations </a:t>
            </a:r>
            <a:r>
              <a:rPr lang="en-US" altLang="zh-CN" sz="1600" dirty="0" smtClean="0">
                <a:latin typeface="+mn-lt"/>
                <a:cs typeface="+mn-cs"/>
              </a:rPr>
              <a:t>Index</a:t>
            </a:r>
            <a:r>
              <a:rPr lang="zh-CN" altLang="en-US" sz="1600" dirty="0" smtClean="0">
                <a:latin typeface="+mn-lt"/>
                <a:cs typeface="+mn-cs"/>
              </a:rPr>
              <a:t>，简称</a:t>
            </a:r>
            <a:r>
              <a:rPr lang="en-US" altLang="zh-CN" sz="1600" dirty="0">
                <a:latin typeface="+mn-lt"/>
                <a:cs typeface="+mn-cs"/>
              </a:rPr>
              <a:t>DII</a:t>
            </a:r>
            <a:r>
              <a:rPr lang="zh-CN" altLang="en-US" sz="1600" dirty="0">
                <a:latin typeface="+mn-lt"/>
                <a:cs typeface="+mn-cs"/>
              </a:rPr>
              <a:t>是由</a:t>
            </a:r>
            <a:r>
              <a:rPr lang="en-US" altLang="zh-CN" sz="1600" dirty="0">
                <a:latin typeface="+mn-lt"/>
                <a:cs typeface="+mn-cs"/>
              </a:rPr>
              <a:t>Thomson Scientific</a:t>
            </a:r>
            <a:r>
              <a:rPr lang="zh-CN" altLang="en-US" sz="1600" dirty="0">
                <a:latin typeface="+mn-lt"/>
                <a:cs typeface="+mn-cs"/>
              </a:rPr>
              <a:t>出版的基于</a:t>
            </a:r>
            <a:r>
              <a:rPr lang="en-US" altLang="zh-CN" sz="1600" dirty="0">
                <a:latin typeface="+mn-lt"/>
                <a:cs typeface="+mn-cs"/>
              </a:rPr>
              <a:t>Web</a:t>
            </a:r>
            <a:r>
              <a:rPr lang="zh-CN" altLang="en-US" sz="1600" dirty="0">
                <a:latin typeface="+mn-lt"/>
                <a:cs typeface="+mn-cs"/>
              </a:rPr>
              <a:t>的专利信息数据库。</a:t>
            </a:r>
          </a:p>
          <a:p>
            <a:pPr marL="342900" lvl="3" indent="-342900">
              <a:lnSpc>
                <a:spcPct val="130000"/>
              </a:lnSpc>
              <a:buSzPct val="60000"/>
              <a:buFont typeface="Wingdings" pitchFamily="2" charset="2"/>
              <a:buChar char="l"/>
            </a:pPr>
            <a:r>
              <a:rPr lang="zh-CN" altLang="en-US" sz="1600" dirty="0" smtClean="0">
                <a:latin typeface="+mn-lt"/>
                <a:cs typeface="+mn-cs"/>
              </a:rPr>
              <a:t>该</a:t>
            </a:r>
            <a:r>
              <a:rPr lang="zh-CN" altLang="en-US" sz="1600" dirty="0">
                <a:latin typeface="+mn-lt"/>
                <a:cs typeface="+mn-cs"/>
              </a:rPr>
              <a:t>数据库收录了来自全球</a:t>
            </a:r>
            <a:r>
              <a:rPr lang="en-US" altLang="zh-CN" sz="1600" dirty="0">
                <a:latin typeface="+mn-lt"/>
                <a:cs typeface="+mn-cs"/>
              </a:rPr>
              <a:t>40</a:t>
            </a:r>
            <a:r>
              <a:rPr lang="zh-CN" altLang="en-US" sz="1600" dirty="0">
                <a:latin typeface="+mn-lt"/>
                <a:cs typeface="+mn-cs"/>
              </a:rPr>
              <a:t>个专利发行机构的</a:t>
            </a:r>
            <a:r>
              <a:rPr lang="en-US" altLang="zh-CN" sz="1600" dirty="0">
                <a:latin typeface="+mn-lt"/>
                <a:cs typeface="+mn-cs"/>
              </a:rPr>
              <a:t>1,200</a:t>
            </a:r>
            <a:r>
              <a:rPr lang="zh-CN" altLang="en-US" sz="1600" dirty="0">
                <a:latin typeface="+mn-lt"/>
                <a:cs typeface="+mn-cs"/>
              </a:rPr>
              <a:t>多万个基本发明；专利覆盖范围可追溯到</a:t>
            </a:r>
            <a:r>
              <a:rPr lang="en-US" altLang="zh-CN" sz="1600" dirty="0">
                <a:latin typeface="+mn-lt"/>
                <a:cs typeface="+mn-cs"/>
              </a:rPr>
              <a:t>1963</a:t>
            </a:r>
            <a:r>
              <a:rPr lang="zh-CN" altLang="en-US" sz="1600" dirty="0">
                <a:latin typeface="+mn-lt"/>
                <a:cs typeface="+mn-cs"/>
              </a:rPr>
              <a:t>年，引用信息可追溯到</a:t>
            </a:r>
            <a:r>
              <a:rPr lang="en-US" altLang="zh-CN" sz="1600" dirty="0">
                <a:latin typeface="+mn-lt"/>
                <a:cs typeface="+mn-cs"/>
              </a:rPr>
              <a:t>1973</a:t>
            </a:r>
            <a:r>
              <a:rPr lang="zh-CN" altLang="en-US" sz="1600" dirty="0">
                <a:latin typeface="+mn-lt"/>
                <a:cs typeface="+mn-cs"/>
              </a:rPr>
              <a:t>年，是检索全球专利的最权威的数据库</a:t>
            </a:r>
            <a:r>
              <a:rPr lang="zh-CN" altLang="en-US" sz="1600" dirty="0" smtClean="0">
                <a:latin typeface="+mn-lt"/>
                <a:cs typeface="+mn-cs"/>
              </a:rPr>
              <a:t>。</a:t>
            </a:r>
            <a:endParaRPr lang="en-US" altLang="zh-CN" sz="1600" dirty="0" smtClean="0">
              <a:latin typeface="+mn-lt"/>
              <a:cs typeface="+mn-cs"/>
            </a:endParaRPr>
          </a:p>
          <a:p>
            <a:pPr marL="342900" lvl="3" indent="-342900">
              <a:lnSpc>
                <a:spcPct val="130000"/>
              </a:lnSpc>
              <a:buSzPct val="60000"/>
              <a:buFont typeface="Wingdings" pitchFamily="2" charset="2"/>
              <a:buChar char="l"/>
            </a:pPr>
            <a:r>
              <a:rPr lang="zh-CN" altLang="en-US" sz="1600" dirty="0" smtClean="0">
                <a:latin typeface="+mn-lt"/>
                <a:cs typeface="+mn-cs"/>
              </a:rPr>
              <a:t>特色：</a:t>
            </a:r>
            <a:endParaRPr lang="en-US" altLang="zh-CN" sz="1600" dirty="0" smtClean="0">
              <a:latin typeface="+mn-lt"/>
              <a:cs typeface="+mn-cs"/>
            </a:endParaRPr>
          </a:p>
          <a:p>
            <a:pPr marL="742950" lvl="4" indent="-285750">
              <a:lnSpc>
                <a:spcPct val="130000"/>
              </a:lnSpc>
              <a:buSzPct val="100000"/>
              <a:buFont typeface="Wingdings" panose="05000000000000000000" pitchFamily="2" charset="2"/>
              <a:buChar char="Ø"/>
            </a:pPr>
            <a:r>
              <a:rPr lang="zh-CN" altLang="en-US" sz="1600" dirty="0" smtClean="0"/>
              <a:t>用</a:t>
            </a:r>
            <a:r>
              <a:rPr lang="zh-CN" altLang="en-US" sz="1600" b="1" dirty="0" smtClean="0"/>
              <a:t>自然语言对专利语言进行改写</a:t>
            </a:r>
            <a:r>
              <a:rPr lang="zh-CN" altLang="en-US" sz="1600" dirty="0" smtClean="0"/>
              <a:t>，使检索结果更准确</a:t>
            </a:r>
            <a:endParaRPr lang="en-US" altLang="zh-CN" sz="1600" dirty="0" smtClean="0"/>
          </a:p>
          <a:p>
            <a:pPr marL="742950" lvl="4" indent="-285750">
              <a:lnSpc>
                <a:spcPct val="130000"/>
              </a:lnSpc>
              <a:buSzPct val="100000"/>
              <a:buFont typeface="Wingdings" panose="05000000000000000000" pitchFamily="2" charset="2"/>
              <a:buChar char="Ø"/>
            </a:pPr>
            <a:r>
              <a:rPr lang="zh-CN" altLang="en-US" sz="1600" dirty="0" smtClean="0"/>
              <a:t>检索</a:t>
            </a:r>
            <a:r>
              <a:rPr lang="zh-CN" altLang="en-US" sz="1600" b="1" dirty="0" smtClean="0"/>
              <a:t>专利</a:t>
            </a:r>
            <a:r>
              <a:rPr lang="zh-CN" altLang="en-US" sz="1600" b="1" dirty="0"/>
              <a:t>的引用情况</a:t>
            </a:r>
            <a:endParaRPr lang="en-US" altLang="zh-CN" sz="1600" b="1" dirty="0"/>
          </a:p>
          <a:p>
            <a:pPr marL="742950" lvl="4" indent="-285750">
              <a:lnSpc>
                <a:spcPct val="130000"/>
              </a:lnSpc>
              <a:buSzPct val="100000"/>
              <a:buFont typeface="Wingdings" panose="05000000000000000000" pitchFamily="2" charset="2"/>
              <a:buChar char="Ø"/>
            </a:pPr>
            <a:r>
              <a:rPr lang="zh-CN" altLang="en-US" sz="1600" dirty="0" smtClean="0"/>
              <a:t>可以</a:t>
            </a:r>
            <a:r>
              <a:rPr lang="zh-CN" altLang="en-US" sz="1600" dirty="0"/>
              <a:t>利用 </a:t>
            </a:r>
            <a:r>
              <a:rPr lang="en-US" altLang="zh-CN" sz="1600" dirty="0" err="1"/>
              <a:t>Derwent</a:t>
            </a:r>
            <a:r>
              <a:rPr lang="en-US" altLang="zh-CN" sz="1600" dirty="0"/>
              <a:t> Chemistry Resources </a:t>
            </a:r>
            <a:r>
              <a:rPr lang="zh-CN" altLang="en-US" sz="1600" dirty="0"/>
              <a:t>展开</a:t>
            </a:r>
            <a:r>
              <a:rPr lang="zh-CN" altLang="en-US" sz="1600" b="1" dirty="0"/>
              <a:t>化学结构检索</a:t>
            </a:r>
            <a:r>
              <a:rPr lang="zh-CN" altLang="en-US" sz="1600" dirty="0" smtClean="0"/>
              <a:t>。</a:t>
            </a:r>
            <a:endParaRPr lang="en-US" altLang="zh-CN" sz="1600" dirty="0" smtClean="0"/>
          </a:p>
          <a:p>
            <a:pPr marL="742950" lvl="4" indent="-285750">
              <a:lnSpc>
                <a:spcPct val="130000"/>
              </a:lnSpc>
              <a:buSzPct val="100000"/>
              <a:buFont typeface="Wingdings" panose="05000000000000000000" pitchFamily="2" charset="2"/>
              <a:buChar char="Ø"/>
            </a:pPr>
            <a:r>
              <a:rPr lang="zh-CN" altLang="en-US" sz="1600" dirty="0" smtClean="0"/>
              <a:t>合并</a:t>
            </a:r>
            <a:r>
              <a:rPr lang="zh-CN" altLang="en-US" sz="1600" b="1" dirty="0" smtClean="0"/>
              <a:t>专利家族</a:t>
            </a:r>
            <a:endParaRPr lang="zh-CN" altLang="en-US" sz="1600" b="1" dirty="0"/>
          </a:p>
          <a:p>
            <a:pPr marL="457200" lvl="4" indent="0">
              <a:lnSpc>
                <a:spcPct val="130000"/>
              </a:lnSpc>
              <a:buSzPct val="100000"/>
              <a:buNone/>
            </a:pPr>
            <a:endParaRPr lang="zh-CN" altLang="en-US" sz="1600" dirty="0">
              <a:latin typeface="+mn-lt"/>
              <a:cs typeface="+mn-cs"/>
            </a:endParaRPr>
          </a:p>
        </p:txBody>
      </p:sp>
      <p:sp>
        <p:nvSpPr>
          <p:cNvPr id="7" name="标题 1"/>
          <p:cNvSpPr>
            <a:spLocks noGrp="1"/>
          </p:cNvSpPr>
          <p:nvPr>
            <p:ph type="title"/>
          </p:nvPr>
        </p:nvSpPr>
        <p:spPr>
          <a:xfrm>
            <a:off x="457200" y="274638"/>
            <a:ext cx="8229600" cy="1143000"/>
          </a:xfrm>
        </p:spPr>
        <p:txBody>
          <a:bodyPr/>
          <a:lstStyle/>
          <a:p>
            <a:pPr lvl="0"/>
            <a:r>
              <a:rPr lang="zh-CN" altLang="en-US" dirty="0" smtClean="0"/>
              <a:t>专利文摘</a:t>
            </a:r>
            <a:r>
              <a:rPr lang="zh-CN" altLang="en-US" dirty="0" smtClean="0"/>
              <a:t>数据库</a:t>
            </a:r>
            <a:r>
              <a:rPr lang="en-US" altLang="zh-CN" dirty="0" smtClean="0"/>
              <a:t>——DII</a:t>
            </a:r>
            <a:r>
              <a:rPr lang="zh-CN" altLang="en-US" dirty="0" smtClean="0"/>
              <a:t>专利</a:t>
            </a:r>
            <a:endParaRPr lang="zh-CN" altLang="en-US" dirty="0"/>
          </a:p>
        </p:txBody>
      </p:sp>
      <p:pic>
        <p:nvPicPr>
          <p:cNvPr id="4" name="图片 3"/>
          <p:cNvPicPr>
            <a:picLocks noChangeAspect="1"/>
          </p:cNvPicPr>
          <p:nvPr/>
        </p:nvPicPr>
        <p:blipFill rotWithShape="1">
          <a:blip r:embed="rId3"/>
          <a:srcRect r="2372"/>
          <a:stretch/>
        </p:blipFill>
        <p:spPr>
          <a:xfrm>
            <a:off x="683568" y="1250389"/>
            <a:ext cx="3806277" cy="4844768"/>
          </a:xfrm>
          <a:prstGeom prst="rect">
            <a:avLst/>
          </a:prstGeom>
        </p:spPr>
      </p:pic>
      <p:sp>
        <p:nvSpPr>
          <p:cNvPr id="9" name="矩形 6"/>
          <p:cNvSpPr>
            <a:spLocks noChangeArrowheads="1"/>
          </p:cNvSpPr>
          <p:nvPr/>
        </p:nvSpPr>
        <p:spPr bwMode="auto">
          <a:xfrm>
            <a:off x="755576" y="6165304"/>
            <a:ext cx="38217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dirty="0">
                <a:solidFill>
                  <a:srgbClr val="000000"/>
                </a:solidFill>
                <a:hlinkClick r:id="rId4"/>
              </a:rPr>
              <a:t>http://www.webofknowledge.com/DIIDW</a:t>
            </a:r>
            <a:endParaRPr lang="zh-CN" altLang="en-US" sz="1600" dirty="0">
              <a:solidFill>
                <a:srgbClr val="000000"/>
              </a:solidFill>
            </a:endParaRPr>
          </a:p>
        </p:txBody>
      </p:sp>
      <p:sp>
        <p:nvSpPr>
          <p:cNvPr id="8" name="圆角矩形 7"/>
          <p:cNvSpPr/>
          <p:nvPr/>
        </p:nvSpPr>
        <p:spPr>
          <a:xfrm>
            <a:off x="990582" y="2393389"/>
            <a:ext cx="988689" cy="389953"/>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矩形 9"/>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097190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623888" y="1600200"/>
            <a:ext cx="7740650" cy="4525963"/>
          </a:xfrm>
        </p:spPr>
        <p:txBody>
          <a:bodyPr/>
          <a:lstStyle/>
          <a:p>
            <a:pPr marL="571500" indent="-571500">
              <a:buSzPct val="100000"/>
              <a:buFont typeface="+mj-ea"/>
              <a:buAutoNum type="ea1JpnChsDbPeriod"/>
            </a:pPr>
            <a:r>
              <a:rPr lang="zh-CN" altLang="en-US" dirty="0" smtClean="0"/>
              <a:t>资源类型</a:t>
            </a:r>
            <a:endParaRPr lang="en-US" altLang="zh-CN" dirty="0" smtClean="0"/>
          </a:p>
          <a:p>
            <a:pPr marL="571500" indent="-571500">
              <a:buSzPct val="100000"/>
              <a:buFont typeface="+mj-ea"/>
              <a:buAutoNum type="ea1JpnChsDbPeriod"/>
            </a:pPr>
            <a:r>
              <a:rPr lang="zh-CN" altLang="en-US" dirty="0" smtClean="0"/>
              <a:t>科研与文献</a:t>
            </a:r>
            <a:endParaRPr lang="en-US" altLang="zh-CN" dirty="0" smtClean="0"/>
          </a:p>
          <a:p>
            <a:pPr marL="571500" indent="-571500">
              <a:buSzPct val="100000"/>
              <a:buFont typeface="+mj-ea"/>
              <a:buAutoNum type="ea1JpnChsDbPeriod"/>
            </a:pPr>
            <a:r>
              <a:rPr lang="zh-CN" altLang="en-US" dirty="0" smtClean="0"/>
              <a:t>资源获取方式</a:t>
            </a:r>
            <a:endParaRPr lang="en-US" altLang="zh-CN" dirty="0" smtClean="0"/>
          </a:p>
          <a:p>
            <a:pPr marL="571500" indent="-571500">
              <a:buSzPct val="100000"/>
              <a:buFont typeface="+mj-ea"/>
              <a:buAutoNum type="ea1JpnChsDbPeriod"/>
            </a:pPr>
            <a:r>
              <a:rPr lang="zh-CN" altLang="en-US" dirty="0" smtClean="0"/>
              <a:t>如何获得帮助</a:t>
            </a:r>
            <a:endParaRPr lang="en-US" altLang="zh-CN" dirty="0" smtClean="0"/>
          </a:p>
          <a:p>
            <a:pPr marL="571500" indent="-571500">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4900" y="1066800"/>
            <a:ext cx="7772400" cy="5219700"/>
          </a:xfrm>
          <a:prstGeom prst="rect">
            <a:avLst/>
          </a:prstGeom>
        </p:spPr>
        <p:txBody>
          <a:bodyPr/>
          <a:lstStyle>
            <a:lvl1pPr marL="342900" indent="-342900" algn="l" rtl="0" eaLnBrk="1" fontAlgn="base" hangingPunct="1">
              <a:lnSpc>
                <a:spcPct val="130000"/>
              </a:lnSpc>
              <a:spcBef>
                <a:spcPct val="20000"/>
              </a:spcBef>
              <a:spcAft>
                <a:spcPct val="0"/>
              </a:spcAft>
              <a:buSzPct val="60000"/>
              <a:buFont typeface="Wingdings" pitchFamily="2" charset="2"/>
              <a:buChar char="l"/>
              <a:defRPr sz="2800" b="1">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2400" b="1">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2000" b="1">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None/>
            </a:pPr>
            <a:r>
              <a:rPr lang="zh-CN" altLang="en-US" sz="2300" dirty="0" smtClean="0">
                <a:solidFill>
                  <a:srgbClr val="660033"/>
                </a:solidFill>
              </a:rPr>
              <a:t>技术标准的</a:t>
            </a:r>
            <a:r>
              <a:rPr lang="zh-CN" altLang="en-US" sz="2300" dirty="0">
                <a:solidFill>
                  <a:srgbClr val="660033"/>
                </a:solidFill>
              </a:rPr>
              <a:t>基本概念：</a:t>
            </a:r>
            <a:endParaRPr lang="en-US" altLang="zh-CN" sz="2300" dirty="0">
              <a:solidFill>
                <a:srgbClr val="660033"/>
              </a:solidFill>
            </a:endParaRPr>
          </a:p>
          <a:p>
            <a:pPr lvl="0" algn="just">
              <a:lnSpc>
                <a:spcPct val="160000"/>
              </a:lnSpc>
              <a:spcBef>
                <a:spcPct val="0"/>
              </a:spcBef>
            </a:pPr>
            <a:r>
              <a:rPr lang="zh-CN" altLang="en-US" sz="1600" b="0" dirty="0" smtClean="0"/>
              <a:t>技术标准</a:t>
            </a:r>
            <a:r>
              <a:rPr lang="en-US" altLang="zh-CN" sz="1600" b="0" dirty="0" smtClean="0"/>
              <a:t>——</a:t>
            </a:r>
            <a:r>
              <a:rPr lang="zh-CN" altLang="en-US" sz="1600" b="0" dirty="0" smtClean="0"/>
              <a:t>是指</a:t>
            </a:r>
            <a:r>
              <a:rPr lang="zh-CN" altLang="en-US" sz="1600" dirty="0"/>
              <a:t>重复性</a:t>
            </a:r>
            <a:r>
              <a:rPr lang="zh-CN" altLang="en-US" sz="1600" b="0" dirty="0"/>
              <a:t>的</a:t>
            </a:r>
            <a:r>
              <a:rPr lang="zh-CN" altLang="en-US" sz="1600" dirty="0"/>
              <a:t>技术事项</a:t>
            </a:r>
            <a:r>
              <a:rPr lang="zh-CN" altLang="en-US" sz="1600" b="0" dirty="0"/>
              <a:t>在一定范围内的统一规定。</a:t>
            </a:r>
          </a:p>
          <a:p>
            <a:pPr lvl="0" algn="just">
              <a:lnSpc>
                <a:spcPct val="160000"/>
              </a:lnSpc>
              <a:spcBef>
                <a:spcPct val="0"/>
              </a:spcBef>
            </a:pPr>
            <a:r>
              <a:rPr lang="zh-CN" altLang="en-US" sz="1600" b="0" dirty="0" smtClean="0"/>
              <a:t>根据</a:t>
            </a:r>
            <a:r>
              <a:rPr lang="zh-CN" altLang="en-US" sz="1600" dirty="0"/>
              <a:t>标准制定人</a:t>
            </a:r>
            <a:r>
              <a:rPr lang="zh-CN" altLang="en-US" sz="1600" b="0" dirty="0"/>
              <a:t>的不同可以将标准分为两大</a:t>
            </a:r>
            <a:r>
              <a:rPr lang="zh-CN" altLang="en-US" sz="1600" b="0" dirty="0" smtClean="0"/>
              <a:t>类</a:t>
            </a:r>
            <a:r>
              <a:rPr lang="en-US" altLang="zh-CN" sz="1600" b="0" dirty="0" smtClean="0"/>
              <a:t>——</a:t>
            </a:r>
            <a:endParaRPr lang="zh-CN" altLang="en-US" sz="1600" b="0" dirty="0"/>
          </a:p>
          <a:p>
            <a:pPr lvl="1" algn="just">
              <a:lnSpc>
                <a:spcPct val="160000"/>
              </a:lnSpc>
              <a:spcBef>
                <a:spcPct val="0"/>
              </a:spcBef>
              <a:buFont typeface="Wingdings" panose="05000000000000000000" pitchFamily="2" charset="2"/>
              <a:buChar char="Ø"/>
            </a:pPr>
            <a:r>
              <a:rPr lang="zh-CN" altLang="en-US" sz="1600" b="0" dirty="0" smtClean="0"/>
              <a:t>一</a:t>
            </a:r>
            <a:r>
              <a:rPr lang="zh-CN" altLang="en-US" sz="1600" b="0" dirty="0"/>
              <a:t>是由政府标准化组织（</a:t>
            </a:r>
            <a:r>
              <a:rPr lang="en-US" altLang="zh-CN" sz="1600" b="0" dirty="0"/>
              <a:t>government standard setting organizations</a:t>
            </a:r>
            <a:r>
              <a:rPr lang="zh-CN" altLang="en-US" sz="1600" b="0" dirty="0"/>
              <a:t>），或政府授权的标准化组织制定的标准，也称“</a:t>
            </a:r>
            <a:r>
              <a:rPr lang="zh-CN" altLang="en-US" sz="1600" dirty="0"/>
              <a:t>法定标准</a:t>
            </a:r>
            <a:r>
              <a:rPr lang="zh-CN" altLang="en-US" sz="1600" b="0" dirty="0"/>
              <a:t>”</a:t>
            </a:r>
          </a:p>
          <a:p>
            <a:pPr lvl="1" algn="just">
              <a:lnSpc>
                <a:spcPct val="160000"/>
              </a:lnSpc>
              <a:spcBef>
                <a:spcPct val="0"/>
              </a:spcBef>
              <a:buFont typeface="Wingdings" panose="05000000000000000000" pitchFamily="2" charset="2"/>
              <a:buChar char="Ø"/>
            </a:pPr>
            <a:r>
              <a:rPr lang="zh-CN" altLang="en-US" sz="1600" b="0" dirty="0" smtClean="0"/>
              <a:t>二</a:t>
            </a:r>
            <a:r>
              <a:rPr lang="zh-CN" altLang="en-US" sz="1600" b="0" dirty="0"/>
              <a:t>是单个企业或者具有垄断地位的极少数企业建立的标准，也可以称作“</a:t>
            </a:r>
            <a:r>
              <a:rPr lang="zh-CN" altLang="en-US" sz="1600" dirty="0"/>
              <a:t>事实标准</a:t>
            </a:r>
            <a:r>
              <a:rPr lang="zh-CN" altLang="en-US" sz="1600" b="0" dirty="0"/>
              <a:t>”</a:t>
            </a:r>
          </a:p>
          <a:p>
            <a:pPr lvl="0" algn="just">
              <a:lnSpc>
                <a:spcPct val="160000"/>
              </a:lnSpc>
              <a:spcBef>
                <a:spcPct val="0"/>
              </a:spcBef>
            </a:pPr>
            <a:endParaRPr lang="en-US" altLang="zh-CN" sz="1600" dirty="0"/>
          </a:p>
        </p:txBody>
      </p:sp>
      <p:sp>
        <p:nvSpPr>
          <p:cNvPr id="5" name="圆角矩形 4"/>
          <p:cNvSpPr/>
          <p:nvPr/>
        </p:nvSpPr>
        <p:spPr>
          <a:xfrm>
            <a:off x="96788" y="4479411"/>
            <a:ext cx="1008112" cy="1051845"/>
          </a:xfrm>
          <a:prstGeom prst="roundRect">
            <a:avLst>
              <a:gd name="adj" fmla="val 10000"/>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sp>
      <p:sp>
        <p:nvSpPr>
          <p:cNvPr id="6" name="圆角矩形 4"/>
          <p:cNvSpPr/>
          <p:nvPr/>
        </p:nvSpPr>
        <p:spPr>
          <a:xfrm>
            <a:off x="120880" y="4517875"/>
            <a:ext cx="960870" cy="990231"/>
          </a:xfrm>
          <a:prstGeom prst="rect">
            <a:avLst/>
          </a:prstGeom>
          <a:noFill/>
          <a:ln>
            <a:no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t>标准</a:t>
            </a:r>
            <a:endParaRPr lang="zh-CN" altLang="en-US" sz="2900" kern="1200" dirty="0"/>
          </a:p>
        </p:txBody>
      </p:sp>
      <p:graphicFrame>
        <p:nvGraphicFramePr>
          <p:cNvPr id="7" name="表格 6"/>
          <p:cNvGraphicFramePr>
            <a:graphicFrameLocks noGrp="1"/>
          </p:cNvGraphicFramePr>
          <p:nvPr>
            <p:extLst>
              <p:ext uri="{D42A27DB-BD31-4B8C-83A1-F6EECF244321}">
                <p14:modId xmlns:p14="http://schemas.microsoft.com/office/powerpoint/2010/main" xmlns="" val="1178347069"/>
              </p:ext>
            </p:extLst>
          </p:nvPr>
        </p:nvGraphicFramePr>
        <p:xfrm>
          <a:off x="1176908" y="3918112"/>
          <a:ext cx="7848872" cy="2117200"/>
        </p:xfrm>
        <a:graphic>
          <a:graphicData uri="http://schemas.openxmlformats.org/drawingml/2006/table">
            <a:tbl>
              <a:tblPr>
                <a:tableStyleId>{284E427A-3D55-4303-BF80-6455036E1DE7}</a:tableStyleId>
              </a:tblPr>
              <a:tblGrid>
                <a:gridCol w="2232248"/>
                <a:gridCol w="2376264"/>
                <a:gridCol w="3240360"/>
              </a:tblGrid>
              <a:tr h="41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00" baseline="0" dirty="0" smtClean="0"/>
                        <a:t>万方中国标准文献数据库 </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00" baseline="0" dirty="0" smtClean="0"/>
                        <a:t>收录了国内外的大量标准，只能查询</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00" baseline="0" dirty="0" smtClean="0">
                          <a:latin typeface="+mn-lt"/>
                          <a:ea typeface="+mn-ea"/>
                          <a:hlinkClick r:id="rId2"/>
                        </a:rPr>
                        <a:t>http://www.wanfangdata.com.cn/</a:t>
                      </a:r>
                      <a:r>
                        <a:rPr lang="en-US" altLang="zh-CN" sz="1600" kern="100" baseline="0" dirty="0" smtClean="0">
                          <a:latin typeface="+mn-lt"/>
                          <a:ea typeface="+mn-ea"/>
                        </a:rPr>
                        <a:t> </a:t>
                      </a:r>
                      <a:endParaRPr lang="zh-CN" sz="1600" kern="100" baseline="0" dirty="0">
                        <a:latin typeface="Times New Roman"/>
                        <a:ea typeface="宋体"/>
                      </a:endParaRPr>
                    </a:p>
                  </a:txBody>
                  <a:tcPr marL="68580" marR="68580" marT="0" marB="0" anchor="ctr"/>
                </a:tc>
              </a:tr>
              <a:tr h="415464">
                <a:tc>
                  <a:txBody>
                    <a:bodyPr/>
                    <a:lstStyle/>
                    <a:p>
                      <a:pPr algn="l">
                        <a:spcAft>
                          <a:spcPts val="0"/>
                        </a:spcAft>
                      </a:pPr>
                      <a:r>
                        <a:rPr lang="zh-CN" sz="1600" kern="0" baseline="0" dirty="0"/>
                        <a:t>标准文献信息服务系统</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a:t>需通过原文传递获取全文</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3"/>
                        </a:rPr>
                        <a:t>http://www.las.ac.cn/standard/standard.jsp</a:t>
                      </a:r>
                      <a:r>
                        <a:rPr lang="en-US" sz="1600" kern="0" baseline="0" dirty="0"/>
                        <a:t> </a:t>
                      </a:r>
                      <a:endParaRPr lang="zh-CN" sz="1600" kern="100" baseline="0" dirty="0">
                        <a:latin typeface="Times New Roman"/>
                        <a:ea typeface="宋体"/>
                      </a:endParaRPr>
                    </a:p>
                  </a:txBody>
                  <a:tcPr marL="68580" marR="68580" marT="0" marB="0" anchor="ctr"/>
                </a:tc>
              </a:tr>
              <a:tr h="570920">
                <a:tc>
                  <a:txBody>
                    <a:bodyPr/>
                    <a:lstStyle/>
                    <a:p>
                      <a:pPr algn="l">
                        <a:spcAft>
                          <a:spcPts val="0"/>
                        </a:spcAft>
                      </a:pPr>
                      <a:r>
                        <a:rPr lang="en-US" altLang="zh-CN" sz="1600" dirty="0" smtClean="0"/>
                        <a:t>ISO</a:t>
                      </a:r>
                      <a:r>
                        <a:rPr lang="zh-CN" altLang="en-US" sz="1600" dirty="0" smtClean="0"/>
                        <a:t>国际标准</a:t>
                      </a:r>
                      <a:endParaRPr lang="zh-CN" sz="1600" kern="100" baseline="0" dirty="0">
                        <a:latin typeface="Times New Roman"/>
                        <a:ea typeface="宋体"/>
                      </a:endParaRPr>
                    </a:p>
                  </a:txBody>
                  <a:tcPr marL="68580" marR="68580" marT="0" marB="0" anchor="ctr"/>
                </a:tc>
                <a:tc>
                  <a:txBody>
                    <a:bodyPr/>
                    <a:lstStyle/>
                    <a:p>
                      <a:pPr algn="l">
                        <a:spcAft>
                          <a:spcPts val="0"/>
                        </a:spcAft>
                      </a:pPr>
                      <a:r>
                        <a:rPr lang="en-US" altLang="zh-CN" sz="1600" dirty="0" smtClean="0"/>
                        <a:t>ISO</a:t>
                      </a:r>
                      <a:r>
                        <a:rPr lang="zh-CN" altLang="en-US" sz="1600" dirty="0" smtClean="0"/>
                        <a:t>国际标准查询</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hlinkClick r:id="rId4"/>
                        </a:rPr>
                        <a:t>http://www.iso.org/iso/home.html</a:t>
                      </a:r>
                      <a:endParaRPr lang="zh-CN" sz="1600" kern="100" baseline="0" dirty="0">
                        <a:latin typeface="Times New Roman"/>
                        <a:ea typeface="宋体"/>
                      </a:endParaRPr>
                    </a:p>
                  </a:txBody>
                  <a:tcPr marL="68580" marR="68580" marT="0" marB="0" anchor="ctr"/>
                </a:tc>
              </a:tr>
              <a:tr h="570920">
                <a:tc>
                  <a:txBody>
                    <a:bodyPr/>
                    <a:lstStyle/>
                    <a:p>
                      <a:pPr algn="l">
                        <a:spcAft>
                          <a:spcPts val="0"/>
                        </a:spcAft>
                      </a:pPr>
                      <a:r>
                        <a:rPr lang="zh-CN" altLang="en-US" sz="1600" dirty="0" smtClean="0"/>
                        <a:t>上海市标准化研究院数据库检索</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u="none" dirty="0" smtClean="0"/>
                        <a:t>提供国内外大量标准文献检索</a:t>
                      </a:r>
                      <a:endParaRPr lang="zh-CN" sz="1600" b="0" u="none" kern="100" baseline="0" dirty="0">
                        <a:solidFill>
                          <a:schemeClr val="tx1"/>
                        </a:solidFill>
                        <a:latin typeface="Times New Roman"/>
                        <a:ea typeface="宋体"/>
                      </a:endParaRPr>
                    </a:p>
                  </a:txBody>
                  <a:tcPr marL="68580" marR="68580" marT="0" marB="0" anchor="ctr"/>
                </a:tc>
                <a:tc>
                  <a:txBody>
                    <a:bodyPr/>
                    <a:lstStyle/>
                    <a:p>
                      <a:pPr algn="l">
                        <a:spcAft>
                          <a:spcPts val="0"/>
                        </a:spcAft>
                      </a:pPr>
                      <a:r>
                        <a:rPr lang="zh-CN" altLang="en-US" sz="1600" dirty="0" smtClean="0">
                          <a:hlinkClick r:id="rId5" tooltip="上海市标准化研究院数据库检索"/>
                        </a:rPr>
                        <a:t>http://www.siom.ac.cn/lib/xi.asp?columncode=J613141 &amp;infoNo=2423</a:t>
                      </a:r>
                      <a:endParaRPr lang="zh-CN" sz="1600" kern="100" baseline="0" dirty="0">
                        <a:latin typeface="Times New Roman"/>
                        <a:ea typeface="宋体"/>
                      </a:endParaRPr>
                    </a:p>
                  </a:txBody>
                  <a:tcPr marL="68580" marR="68580" marT="0" marB="0" anchor="ctr"/>
                </a:tc>
              </a:tr>
            </a:tbl>
          </a:graphicData>
        </a:graphic>
      </p:graphicFrame>
      <p:sp>
        <p:nvSpPr>
          <p:cNvPr id="2" name="矩形 1"/>
          <p:cNvSpPr/>
          <p:nvPr/>
        </p:nvSpPr>
        <p:spPr>
          <a:xfrm>
            <a:off x="1134705" y="5981584"/>
            <a:ext cx="7755038" cy="553998"/>
          </a:xfrm>
          <a:prstGeom prst="rect">
            <a:avLst/>
          </a:prstGeom>
        </p:spPr>
        <p:txBody>
          <a:bodyPr wrap="square">
            <a:spAutoFit/>
          </a:bodyPr>
          <a:lstStyle/>
          <a:p>
            <a:r>
              <a:rPr lang="zh-CN" altLang="en-US" sz="1600" dirty="0" smtClean="0"/>
              <a:t>参考：中科院文献情报中心，关于查标准的介绍</a:t>
            </a:r>
            <a:r>
              <a:rPr lang="zh-CN" altLang="en-US" sz="1400" dirty="0" smtClean="0"/>
              <a:t>http</a:t>
            </a:r>
            <a:r>
              <a:rPr lang="zh-CN" altLang="en-US" sz="1400" dirty="0"/>
              <a:t>://www.las.ac.cn/subpage/subframe_detail.jsp?SubFrameID=1007</a:t>
            </a:r>
          </a:p>
        </p:txBody>
      </p:sp>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9" name="标题 1"/>
          <p:cNvSpPr>
            <a:spLocks noGrp="1"/>
          </p:cNvSpPr>
          <p:nvPr>
            <p:ph type="title"/>
          </p:nvPr>
        </p:nvSpPr>
        <p:spPr>
          <a:xfrm>
            <a:off x="457200" y="274638"/>
            <a:ext cx="8229600" cy="1143000"/>
          </a:xfrm>
        </p:spPr>
        <p:txBody>
          <a:bodyPr/>
          <a:lstStyle/>
          <a:p>
            <a:pPr lvl="0"/>
            <a:r>
              <a:rPr lang="zh-CN" altLang="en-US" dirty="0" smtClean="0"/>
              <a:t>技术标准</a:t>
            </a:r>
            <a:endParaRPr lang="zh-CN" altLang="en-US" dirty="0"/>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624357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xmlns="" val="2065826378"/>
              </p:ext>
            </p:extLst>
          </p:nvPr>
        </p:nvGraphicFramePr>
        <p:xfrm>
          <a:off x="1123862" y="1276985"/>
          <a:ext cx="7848872" cy="4023360"/>
        </p:xfrm>
        <a:graphic>
          <a:graphicData uri="http://schemas.openxmlformats.org/drawingml/2006/table">
            <a:tbl>
              <a:tblPr>
                <a:tableStyleId>{3C2FFA5D-87B4-456A-9821-1D502468CF0F}</a:tableStyleId>
              </a:tblPr>
              <a:tblGrid>
                <a:gridCol w="2232248"/>
                <a:gridCol w="3889642"/>
                <a:gridCol w="1726982"/>
              </a:tblGrid>
              <a:tr h="432048">
                <a:tc>
                  <a:txBody>
                    <a:bodyPr/>
                    <a:lstStyle/>
                    <a:p>
                      <a:r>
                        <a:rPr lang="en-US" altLang="zh-CN" sz="1600" dirty="0" smtClean="0"/>
                        <a:t>PNAS</a:t>
                      </a:r>
                      <a:r>
                        <a:rPr lang="zh-CN" altLang="en-US" sz="1600" dirty="0" smtClean="0"/>
                        <a:t>美国科学院院报</a:t>
                      </a:r>
                      <a:endParaRPr lang="en-US" altLang="zh-CN" sz="1600" dirty="0" smtClean="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dk1"/>
                          </a:solidFill>
                          <a:latin typeface="+mn-lt"/>
                          <a:ea typeface="+mn-ea"/>
                          <a:cs typeface="+mn-cs"/>
                        </a:rPr>
                        <a:t>收录的文献涵盖生物、物理和社会科学。</a:t>
                      </a:r>
                      <a:endParaRPr lang="zh-CN" altLang="zh-CN" sz="1600" kern="1200" dirty="0" smtClean="0">
                        <a:solidFill>
                          <a:schemeClr val="dk1"/>
                        </a:solidFill>
                        <a:latin typeface="+mn-lt"/>
                        <a:ea typeface="+mn-ea"/>
                        <a:cs typeface="+mn-cs"/>
                      </a:endParaRPr>
                    </a:p>
                    <a:p>
                      <a:pPr marL="0" algn="l" defTabSz="914400" rtl="0" eaLnBrk="1" latinLnBrk="0" hangingPunct="1">
                        <a:spcAft>
                          <a:spcPts val="0"/>
                        </a:spcAft>
                      </a:pPr>
                      <a:r>
                        <a:rPr lang="zh-CN" altLang="en-US" sz="1600" kern="1200" dirty="0" smtClean="0">
                          <a:solidFill>
                            <a:schemeClr val="dk1"/>
                          </a:solidFill>
                          <a:latin typeface="+mn-lt"/>
                          <a:ea typeface="+mn-ea"/>
                          <a:cs typeface="+mn-cs"/>
                        </a:rPr>
                        <a:t>自</a:t>
                      </a:r>
                      <a:r>
                        <a:rPr lang="en-US" altLang="zh-CN" sz="1600" kern="1200" dirty="0" smtClean="0">
                          <a:solidFill>
                            <a:schemeClr val="dk1"/>
                          </a:solidFill>
                          <a:latin typeface="+mn-lt"/>
                          <a:ea typeface="+mn-ea"/>
                          <a:cs typeface="+mn-cs"/>
                        </a:rPr>
                        <a:t>1914</a:t>
                      </a:r>
                      <a:r>
                        <a:rPr lang="zh-CN" altLang="en-US" sz="1600" kern="1200" dirty="0" smtClean="0">
                          <a:solidFill>
                            <a:schemeClr val="dk1"/>
                          </a:solidFill>
                          <a:latin typeface="+mn-lt"/>
                          <a:ea typeface="+mn-ea"/>
                          <a:cs typeface="+mn-cs"/>
                        </a:rPr>
                        <a:t>年创刊至今，</a:t>
                      </a:r>
                      <a:r>
                        <a:rPr lang="en-US" altLang="zh-CN" sz="1600" kern="1200" dirty="0" smtClean="0">
                          <a:solidFill>
                            <a:schemeClr val="dk1"/>
                          </a:solidFill>
                          <a:latin typeface="+mn-lt"/>
                          <a:ea typeface="+mn-ea"/>
                          <a:cs typeface="+mn-cs"/>
                        </a:rPr>
                        <a:t>PNAS</a:t>
                      </a:r>
                      <a:r>
                        <a:rPr lang="zh-CN" altLang="en-US" sz="1600" kern="1200" dirty="0" smtClean="0">
                          <a:solidFill>
                            <a:schemeClr val="dk1"/>
                          </a:solidFill>
                          <a:latin typeface="+mn-lt"/>
                          <a:ea typeface="+mn-ea"/>
                          <a:cs typeface="+mn-cs"/>
                        </a:rPr>
                        <a:t>提供具有高水平的前沿研究报告、学术评论、学科回顾及前瞻、学术论文以及美国国家科学学会学术动态的报道和出版。</a:t>
                      </a:r>
                      <a:endParaRPr lang="zh-CN" sz="1600" kern="1200" dirty="0">
                        <a:solidFill>
                          <a:schemeClr val="dk1"/>
                        </a:solidFill>
                        <a:latin typeface="+mn-lt"/>
                        <a:ea typeface="+mn-ea"/>
                        <a:cs typeface="+mn-cs"/>
                      </a:endParaRPr>
                    </a:p>
                  </a:txBody>
                  <a:tcPr marL="68580" marR="68580" marT="0" marB="0" anchor="ctr"/>
                </a:tc>
                <a:tc>
                  <a:txBody>
                    <a:bodyPr/>
                    <a:lstStyle/>
                    <a:p>
                      <a:pPr algn="l">
                        <a:spcAft>
                          <a:spcPts val="0"/>
                        </a:spcAft>
                      </a:pPr>
                      <a:r>
                        <a:rPr lang="en-US" altLang="zh-CN" sz="1200" kern="100" baseline="0" dirty="0" smtClean="0">
                          <a:latin typeface="+mn-lt"/>
                          <a:ea typeface="+mn-ea"/>
                          <a:hlinkClick r:id="rId2"/>
                        </a:rPr>
                        <a:t>http://www.pnas.org/</a:t>
                      </a:r>
                      <a:r>
                        <a:rPr lang="en-US" altLang="zh-CN" sz="1200" kern="100" baseline="0" dirty="0" smtClean="0">
                          <a:latin typeface="+mn-lt"/>
                          <a:ea typeface="+mn-ea"/>
                        </a:rPr>
                        <a:t> </a:t>
                      </a:r>
                      <a:endParaRPr lang="zh-CN" sz="1200" kern="100" baseline="0" dirty="0">
                        <a:latin typeface="Times New Roman"/>
                        <a:ea typeface="宋体"/>
                      </a:endParaRPr>
                    </a:p>
                  </a:txBody>
                  <a:tcPr marL="68580" marR="68580" marT="0" marB="0" anchor="ctr"/>
                </a:tc>
              </a:tr>
              <a:tr h="432048">
                <a:tc>
                  <a:txBody>
                    <a:bodyPr/>
                    <a:lstStyle/>
                    <a:p>
                      <a:pPr algn="l">
                        <a:spcAft>
                          <a:spcPts val="0"/>
                        </a:spcAft>
                      </a:pPr>
                      <a:r>
                        <a:rPr lang="en-US" altLang="zh-CN" sz="1600" kern="0" baseline="0" dirty="0" smtClean="0"/>
                        <a:t>Jane’s</a:t>
                      </a:r>
                      <a:r>
                        <a:rPr lang="zh-CN" altLang="en-US" sz="1600" kern="0" baseline="0" dirty="0" smtClean="0"/>
                        <a:t>军事装备与技术情报中心数据库</a:t>
                      </a:r>
                      <a:r>
                        <a:rPr lang="zh-CN" altLang="en-US" sz="1600" dirty="0" smtClean="0"/>
                        <a:t>（原文传递）</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100" baseline="0" dirty="0" smtClean="0"/>
                        <a:t>研究报告，</a:t>
                      </a:r>
                      <a:r>
                        <a:rPr lang="zh-CN" altLang="en-US" sz="1600" dirty="0" smtClean="0"/>
                        <a:t>相关领域权威的技术资料与最新信息，共收录</a:t>
                      </a:r>
                      <a:r>
                        <a:rPr lang="en-US" altLang="zh-CN" sz="1600" dirty="0" smtClean="0"/>
                        <a:t>34</a:t>
                      </a:r>
                      <a:r>
                        <a:rPr lang="zh-CN" altLang="en-US" sz="1600" dirty="0" smtClean="0"/>
                        <a:t>个专题</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200" dirty="0" smtClean="0">
                          <a:hlinkClick r:id="rId3"/>
                        </a:rPr>
                        <a:t>http://www.janes.com</a:t>
                      </a:r>
                      <a:endParaRPr lang="zh-CN" sz="1200" kern="100" baseline="0" dirty="0">
                        <a:latin typeface="Times New Roman"/>
                        <a:ea typeface="宋体"/>
                      </a:endParaRPr>
                    </a:p>
                  </a:txBody>
                  <a:tcPr marL="68580" marR="68580" marT="0" marB="0" anchor="ctr"/>
                </a:tc>
              </a:tr>
              <a:tr h="432048">
                <a:tc>
                  <a:txBody>
                    <a:bodyPr/>
                    <a:lstStyle/>
                    <a:p>
                      <a:pPr algn="l">
                        <a:spcAft>
                          <a:spcPts val="0"/>
                        </a:spcAft>
                      </a:pPr>
                      <a:r>
                        <a:rPr lang="en-US" altLang="zh-CN" sz="1600" b="0" u="none" strike="noStrike" kern="1200" dirty="0" smtClean="0">
                          <a:solidFill>
                            <a:schemeClr val="dk1"/>
                          </a:solidFill>
                          <a:latin typeface="+mn-lt"/>
                          <a:ea typeface="+mn-ea"/>
                          <a:cs typeface="+mn-cs"/>
                        </a:rPr>
                        <a:t>CSA-NTIS</a:t>
                      </a:r>
                      <a:endParaRPr lang="zh-CN" sz="1400" b="0" kern="100" baseline="0" dirty="0">
                        <a:latin typeface="Times New Roman"/>
                        <a:ea typeface="宋体"/>
                      </a:endParaRPr>
                    </a:p>
                  </a:txBody>
                  <a:tcPr marL="68580" marR="68580" marT="0" marB="0" anchor="ctr"/>
                </a:tc>
                <a:tc>
                  <a:txBody>
                    <a:bodyPr/>
                    <a:lstStyle/>
                    <a:p>
                      <a:pPr algn="l">
                        <a:spcAft>
                          <a:spcPts val="0"/>
                        </a:spcAft>
                      </a:pPr>
                      <a:r>
                        <a:rPr lang="zh-CN" altLang="en-US" sz="1400" kern="1200" dirty="0" smtClean="0">
                          <a:solidFill>
                            <a:schemeClr val="dk1"/>
                          </a:solidFill>
                          <a:latin typeface="+mn-lt"/>
                          <a:ea typeface="+mn-ea"/>
                          <a:cs typeface="+mn-cs"/>
                        </a:rPr>
                        <a:t>美国政府立项研究及开发的项目报告，少量世界的科学研究报告。收录了美国航空总署</a:t>
                      </a:r>
                      <a:r>
                        <a:rPr lang="en-US" altLang="zh-CN" sz="1400" kern="1200" dirty="0" smtClean="0">
                          <a:solidFill>
                            <a:schemeClr val="dk1"/>
                          </a:solidFill>
                          <a:latin typeface="+mn-lt"/>
                          <a:ea typeface="+mn-ea"/>
                          <a:cs typeface="+mn-cs"/>
                        </a:rPr>
                        <a:t>(NASA)</a:t>
                      </a:r>
                      <a:r>
                        <a:rPr lang="zh-CN" altLang="en-US" sz="1400" kern="1200" dirty="0" smtClean="0">
                          <a:solidFill>
                            <a:schemeClr val="dk1"/>
                          </a:solidFill>
                          <a:latin typeface="+mn-lt"/>
                          <a:ea typeface="+mn-ea"/>
                          <a:cs typeface="+mn-cs"/>
                        </a:rPr>
                        <a:t>、美国机械工程协会</a:t>
                      </a:r>
                      <a:r>
                        <a:rPr lang="en-US" altLang="zh-CN" sz="1400" kern="1200" dirty="0" smtClean="0">
                          <a:solidFill>
                            <a:schemeClr val="dk1"/>
                          </a:solidFill>
                          <a:latin typeface="+mn-lt"/>
                          <a:ea typeface="+mn-ea"/>
                          <a:cs typeface="+mn-cs"/>
                        </a:rPr>
                        <a:t>(ASME)</a:t>
                      </a:r>
                      <a:r>
                        <a:rPr lang="zh-CN" altLang="en-US" sz="1400" kern="1200" dirty="0" smtClean="0">
                          <a:solidFill>
                            <a:schemeClr val="dk1"/>
                          </a:solidFill>
                          <a:latin typeface="+mn-lt"/>
                          <a:ea typeface="+mn-ea"/>
                          <a:cs typeface="+mn-cs"/>
                        </a:rPr>
                        <a:t>、美国航空航天协会</a:t>
                      </a:r>
                      <a:r>
                        <a:rPr lang="en-US" altLang="zh-CN" sz="1400" kern="1200" dirty="0" smtClean="0">
                          <a:solidFill>
                            <a:schemeClr val="dk1"/>
                          </a:solidFill>
                          <a:latin typeface="+mn-lt"/>
                          <a:ea typeface="+mn-ea"/>
                          <a:cs typeface="+mn-cs"/>
                        </a:rPr>
                        <a:t>(AIAA)</a:t>
                      </a:r>
                      <a:r>
                        <a:rPr lang="zh-CN" altLang="en-US" sz="1400" kern="1200" dirty="0" smtClean="0">
                          <a:solidFill>
                            <a:schemeClr val="dk1"/>
                          </a:solidFill>
                          <a:latin typeface="+mn-lt"/>
                          <a:ea typeface="+mn-ea"/>
                          <a:cs typeface="+mn-cs"/>
                        </a:rPr>
                        <a:t>等的研究报告</a:t>
                      </a:r>
                      <a:r>
                        <a:rPr lang="en-US" altLang="zh-CN" sz="1400" kern="1200" dirty="0" smtClean="0">
                          <a:solidFill>
                            <a:schemeClr val="dk1"/>
                          </a:solidFill>
                          <a:latin typeface="+mn-lt"/>
                          <a:ea typeface="+mn-ea"/>
                          <a:cs typeface="+mn-cs"/>
                        </a:rPr>
                        <a:t>.</a:t>
                      </a:r>
                      <a:endParaRPr lang="zh-CN" sz="1400" kern="100" baseline="0" dirty="0">
                        <a:latin typeface="Times New Roman"/>
                        <a:ea typeface="宋体"/>
                      </a:endParaRPr>
                    </a:p>
                  </a:txBody>
                  <a:tcPr marL="68580" marR="68580" marT="0" marB="0" anchor="ctr"/>
                </a:tc>
                <a:tc>
                  <a:txBody>
                    <a:bodyPr/>
                    <a:lstStyle/>
                    <a:p>
                      <a:pPr algn="l">
                        <a:spcAft>
                          <a:spcPts val="0"/>
                        </a:spcAft>
                      </a:pPr>
                      <a:r>
                        <a:rPr lang="en-US" altLang="zh-CN" sz="1200" u="none" strike="noStrike" kern="1200" dirty="0" smtClean="0">
                          <a:solidFill>
                            <a:schemeClr val="dk1"/>
                          </a:solidFill>
                          <a:latin typeface="+mn-lt"/>
                          <a:ea typeface="+mn-ea"/>
                          <a:cs typeface="+mn-cs"/>
                          <a:hlinkClick r:id="rId4"/>
                        </a:rPr>
                        <a:t>http://www.csa.com/htbin/dbrng.cgi?username=tsing30&amp;access=tsing3030</a:t>
                      </a:r>
                      <a:endParaRPr lang="zh-CN" sz="1200" kern="100" baseline="0" dirty="0">
                        <a:latin typeface="Times New Roman"/>
                        <a:ea typeface="宋体"/>
                      </a:endParaRPr>
                    </a:p>
                  </a:txBody>
                  <a:tcPr marL="68580" marR="68580" marT="0" marB="0" anchor="ct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NASA Technical Reports Server (NTRS)</a:t>
                      </a:r>
                    </a:p>
                    <a:p>
                      <a:pPr algn="l">
                        <a:spcAft>
                          <a:spcPts val="0"/>
                        </a:spcAft>
                      </a:pP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1200" dirty="0" smtClean="0">
                          <a:solidFill>
                            <a:schemeClr val="dk1"/>
                          </a:solidFill>
                          <a:latin typeface="+mn-lt"/>
                          <a:ea typeface="+mn-ea"/>
                          <a:cs typeface="+mn-cs"/>
                        </a:rPr>
                        <a:t>提供有关航空航天方面的科技报告，可以检索并浏览，部分有全文</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200" dirty="0" smtClean="0">
                          <a:hlinkClick r:id="rId5"/>
                        </a:rPr>
                        <a:t>http://ntrs.nasa.gov/</a:t>
                      </a:r>
                      <a:endParaRPr lang="zh-CN" sz="1200" kern="100" baseline="0" dirty="0">
                        <a:latin typeface="Times New Roman"/>
                        <a:ea typeface="宋体"/>
                      </a:endParaRPr>
                    </a:p>
                  </a:txBody>
                  <a:tcPr marL="68580" marR="68580" marT="0" marB="0" anchor="ctr"/>
                </a:tc>
              </a:tr>
              <a:tr h="432048">
                <a:tc>
                  <a:txBody>
                    <a:bodyPr/>
                    <a:lstStyle/>
                    <a:p>
                      <a:r>
                        <a:rPr lang="zh-CN" altLang="en-US" sz="1600" dirty="0" smtClean="0"/>
                        <a:t>中国国防科技信息网</a:t>
                      </a:r>
                      <a:endParaRPr lang="en-US" altLang="zh-CN" sz="1600" dirty="0" smtClean="0"/>
                    </a:p>
                  </a:txBody>
                  <a:tcPr marL="68580" marR="68580" marT="0" marB="0" anchor="ctr"/>
                </a:tc>
                <a:tc>
                  <a:txBody>
                    <a:bodyPr/>
                    <a:lstStyle/>
                    <a:p>
                      <a:pPr algn="l">
                        <a:spcAft>
                          <a:spcPts val="0"/>
                        </a:spcAft>
                      </a:pPr>
                      <a:r>
                        <a:rPr lang="zh-CN" altLang="en-US" sz="1600" dirty="0" smtClean="0"/>
                        <a:t>核、航天、空、船舶、兵器、军事电子等信息和企业资讯</a:t>
                      </a:r>
                      <a:endParaRPr lang="zh-CN" sz="1200" kern="100" baseline="0" dirty="0">
                        <a:latin typeface="Times New Roman"/>
                        <a:ea typeface="宋体"/>
                      </a:endParaRPr>
                    </a:p>
                  </a:txBody>
                  <a:tcPr marL="68580" marR="68580" marT="0" marB="0" anchor="ctr"/>
                </a:tc>
                <a:tc>
                  <a:txBody>
                    <a:bodyPr/>
                    <a:lstStyle/>
                    <a:p>
                      <a:pPr algn="l">
                        <a:spcAft>
                          <a:spcPts val="0"/>
                        </a:spcAft>
                      </a:pPr>
                      <a:r>
                        <a:rPr lang="en-US" altLang="zh-CN" sz="1200" dirty="0" smtClean="0">
                          <a:hlinkClick r:id="rId6"/>
                        </a:rPr>
                        <a:t>http://www.dsti.net/</a:t>
                      </a:r>
                      <a:r>
                        <a:rPr lang="en-US" altLang="zh-CN" sz="1200" dirty="0" smtClean="0"/>
                        <a:t> </a:t>
                      </a:r>
                      <a:endParaRPr lang="zh-CN" sz="1200" kern="100" baseline="0" dirty="0">
                        <a:latin typeface="Times New Roman"/>
                        <a:ea typeface="宋体"/>
                      </a:endParaRPr>
                    </a:p>
                  </a:txBody>
                  <a:tcPr marL="68580" marR="68580" marT="0" marB="0" anchor="ctr"/>
                </a:tc>
              </a:tr>
            </a:tbl>
          </a:graphicData>
        </a:graphic>
      </p:graphicFrame>
      <p:grpSp>
        <p:nvGrpSpPr>
          <p:cNvPr id="6" name="组合 5"/>
          <p:cNvGrpSpPr/>
          <p:nvPr/>
        </p:nvGrpSpPr>
        <p:grpSpPr>
          <a:xfrm>
            <a:off x="69450" y="2325841"/>
            <a:ext cx="1008112" cy="2304256"/>
            <a:chOff x="103060" y="3129169"/>
            <a:chExt cx="1314806" cy="1051845"/>
          </a:xfrm>
          <a:scene3d>
            <a:camera prst="orthographicFront"/>
            <a:lightRig rig="flat" dir="t"/>
          </a:scene3d>
        </p:grpSpPr>
        <p:sp>
          <p:nvSpPr>
            <p:cNvPr id="7" name="圆角矩形 6"/>
            <p:cNvSpPr/>
            <p:nvPr/>
          </p:nvSpPr>
          <p:spPr>
            <a:xfrm>
              <a:off x="103060" y="3129169"/>
              <a:ext cx="1314806" cy="105184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圆角矩形 4"/>
            <p:cNvSpPr/>
            <p:nvPr/>
          </p:nvSpPr>
          <p:spPr>
            <a:xfrm>
              <a:off x="133867" y="3159976"/>
              <a:ext cx="1253192" cy="9902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5245" tIns="55245" rIns="55245" bIns="55245" numCol="1" spcCol="1270" anchor="ctr" anchorCtr="0">
              <a:noAutofit/>
            </a:bodyPr>
            <a:lstStyle/>
            <a:p>
              <a:r>
                <a:rPr lang="zh-CN" altLang="en-US" sz="2800" dirty="0" smtClean="0"/>
                <a:t>科技报告</a:t>
              </a:r>
              <a:endParaRPr lang="en-US" altLang="zh-CN" sz="2800" dirty="0" smtClean="0"/>
            </a:p>
          </p:txBody>
        </p:sp>
      </p:grpSp>
      <p:sp>
        <p:nvSpPr>
          <p:cNvPr id="9" name="矩形 8"/>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标题 1"/>
          <p:cNvSpPr>
            <a:spLocks noGrp="1"/>
          </p:cNvSpPr>
          <p:nvPr>
            <p:ph type="title"/>
          </p:nvPr>
        </p:nvSpPr>
        <p:spPr>
          <a:xfrm>
            <a:off x="457200" y="274638"/>
            <a:ext cx="8229600" cy="1143000"/>
          </a:xfrm>
        </p:spPr>
        <p:txBody>
          <a:bodyPr/>
          <a:lstStyle/>
          <a:p>
            <a:pPr lvl="0"/>
            <a:r>
              <a:rPr lang="zh-CN" altLang="en-US" dirty="0" smtClean="0"/>
              <a:t>科技报告</a:t>
            </a:r>
            <a:endParaRPr lang="zh-CN" altLang="en-US" dirty="0"/>
          </a:p>
        </p:txBody>
      </p:sp>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665902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720680" y="1536700"/>
            <a:ext cx="2197100" cy="4914900"/>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1155700" y="1536700"/>
            <a:ext cx="4838700" cy="4914900"/>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图示 4"/>
          <p:cNvGraphicFramePr/>
          <p:nvPr>
            <p:extLst>
              <p:ext uri="{D42A27DB-BD31-4B8C-83A1-F6EECF244321}">
                <p14:modId xmlns:p14="http://schemas.microsoft.com/office/powerpoint/2010/main" xmlns="" val="1379601154"/>
              </p:ext>
            </p:extLst>
          </p:nvPr>
        </p:nvGraphicFramePr>
        <p:xfrm>
          <a:off x="952500" y="2273300"/>
          <a:ext cx="51181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p14="http://schemas.microsoft.com/office/powerpoint/2010/main" xmlns="" val="3140738868"/>
              </p:ext>
            </p:extLst>
          </p:nvPr>
        </p:nvGraphicFramePr>
        <p:xfrm>
          <a:off x="6604000" y="2159000"/>
          <a:ext cx="24257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右箭头 6"/>
          <p:cNvSpPr/>
          <p:nvPr/>
        </p:nvSpPr>
        <p:spPr>
          <a:xfrm>
            <a:off x="6045200" y="2259013"/>
            <a:ext cx="609600" cy="3289300"/>
          </a:xfrm>
          <a:prstGeom prst="rightArrow">
            <a:avLst>
              <a:gd name="adj1" fmla="val 19112"/>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2400" b="1">
              <a:solidFill>
                <a:schemeClr val="dk1"/>
              </a:solidFill>
            </a:endParaRPr>
          </a:p>
        </p:txBody>
      </p:sp>
      <p:sp>
        <p:nvSpPr>
          <p:cNvPr id="8" name="圆角矩形 7"/>
          <p:cNvSpPr/>
          <p:nvPr/>
        </p:nvSpPr>
        <p:spPr>
          <a:xfrm>
            <a:off x="2616200" y="1168400"/>
            <a:ext cx="2133600" cy="647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资源类型</a:t>
            </a:r>
            <a:endParaRPr lang="zh-CN" altLang="en-US" sz="2400" b="1" dirty="0"/>
          </a:p>
        </p:txBody>
      </p:sp>
      <p:sp>
        <p:nvSpPr>
          <p:cNvPr id="9" name="圆角矩形 8"/>
          <p:cNvSpPr/>
          <p:nvPr/>
        </p:nvSpPr>
        <p:spPr>
          <a:xfrm>
            <a:off x="6900862" y="1168400"/>
            <a:ext cx="1836737" cy="647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b="1" dirty="0">
                <a:solidFill>
                  <a:schemeClr val="dk1"/>
                </a:solidFill>
              </a:rPr>
              <a:t>数据库类型</a:t>
            </a:r>
          </a:p>
        </p:txBody>
      </p:sp>
      <p:sp>
        <p:nvSpPr>
          <p:cNvPr id="3" name="矩形 2"/>
          <p:cNvSpPr/>
          <p:nvPr/>
        </p:nvSpPr>
        <p:spPr>
          <a:xfrm>
            <a:off x="6720680" y="4246995"/>
            <a:ext cx="2197100" cy="1957035"/>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319285" y="4134051"/>
            <a:ext cx="133699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0"/>
          <p:cNvSpPr/>
          <p:nvPr/>
        </p:nvSpPr>
        <p:spPr>
          <a:xfrm>
            <a:off x="2820250" y="4134051"/>
            <a:ext cx="133699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p:nvSpPr>
        <p:spPr>
          <a:xfrm>
            <a:off x="2853045" y="4134051"/>
            <a:ext cx="133699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22"/>
          <p:cNvSpPr/>
          <p:nvPr/>
        </p:nvSpPr>
        <p:spPr>
          <a:xfrm>
            <a:off x="1279210" y="5123339"/>
            <a:ext cx="133699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p:nvSpPr>
        <p:spPr>
          <a:xfrm>
            <a:off x="2804143" y="5123339"/>
            <a:ext cx="1336990" cy="849947"/>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16"/>
          <p:cNvSpPr/>
          <p:nvPr/>
        </p:nvSpPr>
        <p:spPr>
          <a:xfrm>
            <a:off x="3394181" y="297934"/>
            <a:ext cx="2646878" cy="584775"/>
          </a:xfrm>
          <a:prstGeom prst="rect">
            <a:avLst/>
          </a:prstGeom>
        </p:spPr>
        <p:txBody>
          <a:bodyPr wrap="none">
            <a:spAutoFit/>
          </a:bodyPr>
          <a:lstStyle/>
          <a:p>
            <a:pPr marL="571500" indent="-571500">
              <a:buSzPct val="100000"/>
              <a:buFont typeface="+mj-ea"/>
              <a:buAutoNum type="ea1JpnChsDbPeriod"/>
            </a:pPr>
            <a:r>
              <a:rPr lang="zh-CN" altLang="en-US" sz="3200" b="1" dirty="0" smtClean="0"/>
              <a:t>资源类型</a:t>
            </a:r>
            <a:endParaRPr lang="en-US" altLang="zh-CN" sz="3200" b="1" dirty="0" smtClean="0"/>
          </a:p>
        </p:txBody>
      </p:sp>
      <p:sp>
        <p:nvSpPr>
          <p:cNvPr id="18"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6146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3531693144"/>
              </p:ext>
            </p:extLst>
          </p:nvPr>
        </p:nvGraphicFramePr>
        <p:xfrm>
          <a:off x="1199964" y="602605"/>
          <a:ext cx="7848872" cy="6150278"/>
        </p:xfrm>
        <a:graphic>
          <a:graphicData uri="http://schemas.openxmlformats.org/drawingml/2006/table">
            <a:tbl>
              <a:tblPr>
                <a:tableStyleId>{3C2FFA5D-87B4-456A-9821-1D502468CF0F}</a:tableStyleId>
              </a:tblPr>
              <a:tblGrid>
                <a:gridCol w="2064862"/>
                <a:gridCol w="4305011"/>
                <a:gridCol w="1478999"/>
              </a:tblGrid>
              <a:tr h="602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ISI Journal Citation Reports</a:t>
                      </a:r>
                      <a:endParaRPr lang="zh-CN" sz="16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kern="1200" dirty="0">
                          <a:solidFill>
                            <a:schemeClr val="dk1"/>
                          </a:solidFill>
                          <a:latin typeface="+mn-lt"/>
                          <a:ea typeface="+mn-ea"/>
                          <a:cs typeface="+mn-cs"/>
                        </a:rPr>
                        <a:t>基于引文数据统计信息的期刊</a:t>
                      </a:r>
                      <a:r>
                        <a:rPr lang="zh-CN" sz="1600" kern="1200" dirty="0" smtClean="0">
                          <a:solidFill>
                            <a:schemeClr val="dk1"/>
                          </a:solidFill>
                          <a:latin typeface="+mn-lt"/>
                          <a:ea typeface="+mn-ea"/>
                          <a:cs typeface="+mn-cs"/>
                        </a:rPr>
                        <a:t>评价</a:t>
                      </a:r>
                      <a:r>
                        <a:rPr lang="en-US" altLang="zh-CN" sz="1600" kern="1200" dirty="0" smtClean="0">
                          <a:solidFill>
                            <a:schemeClr val="dk1"/>
                          </a:solidFill>
                          <a:latin typeface="+mn-lt"/>
                          <a:ea typeface="+mn-ea"/>
                          <a:cs typeface="+mn-cs"/>
                        </a:rPr>
                        <a:t>-</a:t>
                      </a:r>
                      <a:r>
                        <a:rPr lang="zh-CN" altLang="en-US" sz="1600" kern="1200" dirty="0" smtClean="0">
                          <a:solidFill>
                            <a:schemeClr val="dk1"/>
                          </a:solidFill>
                          <a:latin typeface="+mn-lt"/>
                          <a:ea typeface="+mn-ea"/>
                          <a:cs typeface="+mn-cs"/>
                        </a:rPr>
                        <a:t>影响因子</a:t>
                      </a:r>
                      <a:endParaRPr lang="zh-CN" sz="1600" kern="1200" dirty="0">
                        <a:solidFill>
                          <a:schemeClr val="dk1"/>
                        </a:solidFill>
                        <a:latin typeface="+mn-lt"/>
                        <a:ea typeface="+mn-ea"/>
                        <a:cs typeface="+mn-cs"/>
                      </a:endParaRPr>
                    </a:p>
                  </a:txBody>
                  <a:tcPr marL="68580" marR="68580" marT="0" marB="0" anchor="ctr"/>
                </a:tc>
                <a:tc>
                  <a:txBody>
                    <a:bodyPr/>
                    <a:lstStyle/>
                    <a:p>
                      <a:pPr algn="l">
                        <a:spcAft>
                          <a:spcPts val="0"/>
                        </a:spcAft>
                      </a:pPr>
                      <a:r>
                        <a:rPr lang="en-US" sz="1200" b="0" u="none" strike="noStrike" kern="0" baseline="0" dirty="0">
                          <a:hlinkClick r:id="rId2"/>
                        </a:rPr>
                        <a:t>http://</a:t>
                      </a:r>
                      <a:r>
                        <a:rPr lang="en-US" sz="1200" b="0" u="none" strike="noStrike" kern="0" baseline="0" dirty="0" smtClean="0">
                          <a:hlinkClick r:id="rId2"/>
                        </a:rPr>
                        <a:t>isiknowledge.com/jcr</a:t>
                      </a:r>
                      <a:endParaRPr lang="zh-CN" sz="1200" b="0" kern="100" baseline="0" dirty="0">
                        <a:latin typeface="Times New Roman"/>
                        <a:ea typeface="宋体"/>
                      </a:endParaRPr>
                    </a:p>
                  </a:txBody>
                  <a:tcPr marL="68580" marR="68580" marT="0" marB="0" anchor="ctr"/>
                </a:tc>
              </a:tr>
              <a:tr h="555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ISI HighlyCited.com</a:t>
                      </a:r>
                      <a:endParaRPr lang="zh-CN" sz="16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kern="1200" dirty="0">
                          <a:solidFill>
                            <a:schemeClr val="dk1"/>
                          </a:solidFill>
                          <a:latin typeface="+mn-lt"/>
                          <a:ea typeface="+mn-ea"/>
                          <a:cs typeface="+mn-cs"/>
                        </a:rPr>
                        <a:t>高引频著者网站，了解领域核心人物</a:t>
                      </a:r>
                    </a:p>
                  </a:txBody>
                  <a:tcPr marL="68580" marR="68580" marT="0" marB="0" anchor="ctr"/>
                </a:tc>
                <a:tc>
                  <a:txBody>
                    <a:bodyPr/>
                    <a:lstStyle/>
                    <a:p>
                      <a:pPr algn="l">
                        <a:spcAft>
                          <a:spcPts val="0"/>
                        </a:spcAft>
                      </a:pPr>
                      <a:r>
                        <a:rPr lang="en-US" sz="1200" b="0" u="none" strike="noStrike" kern="0" baseline="0" dirty="0">
                          <a:hlinkClick r:id="rId3"/>
                        </a:rPr>
                        <a:t>http://www.isihighlycited.com</a:t>
                      </a:r>
                      <a:r>
                        <a:rPr lang="en-US" sz="1200" b="0" u="none" strike="noStrike" kern="0" baseline="0" dirty="0" smtClean="0">
                          <a:hlinkClick r:id="rId3"/>
                        </a:rPr>
                        <a:t>/</a:t>
                      </a:r>
                      <a:endParaRPr lang="zh-CN" sz="1200" b="0" kern="100" baseline="0" dirty="0">
                        <a:latin typeface="Times New Roman"/>
                        <a:ea typeface="宋体"/>
                      </a:endParaRPr>
                    </a:p>
                  </a:txBody>
                  <a:tcPr marL="68580" marR="68580" marT="0" marB="0" anchor="ctr"/>
                </a:tc>
              </a:tr>
              <a:tr h="817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00" baseline="0" dirty="0" smtClean="0">
                          <a:latin typeface="Times New Roman"/>
                          <a:ea typeface="宋体"/>
                        </a:rPr>
                        <a:t>方正年鉴工具书</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收录国内各大出版社出版的精品工具书资源。其中包括像</a:t>
                      </a:r>
                      <a:r>
                        <a:rPr lang="en-US" altLang="zh-CN" sz="1600" dirty="0" smtClean="0"/>
                        <a:t>《</a:t>
                      </a:r>
                      <a:r>
                        <a:rPr lang="zh-CN" altLang="en-US" sz="1600" dirty="0" smtClean="0"/>
                        <a:t>辞海</a:t>
                      </a:r>
                      <a:r>
                        <a:rPr lang="en-US" altLang="zh-CN" sz="1600" dirty="0" smtClean="0"/>
                        <a:t>》</a:t>
                      </a:r>
                      <a:r>
                        <a:rPr lang="zh-CN" altLang="en-US" sz="1600" dirty="0" smtClean="0"/>
                        <a:t>、</a:t>
                      </a:r>
                      <a:r>
                        <a:rPr lang="en-US" altLang="zh-CN" sz="1600" dirty="0" smtClean="0"/>
                        <a:t>《</a:t>
                      </a:r>
                      <a:r>
                        <a:rPr lang="zh-CN" altLang="en-US" sz="1600" dirty="0" smtClean="0"/>
                        <a:t>汉语大词典</a:t>
                      </a:r>
                      <a:r>
                        <a:rPr lang="en-US" altLang="zh-CN" sz="1600" dirty="0" smtClean="0"/>
                        <a:t>》</a:t>
                      </a:r>
                      <a:r>
                        <a:rPr lang="zh-CN" altLang="en-US" sz="1600" dirty="0" smtClean="0"/>
                        <a:t>、</a:t>
                      </a:r>
                      <a:r>
                        <a:rPr lang="en-US" altLang="zh-CN" sz="1600" dirty="0" smtClean="0"/>
                        <a:t>《</a:t>
                      </a:r>
                      <a:r>
                        <a:rPr lang="zh-CN" altLang="en-US" sz="1600" dirty="0" smtClean="0"/>
                        <a:t>中国大百科全书</a:t>
                      </a:r>
                      <a:r>
                        <a:rPr lang="en-US" altLang="zh-CN" sz="1600" dirty="0" smtClean="0"/>
                        <a:t>》</a:t>
                      </a:r>
                      <a:r>
                        <a:rPr lang="zh-CN" altLang="en-US" sz="1600" dirty="0" smtClean="0"/>
                        <a:t>等在国内公认的精品工具书。</a:t>
                      </a:r>
                      <a:endParaRPr lang="zh-CN" altLang="en-US" sz="1600" dirty="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smtClean="0">
                          <a:solidFill>
                            <a:schemeClr val="dk1"/>
                          </a:solidFill>
                          <a:effectLst/>
                          <a:latin typeface="+mn-lt"/>
                          <a:ea typeface="+mn-ea"/>
                          <a:cs typeface="+mn-cs"/>
                          <a:hlinkClick r:id="rId4"/>
                        </a:rPr>
                        <a:t>http://159.226.100.31/usp/</a:t>
                      </a:r>
                      <a:r>
                        <a:rPr lang="en-US" altLang="zh-CN" sz="1200" b="0" i="0" u="none" strike="noStrike" kern="1200" dirty="0" smtClean="0">
                          <a:solidFill>
                            <a:schemeClr val="dk1"/>
                          </a:solidFill>
                          <a:effectLst/>
                          <a:latin typeface="+mn-lt"/>
                          <a:ea typeface="+mn-ea"/>
                          <a:cs typeface="+mn-cs"/>
                        </a:rPr>
                        <a:t> </a:t>
                      </a:r>
                      <a:endParaRPr lang="zh-CN" altLang="en-US" sz="1200" dirty="0"/>
                    </a:p>
                  </a:txBody>
                  <a:tcPr marL="68580" marR="68580" marT="0" marB="0" anchor="ctr"/>
                </a:tc>
              </a:tr>
              <a:tr h="817027">
                <a:tc>
                  <a:txBody>
                    <a:bodyPr/>
                    <a:lstStyle/>
                    <a:p>
                      <a:pPr algn="l">
                        <a:spcAft>
                          <a:spcPts val="0"/>
                        </a:spcAft>
                      </a:pPr>
                      <a:r>
                        <a:rPr lang="en-US" altLang="zh-CN" sz="1600" b="0" i="0" kern="1200" dirty="0" err="1" smtClean="0">
                          <a:solidFill>
                            <a:schemeClr val="dk1"/>
                          </a:solidFill>
                          <a:effectLst/>
                          <a:latin typeface="+mn-lt"/>
                          <a:ea typeface="+mn-ea"/>
                          <a:cs typeface="+mn-cs"/>
                        </a:rPr>
                        <a:t>Landolt</a:t>
                      </a:r>
                      <a:r>
                        <a:rPr lang="en-US" altLang="zh-CN" sz="1600" b="0" i="0" kern="1200" dirty="0" smtClean="0">
                          <a:solidFill>
                            <a:schemeClr val="dk1"/>
                          </a:solidFill>
                          <a:effectLst/>
                          <a:latin typeface="+mn-lt"/>
                          <a:ea typeface="+mn-ea"/>
                          <a:cs typeface="+mn-cs"/>
                        </a:rPr>
                        <a:t>-Bornstein</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kern="1200" dirty="0" smtClean="0">
                          <a:solidFill>
                            <a:schemeClr val="dk1"/>
                          </a:solidFill>
                          <a:effectLst/>
                          <a:latin typeface="+mn-lt"/>
                          <a:ea typeface="+mn-ea"/>
                          <a:cs typeface="+mn-cs"/>
                        </a:rPr>
                        <a:t> 包括物理学、物理化学、地球物理学、天文学、材料技术与工程、生物物理学等，内容涉及相关科学与技术的数值数据和函数关系、常用单位以及基本常数等。</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smtClean="0">
                          <a:solidFill>
                            <a:schemeClr val="dk1"/>
                          </a:solidFill>
                          <a:effectLst/>
                          <a:latin typeface="+mn-lt"/>
                          <a:ea typeface="+mn-ea"/>
                          <a:cs typeface="+mn-cs"/>
                          <a:hlinkClick r:id="rId5"/>
                        </a:rPr>
                        <a:t>http://materials.springer.com/</a:t>
                      </a:r>
                      <a:endParaRPr lang="zh-CN" sz="1200" kern="100" baseline="0" dirty="0">
                        <a:latin typeface="Times New Roman"/>
                        <a:ea typeface="宋体"/>
                      </a:endParaRPr>
                    </a:p>
                  </a:txBody>
                  <a:tcPr marL="68580" marR="68580" marT="0" marB="0" anchor="ctr"/>
                </a:tc>
              </a:tr>
              <a:tr h="352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中科院科学数据库</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多个领域的数值库、事实库和多媒体库</a:t>
                      </a:r>
                      <a:endParaRPr lang="zh-CN" altLang="en-US" sz="1600" dirty="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hlinkClick r:id="rId6"/>
                        </a:rPr>
                        <a:t>http://www1.csdb.cn/</a:t>
                      </a:r>
                      <a:r>
                        <a:rPr lang="en-US" altLang="zh-CN" sz="1200" dirty="0" smtClean="0"/>
                        <a:t> </a:t>
                      </a:r>
                      <a:endParaRPr lang="zh-CN" altLang="en-US" sz="1200" dirty="0"/>
                    </a:p>
                  </a:txBody>
                  <a:tcPr marL="68580" marR="68580" marT="0" marB="0" anchor="ctr"/>
                </a:tc>
              </a:tr>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中国科技资源共享网</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NSTI</a:t>
                      </a:r>
                      <a:r>
                        <a:rPr lang="zh-CN" altLang="en-US" sz="1600" dirty="0" smtClean="0"/>
                        <a:t>国家科技基础条件平台</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00" baseline="0" dirty="0" smtClean="0">
                          <a:latin typeface="+mn-lt"/>
                          <a:ea typeface="+mn-ea"/>
                          <a:hlinkClick r:id="rId7"/>
                        </a:rPr>
                        <a:t>http://www.escience.gov.cn/</a:t>
                      </a:r>
                      <a:r>
                        <a:rPr lang="en-US" altLang="zh-CN" sz="1200" kern="100" baseline="0" dirty="0" smtClean="0">
                          <a:latin typeface="+mn-lt"/>
                          <a:ea typeface="+mn-ea"/>
                        </a:rPr>
                        <a:t> </a:t>
                      </a:r>
                      <a:endParaRPr lang="zh-CN" sz="1200" kern="100" baseline="0" dirty="0">
                        <a:latin typeface="Times New Roman"/>
                        <a:ea typeface="宋体"/>
                      </a:endParaRPr>
                    </a:p>
                  </a:txBody>
                  <a:tcPr marL="68580" marR="68580" marT="0" marB="0" anchor="ctr"/>
                </a:tc>
              </a:tr>
              <a:tr h="385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搜数网</a:t>
                      </a:r>
                      <a:r>
                        <a:rPr lang="en-US" altLang="zh-CN" sz="1600" dirty="0" err="1" smtClean="0"/>
                        <a:t>Soshoo</a:t>
                      </a:r>
                      <a:r>
                        <a:rPr lang="en-US" altLang="zh-CN" sz="1600" dirty="0" smtClean="0"/>
                        <a:t> </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各个行业统计数据</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00" baseline="0" dirty="0" smtClean="0">
                          <a:latin typeface="+mn-lt"/>
                          <a:ea typeface="+mn-ea"/>
                          <a:hlinkClick r:id="rId8"/>
                        </a:rPr>
                        <a:t>http://soshoo.las.ac.cn/</a:t>
                      </a:r>
                      <a:r>
                        <a:rPr lang="en-US" altLang="zh-CN" sz="1200" kern="100" baseline="0" dirty="0" smtClean="0">
                          <a:latin typeface="+mn-lt"/>
                          <a:ea typeface="+mn-ea"/>
                        </a:rPr>
                        <a:t> </a:t>
                      </a:r>
                      <a:endParaRPr lang="zh-CN" sz="1200" kern="100" baseline="0" dirty="0">
                        <a:latin typeface="Times New Roman"/>
                        <a:ea typeface="宋体"/>
                      </a:endParaRPr>
                    </a:p>
                  </a:txBody>
                  <a:tcPr marL="68580" marR="68580" marT="0" marB="0" anchor="ctr"/>
                </a:tc>
              </a:tr>
              <a:tr h="428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00" baseline="0" dirty="0" smtClean="0">
                          <a:latin typeface="+mn-lt"/>
                          <a:ea typeface="+mn-ea"/>
                        </a:rPr>
                        <a:t>《</a:t>
                      </a:r>
                      <a:r>
                        <a:rPr lang="zh-CN" altLang="en-US" sz="1600" kern="100" baseline="0" dirty="0" smtClean="0">
                          <a:latin typeface="+mn-lt"/>
                          <a:ea typeface="+mn-ea"/>
                        </a:rPr>
                        <a:t>大不列颠百科全书</a:t>
                      </a:r>
                      <a:r>
                        <a:rPr lang="en-US" altLang="zh-CN" sz="1600" kern="100" baseline="0" dirty="0" smtClean="0">
                          <a:latin typeface="+mn-lt"/>
                          <a:ea typeface="+mn-ea"/>
                        </a:rPr>
                        <a:t>》</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00" baseline="0" dirty="0" smtClean="0">
                          <a:latin typeface="+mn-lt"/>
                          <a:ea typeface="+mn-ea"/>
                        </a:rPr>
                        <a:t>Encyclopedia Britannica</a:t>
                      </a:r>
                      <a:endParaRPr lang="zh-CN" altLang="zh-CN" sz="1600" kern="100" baseline="0" dirty="0" smtClean="0">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00" baseline="0" dirty="0" smtClean="0">
                          <a:latin typeface="Times New Roman"/>
                          <a:ea typeface="宋体"/>
                        </a:rPr>
                        <a:t>百科全书</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00" baseline="0" dirty="0" smtClean="0">
                          <a:latin typeface="+mn-lt"/>
                          <a:ea typeface="+mn-ea"/>
                          <a:hlinkClick r:id="rId9"/>
                        </a:rPr>
                        <a:t>http://www.britannica.com/?cameFromBol=true</a:t>
                      </a:r>
                      <a:r>
                        <a:rPr lang="en-US" altLang="zh-CN" sz="1200" kern="100" baseline="0" dirty="0" smtClean="0">
                          <a:latin typeface="+mn-lt"/>
                          <a:ea typeface="+mn-ea"/>
                        </a:rPr>
                        <a:t> </a:t>
                      </a:r>
                      <a:endParaRPr lang="zh-CN" sz="1200" kern="100" baseline="0" dirty="0">
                        <a:latin typeface="Times New Roman"/>
                        <a:ea typeface="宋体"/>
                      </a:endParaRPr>
                    </a:p>
                  </a:txBody>
                  <a:tcPr marL="68580" marR="68580" marT="0" marB="0" anchor="ctr"/>
                </a:tc>
              </a:tr>
              <a:tr h="428628">
                <a:tc>
                  <a:txBody>
                    <a:bodyPr/>
                    <a:lstStyle/>
                    <a:p>
                      <a:pPr algn="l">
                        <a:spcAft>
                          <a:spcPts val="0"/>
                        </a:spcAft>
                      </a:pPr>
                      <a:r>
                        <a:rPr lang="en-US" altLang="zh-CN" sz="1600" dirty="0" smtClean="0"/>
                        <a:t>CODATA</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科技数据交流</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00" baseline="0" dirty="0" smtClean="0">
                          <a:latin typeface="+mn-lt"/>
                          <a:ea typeface="+mn-ea"/>
                          <a:hlinkClick r:id="rId10"/>
                        </a:rPr>
                        <a:t>http://www.codata.org/resources/databases/index.html</a:t>
                      </a:r>
                      <a:r>
                        <a:rPr lang="en-US" altLang="zh-CN" sz="1200" kern="100" baseline="0" dirty="0" smtClean="0">
                          <a:latin typeface="+mn-lt"/>
                          <a:ea typeface="+mn-ea"/>
                        </a:rPr>
                        <a:t> </a:t>
                      </a:r>
                      <a:endParaRPr lang="zh-CN" sz="1200" kern="100" baseline="0" dirty="0">
                        <a:latin typeface="Times New Roman"/>
                        <a:ea typeface="宋体"/>
                      </a:endParaRPr>
                    </a:p>
                  </a:txBody>
                  <a:tcPr marL="68580" marR="68580" marT="0" marB="0" anchor="ctr"/>
                </a:tc>
              </a:tr>
              <a:tr h="500066">
                <a:tc>
                  <a:txBody>
                    <a:bodyPr/>
                    <a:lstStyle/>
                    <a:p>
                      <a:pPr algn="l">
                        <a:spcAft>
                          <a:spcPts val="0"/>
                        </a:spcAft>
                      </a:pPr>
                      <a:r>
                        <a:rPr lang="zh-CN" altLang="en-US" sz="1600" dirty="0" smtClean="0"/>
                        <a:t>全球产品样本数据库</a:t>
                      </a:r>
                      <a:r>
                        <a:rPr lang="en-US" altLang="zh-CN" sz="1600" dirty="0" smtClean="0"/>
                        <a:t>(GPD)</a:t>
                      </a:r>
                      <a:r>
                        <a:rPr lang="zh-CN" altLang="en-US" sz="1600" dirty="0" smtClean="0"/>
                        <a:t> </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全球范围内的大型知名企业及其生产销售的产品样本数据，包括：产品说明书</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00" baseline="0" dirty="0" smtClean="0">
                          <a:latin typeface="+mn-lt"/>
                          <a:ea typeface="+mn-ea"/>
                          <a:hlinkClick r:id="rId11"/>
                        </a:rPr>
                        <a:t>http://gpd.las.ac.cn/</a:t>
                      </a:r>
                      <a:r>
                        <a:rPr lang="en-US" altLang="zh-CN" sz="1200" kern="100" baseline="0" dirty="0" smtClean="0">
                          <a:latin typeface="+mn-lt"/>
                          <a:ea typeface="+mn-ea"/>
                        </a:rPr>
                        <a:t> </a:t>
                      </a:r>
                      <a:endParaRPr lang="zh-CN" sz="1200" kern="100" baseline="0" dirty="0">
                        <a:latin typeface="Times New Roman"/>
                        <a:ea typeface="宋体"/>
                      </a:endParaRPr>
                    </a:p>
                  </a:txBody>
                  <a:tcPr marL="68580" marR="68580" marT="0" marB="0" anchor="ctr"/>
                </a:tc>
              </a:tr>
              <a:tr h="5000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hlinkClick r:id="rId12" action="ppaction://hlinkfile"/>
                        </a:rPr>
                        <a:t>NIST</a:t>
                      </a:r>
                      <a:r>
                        <a:rPr lang="zh-CN" altLang="en-US" sz="1600" dirty="0" smtClean="0">
                          <a:hlinkClick r:id="rId12" action="ppaction://hlinkfile"/>
                        </a:rPr>
                        <a:t>物理学常数数据库</a:t>
                      </a:r>
                      <a:r>
                        <a:rPr lang="zh-CN" altLang="en-US" sz="1600" dirty="0" smtClean="0"/>
                        <a:t>，</a:t>
                      </a:r>
                      <a:r>
                        <a:rPr lang="zh-CN" altLang="en-US" sz="1600" dirty="0" smtClean="0">
                          <a:hlinkClick r:id="rId13"/>
                        </a:rPr>
                        <a:t>化学元素</a:t>
                      </a:r>
                      <a:r>
                        <a:rPr lang="en-US" altLang="zh-CN" sz="1600" dirty="0" err="1" smtClean="0">
                          <a:hlinkClick r:id="rId13"/>
                        </a:rPr>
                        <a:t>WebElements</a:t>
                      </a:r>
                      <a:r>
                        <a:rPr lang="zh-CN" altLang="en-US" sz="1600" dirty="0" smtClean="0"/>
                        <a:t>，</a:t>
                      </a:r>
                      <a:r>
                        <a:rPr lang="zh-CN" altLang="en-US" sz="1600" dirty="0" smtClean="0">
                          <a:hlinkClick r:id="rId14"/>
                        </a:rPr>
                        <a:t>中国光电百科</a:t>
                      </a:r>
                      <a:r>
                        <a:rPr lang="zh-CN" altLang="en-US" sz="1600" dirty="0" smtClean="0"/>
                        <a:t>，</a:t>
                      </a:r>
                      <a:endParaRPr lang="en-US" altLang="zh-CN"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hlinkClick r:id="rId15"/>
                        </a:rPr>
                        <a:t>Optics Image Bank(OSA</a:t>
                      </a:r>
                      <a:r>
                        <a:rPr lang="zh-CN" altLang="en-US" sz="1600" dirty="0" smtClean="0">
                          <a:hlinkClick r:id="rId15"/>
                        </a:rPr>
                        <a:t>光学影像图库</a:t>
                      </a:r>
                      <a:r>
                        <a:rPr lang="en-US" altLang="zh-CN" sz="1600" dirty="0" smtClean="0">
                          <a:hlinkClick r:id="rId15"/>
                        </a:rPr>
                        <a:t>)</a:t>
                      </a:r>
                      <a:endParaRPr lang="en-US" altLang="zh-CN" sz="1600" dirty="0" smtClean="0"/>
                    </a:p>
                  </a:txBody>
                  <a:tcPr marL="68580" marR="68580" marT="0" marB="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txBody>
                  <a:tcPr marL="68580" marR="68580" marT="0" marB="0" anchor="ctr"/>
                </a:tc>
              </a:tr>
            </a:tbl>
          </a:graphicData>
        </a:graphic>
      </p:graphicFrame>
      <p:sp>
        <p:nvSpPr>
          <p:cNvPr id="6" name="圆角矩形 5"/>
          <p:cNvSpPr/>
          <p:nvPr/>
        </p:nvSpPr>
        <p:spPr>
          <a:xfrm>
            <a:off x="72779" y="2737195"/>
            <a:ext cx="1008112" cy="1483893"/>
          </a:xfrm>
          <a:prstGeom prst="roundRect">
            <a:avLst>
              <a:gd name="adj" fmla="val 10000"/>
            </a:avLst>
          </a:prstGeom>
          <a:ln>
            <a:noFill/>
          </a:ln>
          <a:scene3d>
            <a:camera prst="orthographicFront"/>
            <a:lightRig rig="flat" dir="t"/>
          </a:scene3d>
        </p:spPr>
        <p:style>
          <a:lnRef idx="1">
            <a:schemeClr val="accent1"/>
          </a:lnRef>
          <a:fillRef idx="2">
            <a:schemeClr val="accent1"/>
          </a:fillRef>
          <a:effectRef idx="1">
            <a:schemeClr val="accent1"/>
          </a:effectRef>
          <a:fontRef idx="minor">
            <a:schemeClr val="dk1"/>
          </a:fontRef>
        </p:style>
      </p:sp>
      <p:sp>
        <p:nvSpPr>
          <p:cNvPr id="7" name="圆角矩形 4"/>
          <p:cNvSpPr/>
          <p:nvPr/>
        </p:nvSpPr>
        <p:spPr>
          <a:xfrm>
            <a:off x="-34725" y="2780655"/>
            <a:ext cx="1234689" cy="1396971"/>
          </a:xfrm>
          <a:prstGeom prst="rect">
            <a:avLst/>
          </a:prstGeom>
          <a:noFill/>
          <a:ln>
            <a:noFill/>
          </a:ln>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dirty="0" smtClean="0"/>
              <a:t>工具</a:t>
            </a:r>
            <a:endParaRPr lang="en-US" altLang="zh-CN" sz="2900" dirty="0" smtClean="0"/>
          </a:p>
          <a:p>
            <a:pPr lvl="0" algn="ctr" defTabSz="1289050">
              <a:lnSpc>
                <a:spcPct val="90000"/>
              </a:lnSpc>
              <a:spcBef>
                <a:spcPct val="0"/>
              </a:spcBef>
              <a:spcAft>
                <a:spcPct val="35000"/>
              </a:spcAft>
            </a:pPr>
            <a:r>
              <a:rPr lang="zh-CN" altLang="en-US" sz="2900" dirty="0" smtClean="0"/>
              <a:t>数值</a:t>
            </a:r>
            <a:endParaRPr lang="en-US" altLang="zh-CN" sz="2900" dirty="0" smtClean="0"/>
          </a:p>
          <a:p>
            <a:pPr lvl="0" algn="ctr" defTabSz="1289050">
              <a:lnSpc>
                <a:spcPct val="90000"/>
              </a:lnSpc>
              <a:spcBef>
                <a:spcPct val="0"/>
              </a:spcBef>
              <a:spcAft>
                <a:spcPct val="35000"/>
              </a:spcAft>
            </a:pPr>
            <a:r>
              <a:rPr lang="zh-CN" altLang="en-US" sz="2900" kern="1200" dirty="0"/>
              <a:t>多媒体</a:t>
            </a:r>
          </a:p>
        </p:txBody>
      </p:sp>
      <p:sp>
        <p:nvSpPr>
          <p:cNvPr id="5" name="矩形 4"/>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Tree>
    <p:extLst>
      <p:ext uri="{BB962C8B-B14F-4D97-AF65-F5344CB8AC3E}">
        <p14:creationId xmlns:p14="http://schemas.microsoft.com/office/powerpoint/2010/main" xmlns="" val="1542938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内容占位符 2"/>
          <p:cNvSpPr>
            <a:spLocks noGrp="1"/>
          </p:cNvSpPr>
          <p:nvPr>
            <p:ph idx="1"/>
          </p:nvPr>
        </p:nvSpPr>
        <p:spPr>
          <a:xfrm>
            <a:off x="4500563" y="1341438"/>
            <a:ext cx="4498975" cy="4824412"/>
          </a:xfrm>
        </p:spPr>
        <p:txBody>
          <a:bodyPr/>
          <a:lstStyle/>
          <a:p>
            <a:r>
              <a:rPr lang="en-US" altLang="zh-CN" sz="2300" b="1" dirty="0" smtClean="0">
                <a:solidFill>
                  <a:srgbClr val="660033"/>
                </a:solidFill>
              </a:rPr>
              <a:t>Journal Citation Reports</a:t>
            </a:r>
          </a:p>
          <a:p>
            <a:r>
              <a:rPr lang="zh-CN" altLang="en-US" sz="1600" b="0" dirty="0" smtClean="0"/>
              <a:t>查</a:t>
            </a:r>
            <a:r>
              <a:rPr lang="en-US" altLang="zh-CN" sz="1600" dirty="0" smtClean="0"/>
              <a:t>SCI</a:t>
            </a:r>
            <a:r>
              <a:rPr lang="zh-CN" altLang="en-US" sz="1600" dirty="0" smtClean="0"/>
              <a:t>收录</a:t>
            </a:r>
            <a:r>
              <a:rPr lang="zh-CN" altLang="en-US" sz="1600" b="0" dirty="0" smtClean="0"/>
              <a:t>的</a:t>
            </a:r>
            <a:r>
              <a:rPr lang="zh-CN" altLang="en-US" sz="1600" dirty="0" smtClean="0"/>
              <a:t>期刊</a:t>
            </a:r>
            <a:r>
              <a:rPr lang="zh-CN" altLang="en-US" sz="1600" b="0" dirty="0" smtClean="0"/>
              <a:t>的</a:t>
            </a:r>
            <a:r>
              <a:rPr lang="zh-CN" altLang="en-US" sz="1600" dirty="0" smtClean="0"/>
              <a:t>影响因子</a:t>
            </a:r>
            <a:endParaRPr lang="en-US" altLang="zh-CN" sz="1600" dirty="0" smtClean="0"/>
          </a:p>
          <a:p>
            <a:r>
              <a:rPr lang="zh-CN" altLang="en-US" sz="1600" b="0" dirty="0" smtClean="0"/>
              <a:t>期刊引用报告（简称</a:t>
            </a:r>
            <a:r>
              <a:rPr lang="en-US" altLang="zh-CN" sz="1600" b="0" dirty="0" smtClean="0"/>
              <a:t>JCR</a:t>
            </a:r>
            <a:r>
              <a:rPr lang="zh-CN" altLang="en-US" sz="1600" b="0" dirty="0" smtClean="0"/>
              <a:t>）对全球学术期刊进行客观、系统地评估，帮助用户以定量的方式了解全球的学术期刊，并且通过这些分析数据可以了解某本学术期刊在相应研究领域中的影响力。</a:t>
            </a:r>
            <a:endParaRPr lang="en-US" altLang="zh-CN" sz="1600" b="0" dirty="0" smtClean="0"/>
          </a:p>
          <a:p>
            <a:r>
              <a:rPr lang="en-US" altLang="zh-CN" sz="1600" b="0" dirty="0" smtClean="0"/>
              <a:t>JCR</a:t>
            </a:r>
            <a:r>
              <a:rPr lang="zh-CN" altLang="en-US" sz="1600" b="0" dirty="0" smtClean="0"/>
              <a:t>从世界上经同行评议的学术期刊中，筛选出被引次数最高近</a:t>
            </a:r>
            <a:r>
              <a:rPr lang="en-US" altLang="zh-CN" sz="1600" b="0" dirty="0" smtClean="0"/>
              <a:t>8000</a:t>
            </a:r>
            <a:r>
              <a:rPr lang="zh-CN" altLang="en-US" sz="1600" b="0" dirty="0" smtClean="0"/>
              <a:t>种期刊，涵盖了</a:t>
            </a:r>
            <a:r>
              <a:rPr lang="en-US" altLang="zh-CN" sz="1600" b="0" dirty="0" smtClean="0"/>
              <a:t>200</a:t>
            </a:r>
            <a:r>
              <a:rPr lang="zh-CN" altLang="en-US" sz="1600" b="0" dirty="0" smtClean="0"/>
              <a:t>多门学科，提供自</a:t>
            </a:r>
            <a:r>
              <a:rPr lang="en-US" altLang="zh-CN" sz="1600" b="0" dirty="0" smtClean="0"/>
              <a:t>1997 </a:t>
            </a:r>
            <a:r>
              <a:rPr lang="zh-CN" altLang="en-US" sz="1600" b="0" dirty="0" smtClean="0"/>
              <a:t>年以来的期刊引文统计分析数据。</a:t>
            </a:r>
            <a:endParaRPr lang="en-US" altLang="zh-CN" sz="1600" b="0" dirty="0" smtClean="0"/>
          </a:p>
          <a:p>
            <a:r>
              <a:rPr lang="zh-CN" altLang="en-US" sz="1600" b="0" dirty="0" smtClean="0"/>
              <a:t>中科院订购的自然科学版 覆盖</a:t>
            </a:r>
            <a:r>
              <a:rPr lang="en-US" altLang="zh-CN" sz="1600" b="0" dirty="0" smtClean="0"/>
              <a:t>ISI </a:t>
            </a:r>
            <a:r>
              <a:rPr lang="zh-CN" altLang="en-US" sz="1600" b="0" dirty="0" smtClean="0"/>
              <a:t>数据库中的</a:t>
            </a:r>
            <a:r>
              <a:rPr lang="en-US" altLang="zh-CN" sz="1600" b="0" dirty="0" smtClean="0"/>
              <a:t>6,100</a:t>
            </a:r>
            <a:r>
              <a:rPr lang="zh-CN" altLang="en-US" sz="1600" b="0" dirty="0" smtClean="0"/>
              <a:t>多种国际领先的科学技术领域期刊。</a:t>
            </a:r>
          </a:p>
        </p:txBody>
      </p:sp>
      <p:sp>
        <p:nvSpPr>
          <p:cNvPr id="54277" name="矩形 5"/>
          <p:cNvSpPr>
            <a:spLocks noChangeArrowheads="1"/>
          </p:cNvSpPr>
          <p:nvPr/>
        </p:nvSpPr>
        <p:spPr bwMode="auto">
          <a:xfrm>
            <a:off x="468313" y="6165850"/>
            <a:ext cx="40433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800">
                <a:solidFill>
                  <a:srgbClr val="000000"/>
                </a:solidFill>
                <a:hlinkClick r:id="rId2"/>
              </a:rPr>
              <a:t>http://www.webofknowledge.com/JCR</a:t>
            </a:r>
            <a:endParaRPr lang="zh-CN" altLang="en-US" sz="1800">
              <a:solidFill>
                <a:srgbClr val="000000"/>
              </a:solidFill>
            </a:endParaRPr>
          </a:p>
        </p:txBody>
      </p:sp>
      <p:pic>
        <p:nvPicPr>
          <p:cNvPr id="54278" name="Picture 2" descr="C:\Users\user\Desktop\JCR.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825" y="1557338"/>
            <a:ext cx="4105275" cy="430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p:txBody>
          <a:bodyPr/>
          <a:lstStyle/>
          <a:p>
            <a:pPr lvl="0" defTabSz="1289050">
              <a:lnSpc>
                <a:spcPct val="90000"/>
              </a:lnSpc>
              <a:spcAft>
                <a:spcPct val="35000"/>
              </a:spcAft>
            </a:pPr>
            <a:r>
              <a:rPr lang="zh-CN" altLang="en-US" dirty="0" smtClean="0"/>
              <a:t>工具、数值、</a:t>
            </a:r>
            <a:r>
              <a:rPr lang="zh-CN" altLang="en-US" kern="1200" dirty="0" smtClean="0"/>
              <a:t>多媒体</a:t>
            </a:r>
            <a:endParaRPr lang="zh-CN" altLang="en-US" kern="1200" dirty="0"/>
          </a:p>
        </p:txBody>
      </p:sp>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9"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094374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16719" y="2053906"/>
            <a:ext cx="8488362" cy="4000500"/>
          </a:xfrm>
          <a:prstGeom prst="rect">
            <a:avLst/>
          </a:prstGeom>
          <a:ln>
            <a:solidFill>
              <a:schemeClr val="tx1">
                <a:lumMod val="95000"/>
                <a:lumOff val="5000"/>
              </a:schemeClr>
            </a:solidFill>
          </a:ln>
        </p:spPr>
      </p:pic>
      <p:sp>
        <p:nvSpPr>
          <p:cNvPr id="7" name="圆角矩形 6"/>
          <p:cNvSpPr/>
          <p:nvPr/>
        </p:nvSpPr>
        <p:spPr>
          <a:xfrm>
            <a:off x="2421032" y="1135296"/>
            <a:ext cx="475252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0000"/>
                </a:solidFill>
              </a:rPr>
              <a:t>如何查询期刊的影响因子？</a:t>
            </a:r>
            <a:endParaRPr lang="en-US" altLang="zh-CN" sz="2400" b="1" dirty="0">
              <a:solidFill>
                <a:srgbClr val="000000"/>
              </a:solidFill>
            </a:endParaRPr>
          </a:p>
          <a:p>
            <a:pPr algn="ctr"/>
            <a:r>
              <a:rPr lang="en-US" altLang="zh-CN" sz="2000" b="1" dirty="0">
                <a:solidFill>
                  <a:srgbClr val="FF0000"/>
                </a:solidFill>
              </a:rPr>
              <a:t>——JCR</a:t>
            </a:r>
            <a:r>
              <a:rPr lang="zh-CN" altLang="en-US" sz="2000" b="1" dirty="0">
                <a:solidFill>
                  <a:srgbClr val="FF0000"/>
                </a:solidFill>
              </a:rPr>
              <a:t>数据库</a:t>
            </a:r>
            <a:endParaRPr lang="en-US" altLang="zh-CN" sz="2000" b="1" dirty="0">
              <a:solidFill>
                <a:srgbClr val="FF0000"/>
              </a:solidFill>
            </a:endParaRPr>
          </a:p>
        </p:txBody>
      </p:sp>
      <p:sp>
        <p:nvSpPr>
          <p:cNvPr id="9" name="圆角矩形 8"/>
          <p:cNvSpPr/>
          <p:nvPr/>
        </p:nvSpPr>
        <p:spPr>
          <a:xfrm>
            <a:off x="4660900" y="4054156"/>
            <a:ext cx="2260600" cy="23082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000000"/>
              </a:solidFill>
            </a:endParaRPr>
          </a:p>
        </p:txBody>
      </p:sp>
      <p:sp>
        <p:nvSpPr>
          <p:cNvPr id="11" name="TextBox 10"/>
          <p:cNvSpPr txBox="1"/>
          <p:nvPr/>
        </p:nvSpPr>
        <p:spPr>
          <a:xfrm>
            <a:off x="2339752" y="5600155"/>
            <a:ext cx="4968552" cy="584775"/>
          </a:xfrm>
          <a:prstGeom prst="rect">
            <a:avLst/>
          </a:prstGeom>
          <a:solidFill>
            <a:srgbClr val="E6DFB2"/>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Symbol"/>
              <a:buChar char="·"/>
            </a:pPr>
            <a:r>
              <a:rPr lang="zh-CN" altLang="en-US" sz="1600" b="1" dirty="0">
                <a:solidFill>
                  <a:srgbClr val="FF0000"/>
                </a:solidFill>
                <a:latin typeface="Arial Unicode MS" pitchFamily="34" charset="-122"/>
                <a:ea typeface="Arial Unicode MS" pitchFamily="34" charset="-122"/>
                <a:cs typeface="Arial Unicode MS" pitchFamily="34" charset="-122"/>
                <a:sym typeface="Symbol"/>
              </a:rPr>
              <a:t> </a:t>
            </a:r>
            <a:r>
              <a:rPr lang="en-US" altLang="zh-CN" sz="1600" b="1" dirty="0">
                <a:solidFill>
                  <a:srgbClr val="FF0000"/>
                </a:solidFill>
                <a:latin typeface="Arial Unicode MS" pitchFamily="34" charset="-122"/>
                <a:ea typeface="Arial Unicode MS" pitchFamily="34" charset="-122"/>
                <a:cs typeface="Arial Unicode MS" pitchFamily="34" charset="-122"/>
                <a:sym typeface="Symbol"/>
              </a:rPr>
              <a:t>SCI</a:t>
            </a:r>
            <a:r>
              <a:rPr lang="zh-CN" altLang="en-US" sz="1600" b="1" dirty="0">
                <a:solidFill>
                  <a:srgbClr val="FF0000"/>
                </a:solidFill>
                <a:latin typeface="Arial Unicode MS" pitchFamily="34" charset="-122"/>
                <a:ea typeface="Arial Unicode MS" pitchFamily="34" charset="-122"/>
                <a:cs typeface="Arial Unicode MS" pitchFamily="34" charset="-122"/>
                <a:sym typeface="Symbol"/>
              </a:rPr>
              <a:t>收录期刊和期刊影响因子每年有一定变化</a:t>
            </a:r>
            <a:endParaRPr lang="en-US" altLang="zh-CN" sz="1600" b="1" dirty="0">
              <a:solidFill>
                <a:srgbClr val="FF0000"/>
              </a:solidFill>
              <a:latin typeface="Arial Unicode MS" pitchFamily="34" charset="-122"/>
              <a:ea typeface="Arial Unicode MS" pitchFamily="34" charset="-122"/>
              <a:cs typeface="Arial Unicode MS" pitchFamily="34" charset="-122"/>
              <a:sym typeface="Symbol"/>
            </a:endParaRPr>
          </a:p>
          <a:p>
            <a:pPr>
              <a:buFont typeface="Symbol"/>
              <a:buChar char="·"/>
            </a:pPr>
            <a:r>
              <a:rPr lang="zh-CN" altLang="en-US" sz="1600" b="1" dirty="0">
                <a:solidFill>
                  <a:srgbClr val="FF0000"/>
                </a:solidFill>
                <a:latin typeface="Arial Unicode MS" pitchFamily="34" charset="-122"/>
                <a:ea typeface="Arial Unicode MS" pitchFamily="34" charset="-122"/>
                <a:cs typeface="Arial Unicode MS" pitchFamily="34" charset="-122"/>
                <a:sym typeface="Symbol"/>
              </a:rPr>
              <a:t> 可查看某年</a:t>
            </a:r>
            <a:r>
              <a:rPr lang="en-US" altLang="zh-CN" sz="1600" b="1" dirty="0">
                <a:solidFill>
                  <a:srgbClr val="FF0000"/>
                </a:solidFill>
                <a:latin typeface="Arial Unicode MS" pitchFamily="34" charset="-122"/>
                <a:ea typeface="Arial Unicode MS" pitchFamily="34" charset="-122"/>
                <a:cs typeface="Arial Unicode MS" pitchFamily="34" charset="-122"/>
                <a:sym typeface="Symbol"/>
              </a:rPr>
              <a:t>SCI</a:t>
            </a:r>
            <a:r>
              <a:rPr lang="zh-CN" altLang="en-US" sz="1600" b="1" dirty="0">
                <a:solidFill>
                  <a:srgbClr val="FF0000"/>
                </a:solidFill>
                <a:latin typeface="Arial Unicode MS" pitchFamily="34" charset="-122"/>
                <a:ea typeface="Arial Unicode MS" pitchFamily="34" charset="-122"/>
                <a:cs typeface="Arial Unicode MS" pitchFamily="34" charset="-122"/>
                <a:sym typeface="Symbol"/>
              </a:rPr>
              <a:t>收录期刊的影响因子、被引频次等</a:t>
            </a:r>
            <a:endParaRPr lang="en-US" altLang="zh-CN" sz="1600" b="1" dirty="0">
              <a:solidFill>
                <a:srgbClr val="FF0000"/>
              </a:solidFill>
              <a:latin typeface="Arial Unicode MS" pitchFamily="34" charset="-122"/>
              <a:ea typeface="Arial Unicode MS" pitchFamily="34" charset="-122"/>
              <a:cs typeface="Arial Unicode MS" pitchFamily="34" charset="-122"/>
              <a:sym typeface="Symbol"/>
            </a:endParaRPr>
          </a:p>
        </p:txBody>
      </p:sp>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标题 1"/>
          <p:cNvSpPr>
            <a:spLocks noGrp="1"/>
          </p:cNvSpPr>
          <p:nvPr>
            <p:ph type="title"/>
          </p:nvPr>
        </p:nvSpPr>
        <p:spPr>
          <a:xfrm>
            <a:off x="457200" y="274638"/>
            <a:ext cx="8229600" cy="1143000"/>
          </a:xfrm>
        </p:spPr>
        <p:txBody>
          <a:bodyPr/>
          <a:lstStyle/>
          <a:p>
            <a:pPr lvl="0" defTabSz="1289050">
              <a:lnSpc>
                <a:spcPct val="90000"/>
              </a:lnSpc>
              <a:spcAft>
                <a:spcPct val="35000"/>
              </a:spcAft>
            </a:pPr>
            <a:r>
              <a:rPr lang="zh-CN" altLang="en-US" dirty="0" smtClean="0"/>
              <a:t>工具、数值、</a:t>
            </a:r>
            <a:r>
              <a:rPr lang="zh-CN" altLang="en-US" kern="1200" dirty="0" smtClean="0"/>
              <a:t>多媒体</a:t>
            </a:r>
            <a:endParaRPr lang="zh-CN" altLang="en-US" kern="1200" dirty="0"/>
          </a:p>
        </p:txBody>
      </p:sp>
      <p:sp>
        <p:nvSpPr>
          <p:cNvPr id="12"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ustDataLst>
      <p:tags r:id="rId1"/>
    </p:custDataLst>
    <p:extLst>
      <p:ext uri="{BB962C8B-B14F-4D97-AF65-F5344CB8AC3E}">
        <p14:creationId xmlns:p14="http://schemas.microsoft.com/office/powerpoint/2010/main" xmlns="" val="30516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pic>
        <p:nvPicPr>
          <p:cNvPr id="3" name="图片 2"/>
          <p:cNvPicPr>
            <a:picLocks noChangeAspect="1"/>
          </p:cNvPicPr>
          <p:nvPr/>
        </p:nvPicPr>
        <p:blipFill>
          <a:blip r:embed="rId2"/>
          <a:stretch>
            <a:fillRect/>
          </a:stretch>
        </p:blipFill>
        <p:spPr>
          <a:xfrm>
            <a:off x="685788" y="1219969"/>
            <a:ext cx="8005775" cy="5476875"/>
          </a:xfrm>
          <a:prstGeom prst="rect">
            <a:avLst/>
          </a:prstGeom>
          <a:noFill/>
          <a:ln w="9525">
            <a:solidFill>
              <a:schemeClr val="tx1">
                <a:lumMod val="95000"/>
                <a:lumOff val="5000"/>
              </a:schemeClr>
            </a:solidFill>
          </a:ln>
        </p:spPr>
      </p:pic>
      <p:sp>
        <p:nvSpPr>
          <p:cNvPr id="2" name="圆角矩形 1"/>
          <p:cNvSpPr/>
          <p:nvPr/>
        </p:nvSpPr>
        <p:spPr bwMode="auto">
          <a:xfrm>
            <a:off x="685788" y="5499100"/>
            <a:ext cx="5892812" cy="1358900"/>
          </a:xfrm>
          <a:prstGeom prst="roundRect">
            <a:avLst/>
          </a:prstGeom>
          <a:noFill/>
          <a:ln w="38100"/>
          <a:extLst/>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b="1" dirty="0">
                <a:solidFill>
                  <a:srgbClr val="FF3300"/>
                </a:solidFill>
              </a:rPr>
              <a:t>计算方式：</a:t>
            </a:r>
            <a:endParaRPr lang="en-US" altLang="zh-CN" sz="2000" b="1" dirty="0">
              <a:solidFill>
                <a:srgbClr val="FF3300"/>
              </a:solidFill>
            </a:endParaRPr>
          </a:p>
          <a:p>
            <a:endParaRPr lang="en-US" altLang="zh-CN" dirty="0">
              <a:solidFill>
                <a:srgbClr val="FF3300"/>
              </a:solidFill>
            </a:endParaRPr>
          </a:p>
          <a:p>
            <a:endParaRPr lang="en-US" altLang="zh-CN" dirty="0">
              <a:solidFill>
                <a:srgbClr val="FF3300"/>
              </a:solidFill>
            </a:endParaRPr>
          </a:p>
          <a:p>
            <a:endParaRPr lang="en-US" altLang="zh-CN" dirty="0">
              <a:solidFill>
                <a:srgbClr val="FF3300"/>
              </a:solidFill>
            </a:endParaRPr>
          </a:p>
          <a:p>
            <a:endParaRPr lang="en-US" altLang="zh-CN" dirty="0">
              <a:solidFill>
                <a:srgbClr val="FF3300"/>
              </a:solidFill>
            </a:endParaRPr>
          </a:p>
        </p:txBody>
      </p:sp>
      <p:sp>
        <p:nvSpPr>
          <p:cNvPr id="8" name="圆角矩形 7"/>
          <p:cNvSpPr/>
          <p:nvPr/>
        </p:nvSpPr>
        <p:spPr>
          <a:xfrm>
            <a:off x="2267744" y="462960"/>
            <a:ext cx="46085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0000"/>
                </a:solidFill>
              </a:rPr>
              <a:t>如何选择合适的</a:t>
            </a:r>
            <a:r>
              <a:rPr lang="en-US" altLang="zh-CN" sz="2400" b="1" dirty="0">
                <a:solidFill>
                  <a:srgbClr val="000000"/>
                </a:solidFill>
              </a:rPr>
              <a:t>SCI</a:t>
            </a:r>
            <a:r>
              <a:rPr lang="zh-CN" altLang="en-US" sz="2400" b="1" dirty="0">
                <a:solidFill>
                  <a:srgbClr val="000000"/>
                </a:solidFill>
              </a:rPr>
              <a:t>期刊投稿？</a:t>
            </a:r>
            <a:endParaRPr lang="en-US" altLang="zh-CN" sz="2400" b="1" dirty="0">
              <a:solidFill>
                <a:srgbClr val="000000"/>
              </a:solidFill>
            </a:endParaRPr>
          </a:p>
          <a:p>
            <a:pPr algn="ctr"/>
            <a:r>
              <a:rPr lang="en-US" altLang="zh-CN" sz="2000" b="1" dirty="0">
                <a:solidFill>
                  <a:srgbClr val="FF0000"/>
                </a:solidFill>
              </a:rPr>
              <a:t>——</a:t>
            </a:r>
            <a:r>
              <a:rPr lang="zh-CN" altLang="en-US" sz="2000" b="1" dirty="0">
                <a:solidFill>
                  <a:srgbClr val="FF0000"/>
                </a:solidFill>
              </a:rPr>
              <a:t>查看重点论文详细记录</a:t>
            </a:r>
            <a:endParaRPr lang="en-US" altLang="zh-CN" sz="2000" b="1" dirty="0">
              <a:solidFill>
                <a:srgbClr val="FF0000"/>
              </a:solidFill>
            </a:endParaRPr>
          </a:p>
        </p:txBody>
      </p:sp>
      <p:sp>
        <p:nvSpPr>
          <p:cNvPr id="13" name="圆角矩形 12"/>
          <p:cNvSpPr/>
          <p:nvPr/>
        </p:nvSpPr>
        <p:spPr>
          <a:xfrm>
            <a:off x="2616813" y="6400800"/>
            <a:ext cx="1008112" cy="28895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endParaRPr lang="zh-CN" altLang="en-US" sz="2000" b="1">
              <a:solidFill>
                <a:srgbClr val="FF3300"/>
              </a:solidFill>
            </a:endParaRPr>
          </a:p>
        </p:txBody>
      </p:sp>
      <p:sp>
        <p:nvSpPr>
          <p:cNvPr id="14" name="圆角矩形 13"/>
          <p:cNvSpPr/>
          <p:nvPr/>
        </p:nvSpPr>
        <p:spPr>
          <a:xfrm>
            <a:off x="4902200" y="2501900"/>
            <a:ext cx="469900" cy="4699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endParaRPr lang="zh-CN" altLang="en-US" sz="2000" b="1">
              <a:solidFill>
                <a:srgbClr val="FF3300"/>
              </a:solidFill>
            </a:endParaRPr>
          </a:p>
        </p:txBody>
      </p:sp>
      <p:sp>
        <p:nvSpPr>
          <p:cNvPr id="17" name="圆角矩形 16"/>
          <p:cNvSpPr/>
          <p:nvPr/>
        </p:nvSpPr>
        <p:spPr>
          <a:xfrm>
            <a:off x="2375513" y="5213793"/>
            <a:ext cx="1008112" cy="28895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endParaRPr lang="zh-CN" altLang="en-US" sz="2000" b="1">
              <a:solidFill>
                <a:srgbClr val="FF3300"/>
              </a:solidFill>
            </a:endParaRPr>
          </a:p>
        </p:txBody>
      </p:sp>
      <p:pic>
        <p:nvPicPr>
          <p:cNvPr id="6" name="图片 5"/>
          <p:cNvPicPr>
            <a:picLocks noChangeAspect="1"/>
          </p:cNvPicPr>
          <p:nvPr/>
        </p:nvPicPr>
        <p:blipFill>
          <a:blip r:embed="rId3"/>
          <a:stretch>
            <a:fillRect/>
          </a:stretch>
        </p:blipFill>
        <p:spPr>
          <a:xfrm>
            <a:off x="3762010" y="3698060"/>
            <a:ext cx="4551168" cy="1791340"/>
          </a:xfrm>
          <a:prstGeom prst="rect">
            <a:avLst/>
          </a:prstGeom>
          <a:ln>
            <a:solidFill>
              <a:srgbClr val="FF0000"/>
            </a:solidFill>
          </a:ln>
        </p:spPr>
      </p:pic>
      <p:sp>
        <p:nvSpPr>
          <p:cNvPr id="10" name="矩形 9"/>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5" name="文本框 4"/>
          <p:cNvSpPr txBox="1">
            <a:spLocks noRot="1" noChangeAspect="1" noMove="1" noResize="1" noEditPoints="1" noAdjustHandles="1" noChangeArrowheads="1" noChangeShapeType="1" noTextEdit="1"/>
          </p:cNvSpPr>
          <p:nvPr/>
        </p:nvSpPr>
        <p:spPr>
          <a:xfrm>
            <a:off x="2209397" y="5464000"/>
            <a:ext cx="4958556" cy="622799"/>
          </a:xfrm>
          <a:prstGeom prst="rect">
            <a:avLst/>
          </a:prstGeom>
          <a:blipFill rotWithShape="0">
            <a:blip r:embed="rId4"/>
            <a:stretch>
              <a:fillRect l="-983" t="-7843" b="-12745"/>
            </a:stretch>
          </a:blipFill>
        </p:spPr>
        <p:txBody>
          <a:bodyPr/>
          <a:lstStyle/>
          <a:p>
            <a:r>
              <a:rPr lang="zh-CN" altLang="en-US" b="1">
                <a:ln w="1905"/>
                <a:solidFill>
                  <a:srgbClr val="FF0000"/>
                </a:soli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xmlns="" val="9832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 calcmode="lin" valueType="num">
                                      <p:cBhvr additive="base">
                                        <p:cTn id="2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noGrp="1"/>
          </p:cNvSpPr>
          <p:nvPr>
            <p:ph idx="1"/>
          </p:nvPr>
        </p:nvSpPr>
        <p:spPr>
          <a:xfrm>
            <a:off x="4257594" y="1008442"/>
            <a:ext cx="4816956" cy="5392359"/>
          </a:xfrm>
        </p:spPr>
        <p:txBody>
          <a:bodyPr/>
          <a:lstStyle/>
          <a:p>
            <a:r>
              <a:rPr lang="en-US" altLang="zh-CN" sz="2300" dirty="0" err="1" smtClean="0">
                <a:solidFill>
                  <a:srgbClr val="660033"/>
                </a:solidFill>
              </a:rPr>
              <a:t>SpringerLink</a:t>
            </a:r>
            <a:r>
              <a:rPr lang="en-US" altLang="zh-CN" sz="2300" dirty="0" smtClean="0">
                <a:solidFill>
                  <a:srgbClr val="660033"/>
                </a:solidFill>
              </a:rPr>
              <a:t>-</a:t>
            </a:r>
            <a:r>
              <a:rPr lang="en-US" altLang="zh-CN" sz="2300" dirty="0" err="1" smtClean="0">
                <a:solidFill>
                  <a:srgbClr val="660033"/>
                </a:solidFill>
              </a:rPr>
              <a:t>Landolt</a:t>
            </a:r>
            <a:r>
              <a:rPr lang="en-US" altLang="zh-CN" sz="2300" dirty="0" smtClean="0">
                <a:solidFill>
                  <a:srgbClr val="660033"/>
                </a:solidFill>
              </a:rPr>
              <a:t>-Bornstein </a:t>
            </a:r>
          </a:p>
          <a:p>
            <a:r>
              <a:rPr lang="en-US" altLang="zh-CN" sz="1600" b="0" dirty="0" err="1"/>
              <a:t>Landolt</a:t>
            </a:r>
            <a:r>
              <a:rPr lang="en-US" altLang="zh-CN" sz="1600" b="0" dirty="0"/>
              <a:t>-Bornstein Numerical Data and Functional Relationships in Science and Technology</a:t>
            </a:r>
            <a:r>
              <a:rPr lang="zh-CN" altLang="en-US" sz="1600" b="0" dirty="0"/>
              <a:t>（</a:t>
            </a:r>
            <a:r>
              <a:rPr lang="en-US" altLang="zh-CN" sz="1600" b="0" dirty="0" err="1"/>
              <a:t>Landolt</a:t>
            </a:r>
            <a:r>
              <a:rPr lang="en-US" altLang="zh-CN" sz="1600" b="0" dirty="0"/>
              <a:t>-Bornstein </a:t>
            </a:r>
            <a:r>
              <a:rPr lang="zh-CN" altLang="en-US" sz="1600" b="0" dirty="0"/>
              <a:t>科学与技术数值数据和函数关系，以下简称</a:t>
            </a:r>
            <a:r>
              <a:rPr lang="en-US" altLang="zh-CN" sz="1600" b="0" dirty="0"/>
              <a:t>LB</a:t>
            </a:r>
            <a:r>
              <a:rPr lang="zh-CN" altLang="en-US" sz="1600" b="0" dirty="0"/>
              <a:t>），由世界著名的科技出版社</a:t>
            </a:r>
            <a:r>
              <a:rPr lang="en-US" altLang="zh-CN" sz="1600" b="0" dirty="0"/>
              <a:t>-</a:t>
            </a:r>
            <a:r>
              <a:rPr lang="zh-CN" altLang="en-US" sz="1600" b="0" dirty="0"/>
              <a:t>德国施普林格出版社</a:t>
            </a:r>
            <a:r>
              <a:rPr lang="en-US" altLang="zh-CN" sz="1600" b="0" dirty="0"/>
              <a:t>(Springer-</a:t>
            </a:r>
            <a:r>
              <a:rPr lang="en-US" altLang="zh-CN" sz="1600" b="0" dirty="0" err="1"/>
              <a:t>Verlag</a:t>
            </a:r>
            <a:r>
              <a:rPr lang="en-US" altLang="zh-CN" sz="1600" b="0" dirty="0"/>
              <a:t>) </a:t>
            </a:r>
            <a:r>
              <a:rPr lang="zh-CN" altLang="en-US" sz="1600" b="0" dirty="0"/>
              <a:t>于</a:t>
            </a:r>
            <a:r>
              <a:rPr lang="en-US" altLang="zh-CN" sz="1600" b="0" dirty="0"/>
              <a:t>1883</a:t>
            </a:r>
            <a:r>
              <a:rPr lang="zh-CN" altLang="en-US" sz="1600" b="0" dirty="0"/>
              <a:t>年开始出版。经过</a:t>
            </a:r>
            <a:r>
              <a:rPr lang="en-US" altLang="zh-CN" sz="1600" b="0" dirty="0"/>
              <a:t>120</a:t>
            </a:r>
            <a:r>
              <a:rPr lang="zh-CN" altLang="en-US" sz="1600" b="0" dirty="0"/>
              <a:t>年的发展，目前</a:t>
            </a:r>
            <a:r>
              <a:rPr lang="en-US" altLang="zh-CN" sz="1600" b="0" dirty="0"/>
              <a:t>LB</a:t>
            </a:r>
            <a:r>
              <a:rPr lang="zh-CN" altLang="en-US" sz="1600" b="0" dirty="0"/>
              <a:t>已经成为一套以基础科学为主，系列出版的</a:t>
            </a:r>
            <a:r>
              <a:rPr lang="zh-CN" altLang="en-US" sz="1600" dirty="0"/>
              <a:t>大型数值与事实型</a:t>
            </a:r>
            <a:r>
              <a:rPr lang="zh-CN" altLang="en-US" sz="1600" b="0" dirty="0"/>
              <a:t>工具书，全世界千余名知名专家和学者常年为这套工具书提供系统而全面的原始研究资料</a:t>
            </a:r>
            <a:r>
              <a:rPr lang="zh-CN" altLang="en-US" sz="1600" b="0" dirty="0" smtClean="0"/>
              <a:t>。</a:t>
            </a:r>
            <a:endParaRPr lang="en-US" altLang="zh-CN" sz="1600" b="0" dirty="0" smtClean="0"/>
          </a:p>
          <a:p>
            <a:r>
              <a:rPr lang="zh-CN" altLang="en-US" sz="1600" b="0" dirty="0" smtClean="0"/>
              <a:t>新版</a:t>
            </a:r>
            <a:r>
              <a:rPr lang="zh-CN" altLang="en-US" sz="1600" b="0" dirty="0"/>
              <a:t>系列从</a:t>
            </a:r>
            <a:r>
              <a:rPr lang="en-US" altLang="zh-CN" sz="1600" b="0" dirty="0"/>
              <a:t>1961</a:t>
            </a:r>
            <a:r>
              <a:rPr lang="zh-CN" altLang="en-US" sz="1600" b="0" dirty="0"/>
              <a:t>年开始</a:t>
            </a:r>
            <a:r>
              <a:rPr lang="zh-CN" altLang="en-US" sz="1600" b="0" dirty="0" smtClean="0"/>
              <a:t>出版</a:t>
            </a:r>
            <a:endParaRPr lang="en-US" altLang="zh-CN" sz="1600" b="0" dirty="0" smtClean="0"/>
          </a:p>
          <a:p>
            <a:r>
              <a:rPr lang="en-US" altLang="zh-CN" sz="1600" b="0" dirty="0" smtClean="0"/>
              <a:t>LB</a:t>
            </a:r>
            <a:r>
              <a:rPr lang="zh-CN" altLang="en-US" sz="1600" b="0" dirty="0"/>
              <a:t>工具书涉及的学科包括</a:t>
            </a:r>
            <a:r>
              <a:rPr lang="zh-CN" altLang="en-US" sz="1600" dirty="0"/>
              <a:t>物理学、物理化学、地球物理学、天文学、材料技术与工程、生物物理</a:t>
            </a:r>
            <a:r>
              <a:rPr lang="zh-CN" altLang="en-US" sz="1600" b="0" dirty="0"/>
              <a:t>学</a:t>
            </a:r>
            <a:r>
              <a:rPr lang="zh-CN" altLang="en-US" sz="1600" b="0" dirty="0" smtClean="0"/>
              <a:t>等</a:t>
            </a:r>
            <a:endParaRPr lang="en-US" altLang="zh-CN" sz="1600" b="0" dirty="0" smtClean="0"/>
          </a:p>
          <a:p>
            <a:r>
              <a:rPr lang="zh-CN" altLang="en-US" sz="1600" b="0" dirty="0" smtClean="0"/>
              <a:t>内容</a:t>
            </a:r>
            <a:r>
              <a:rPr lang="zh-CN" altLang="en-US" sz="1600" b="0" dirty="0"/>
              <a:t>涉及相关科学与技术的</a:t>
            </a:r>
            <a:r>
              <a:rPr lang="zh-CN" altLang="en-US" sz="1600" dirty="0"/>
              <a:t>数值数据和函数关系、常用单位以及基本常数</a:t>
            </a:r>
            <a:r>
              <a:rPr lang="zh-CN" altLang="en-US" sz="1600" b="0" dirty="0"/>
              <a:t>等</a:t>
            </a:r>
            <a:r>
              <a:rPr lang="zh-CN" altLang="en-US" sz="1600" b="0" dirty="0" smtClean="0"/>
              <a:t>。</a:t>
            </a:r>
            <a:endParaRPr lang="en-US" altLang="zh-CN" sz="1600" b="0" dirty="0" smtClean="0"/>
          </a:p>
        </p:txBody>
      </p:sp>
      <p:sp>
        <p:nvSpPr>
          <p:cNvPr id="55302" name="矩形 6"/>
          <p:cNvSpPr>
            <a:spLocks noChangeArrowheads="1"/>
          </p:cNvSpPr>
          <p:nvPr/>
        </p:nvSpPr>
        <p:spPr bwMode="auto">
          <a:xfrm>
            <a:off x="457200" y="5392470"/>
            <a:ext cx="35956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2000" u="sng" dirty="0">
                <a:solidFill>
                  <a:srgbClr val="000000"/>
                </a:solidFill>
                <a:hlinkClick r:id="rId2"/>
              </a:rPr>
              <a:t>http://materials.springer.com</a:t>
            </a:r>
            <a:r>
              <a:rPr lang="en-US" altLang="zh-CN" sz="2000" u="sng" dirty="0" smtClean="0">
                <a:solidFill>
                  <a:srgbClr val="000000"/>
                </a:solidFill>
                <a:hlinkClick r:id="rId2"/>
              </a:rPr>
              <a:t>/</a:t>
            </a:r>
            <a:r>
              <a:rPr lang="en-US" altLang="zh-CN" sz="2000" u="sng" dirty="0" smtClean="0">
                <a:solidFill>
                  <a:srgbClr val="000000"/>
                </a:solidFill>
              </a:rPr>
              <a:t> </a:t>
            </a:r>
            <a:endParaRPr lang="zh-CN" altLang="en-US" sz="2000" dirty="0">
              <a:solidFill>
                <a:srgbClr val="000000"/>
              </a:solidFill>
            </a:endParaRPr>
          </a:p>
        </p:txBody>
      </p:sp>
      <p:sp>
        <p:nvSpPr>
          <p:cNvPr id="9" name="标题 1"/>
          <p:cNvSpPr>
            <a:spLocks noGrp="1"/>
          </p:cNvSpPr>
          <p:nvPr>
            <p:ph type="title"/>
          </p:nvPr>
        </p:nvSpPr>
        <p:spPr>
          <a:xfrm>
            <a:off x="457200" y="274638"/>
            <a:ext cx="8229600" cy="1143000"/>
          </a:xfrm>
        </p:spPr>
        <p:txBody>
          <a:bodyPr/>
          <a:lstStyle/>
          <a:p>
            <a:pPr lvl="0" defTabSz="1289050">
              <a:lnSpc>
                <a:spcPct val="90000"/>
              </a:lnSpc>
              <a:spcAft>
                <a:spcPct val="35000"/>
              </a:spcAft>
            </a:pPr>
            <a:r>
              <a:rPr lang="zh-CN" altLang="en-US" dirty="0" smtClean="0"/>
              <a:t>工具、数值、</a:t>
            </a:r>
            <a:r>
              <a:rPr lang="zh-CN" altLang="en-US" kern="1200" dirty="0" smtClean="0"/>
              <a:t>多媒体</a:t>
            </a:r>
            <a:r>
              <a:rPr lang="en-US" altLang="zh-CN" kern="1200" dirty="0" smtClean="0"/>
              <a:t>——LB</a:t>
            </a:r>
            <a:endParaRPr lang="zh-CN" altLang="en-US" kern="1200" dirty="0"/>
          </a:p>
        </p:txBody>
      </p:sp>
      <p:pic>
        <p:nvPicPr>
          <p:cNvPr id="3" name="图片 2"/>
          <p:cNvPicPr>
            <a:picLocks noChangeAspect="1"/>
          </p:cNvPicPr>
          <p:nvPr/>
        </p:nvPicPr>
        <p:blipFill>
          <a:blip r:embed="rId3"/>
          <a:stretch>
            <a:fillRect/>
          </a:stretch>
        </p:blipFill>
        <p:spPr>
          <a:xfrm>
            <a:off x="144613" y="1574157"/>
            <a:ext cx="4182431" cy="3298515"/>
          </a:xfrm>
          <a:prstGeom prst="rect">
            <a:avLst/>
          </a:prstGeom>
        </p:spPr>
      </p:pic>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336381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noGrp="1"/>
          </p:cNvSpPr>
          <p:nvPr>
            <p:ph idx="1"/>
          </p:nvPr>
        </p:nvSpPr>
        <p:spPr>
          <a:xfrm>
            <a:off x="4327044" y="970052"/>
            <a:ext cx="4816956" cy="4852987"/>
          </a:xfrm>
        </p:spPr>
        <p:txBody>
          <a:bodyPr/>
          <a:lstStyle/>
          <a:p>
            <a:r>
              <a:rPr lang="en-US" altLang="zh-CN" sz="2300" dirty="0">
                <a:solidFill>
                  <a:srgbClr val="660033"/>
                </a:solidFill>
              </a:rPr>
              <a:t>Encyclopedia </a:t>
            </a:r>
            <a:r>
              <a:rPr lang="en-US" altLang="zh-CN" sz="2300" dirty="0" smtClean="0">
                <a:solidFill>
                  <a:srgbClr val="660033"/>
                </a:solidFill>
              </a:rPr>
              <a:t>Britannica</a:t>
            </a:r>
            <a:r>
              <a:rPr lang="zh-CN" altLang="en-US" sz="2300" dirty="0" smtClean="0">
                <a:solidFill>
                  <a:srgbClr val="660033"/>
                </a:solidFill>
              </a:rPr>
              <a:t>大不列颠百科全书</a:t>
            </a:r>
            <a:endParaRPr lang="en-US" altLang="zh-CN" sz="2300" dirty="0" smtClean="0">
              <a:solidFill>
                <a:srgbClr val="660033"/>
              </a:solidFill>
            </a:endParaRPr>
          </a:p>
          <a:p>
            <a:r>
              <a:rPr lang="en-US" altLang="zh-CN" sz="1600" b="0" dirty="0"/>
              <a:t>《</a:t>
            </a:r>
            <a:r>
              <a:rPr lang="zh-CN" altLang="en-US" sz="1600" b="0" dirty="0"/>
              <a:t>不列颠百科全书</a:t>
            </a:r>
            <a:r>
              <a:rPr lang="en-US" altLang="zh-CN" sz="1600" b="0" dirty="0"/>
              <a:t>》</a:t>
            </a:r>
            <a:r>
              <a:rPr lang="zh-CN" altLang="en-US" sz="1600" b="0" dirty="0"/>
              <a:t>（</a:t>
            </a:r>
            <a:r>
              <a:rPr lang="en-US" altLang="zh-CN" sz="1600" b="0" dirty="0"/>
              <a:t>Encyclopedia Britannica</a:t>
            </a:r>
            <a:r>
              <a:rPr lang="zh-CN" altLang="en-US" sz="1600" b="0" dirty="0"/>
              <a:t>，简称</a:t>
            </a:r>
            <a:r>
              <a:rPr lang="en-US" altLang="zh-CN" sz="1600" b="0" dirty="0"/>
              <a:t>EB</a:t>
            </a:r>
            <a:r>
              <a:rPr lang="zh-CN" altLang="en-US" sz="1600" b="0" dirty="0"/>
              <a:t>），又称</a:t>
            </a:r>
            <a:r>
              <a:rPr lang="en-US" altLang="zh-CN" sz="1600" b="0" dirty="0"/>
              <a:t>《</a:t>
            </a:r>
            <a:r>
              <a:rPr lang="zh-CN" altLang="en-US" sz="1600" b="0" dirty="0"/>
              <a:t>大英百科全书</a:t>
            </a:r>
            <a:r>
              <a:rPr lang="en-US" altLang="zh-CN" sz="1600" b="0" dirty="0"/>
              <a:t>》</a:t>
            </a:r>
            <a:r>
              <a:rPr lang="zh-CN" altLang="en-US" sz="1600" b="0" dirty="0"/>
              <a:t>，在西方百科全书中享有盛誉，其学术性和权威性已为世人所公认</a:t>
            </a:r>
            <a:r>
              <a:rPr lang="zh-CN" altLang="en-US" sz="1600" b="0" dirty="0" smtClean="0"/>
              <a:t>。目前</a:t>
            </a:r>
            <a:r>
              <a:rPr lang="zh-CN" altLang="en-US" sz="1600" b="0" dirty="0"/>
              <a:t>已发展成世界上使用较为广泛的电子参考工具之一。</a:t>
            </a:r>
          </a:p>
          <a:p>
            <a:pPr lvl="1">
              <a:buFont typeface="Wingdings" panose="05000000000000000000" pitchFamily="2" charset="2"/>
              <a:buChar char="Ø"/>
            </a:pPr>
            <a:r>
              <a:rPr lang="zh-CN" altLang="en-US" sz="1400" b="0" dirty="0" smtClean="0"/>
              <a:t>包括</a:t>
            </a:r>
            <a:r>
              <a:rPr lang="en-US" altLang="zh-CN" sz="1400" b="0" dirty="0"/>
              <a:t>133,000 </a:t>
            </a:r>
            <a:r>
              <a:rPr lang="zh-CN" altLang="en-US" sz="1400" b="0" dirty="0"/>
              <a:t>多检索词条， </a:t>
            </a:r>
            <a:r>
              <a:rPr lang="en-US" altLang="zh-CN" sz="1400" b="0" dirty="0"/>
              <a:t>23,000 </a:t>
            </a:r>
            <a:r>
              <a:rPr lang="zh-CN" altLang="en-US" sz="1400" b="0" dirty="0"/>
              <a:t>多篇名人</a:t>
            </a:r>
            <a:r>
              <a:rPr lang="zh-CN" altLang="en-US" sz="1400" b="0" dirty="0" smtClean="0"/>
              <a:t>传记</a:t>
            </a:r>
            <a:endParaRPr lang="en-US" altLang="zh-CN" sz="1400" b="0" dirty="0" smtClean="0"/>
          </a:p>
          <a:p>
            <a:pPr lvl="1">
              <a:buFont typeface="Wingdings" panose="05000000000000000000" pitchFamily="2" charset="2"/>
              <a:buChar char="Ø"/>
            </a:pPr>
            <a:r>
              <a:rPr lang="en-US" altLang="zh-CN" sz="1400" b="0" dirty="0" smtClean="0"/>
              <a:t>90,000 </a:t>
            </a:r>
            <a:r>
              <a:rPr lang="zh-CN" altLang="en-US" sz="1400" b="0" dirty="0"/>
              <a:t>多个</a:t>
            </a:r>
            <a:r>
              <a:rPr lang="zh-CN" altLang="en-US" sz="1400" b="0" dirty="0" smtClean="0"/>
              <a:t>图片</a:t>
            </a:r>
            <a:endParaRPr lang="zh-CN" altLang="en-US" sz="1400" b="0" dirty="0"/>
          </a:p>
          <a:p>
            <a:pPr lvl="1">
              <a:buFont typeface="Wingdings" panose="05000000000000000000" pitchFamily="2" charset="2"/>
              <a:buChar char="Ø"/>
            </a:pPr>
            <a:r>
              <a:rPr lang="zh-CN" altLang="en-US" sz="1400" b="0" dirty="0" smtClean="0"/>
              <a:t>包括</a:t>
            </a:r>
            <a:r>
              <a:rPr lang="en-US" altLang="zh-CN" sz="1400" b="0" dirty="0"/>
              <a:t>9,000 </a:t>
            </a:r>
            <a:r>
              <a:rPr lang="zh-CN" altLang="en-US" sz="1400" b="0" dirty="0"/>
              <a:t>多视频，音频等多媒体资料</a:t>
            </a:r>
          </a:p>
          <a:p>
            <a:pPr lvl="1">
              <a:buFont typeface="Wingdings" panose="05000000000000000000" pitchFamily="2" charset="2"/>
              <a:buChar char="Ø"/>
            </a:pPr>
            <a:r>
              <a:rPr lang="zh-CN" altLang="en-US" sz="1400" b="0" dirty="0" smtClean="0"/>
              <a:t>设有</a:t>
            </a:r>
            <a:r>
              <a:rPr lang="zh-CN" altLang="en-US" sz="1400" b="0" dirty="0"/>
              <a:t>在线世界地图</a:t>
            </a:r>
          </a:p>
          <a:p>
            <a:pPr lvl="1">
              <a:buFont typeface="Wingdings" panose="05000000000000000000" pitchFamily="2" charset="2"/>
              <a:buChar char="Ø"/>
            </a:pPr>
            <a:r>
              <a:rPr lang="zh-CN" altLang="en-US" sz="1400" b="0" dirty="0" smtClean="0"/>
              <a:t>收录</a:t>
            </a:r>
            <a:r>
              <a:rPr lang="en-US" altLang="zh-CN" sz="1400" b="0" dirty="0"/>
              <a:t>24,000</a:t>
            </a:r>
            <a:r>
              <a:rPr lang="zh-CN" altLang="en-US" sz="1400" b="0" dirty="0"/>
              <a:t>多册电子书和原始文献</a:t>
            </a:r>
          </a:p>
          <a:p>
            <a:pPr lvl="1">
              <a:buFont typeface="Wingdings" panose="05000000000000000000" pitchFamily="2" charset="2"/>
              <a:buChar char="Ø"/>
            </a:pPr>
            <a:r>
              <a:rPr lang="zh-CN" altLang="en-US" sz="1400" b="0" dirty="0" smtClean="0"/>
              <a:t>收录</a:t>
            </a:r>
            <a:r>
              <a:rPr lang="zh-CN" altLang="en-US" sz="1400" b="0" dirty="0"/>
              <a:t>纽约时报和</a:t>
            </a:r>
            <a:r>
              <a:rPr lang="en-US" altLang="zh-CN" sz="1400" b="0" dirty="0"/>
              <a:t>BBC</a:t>
            </a:r>
            <a:r>
              <a:rPr lang="zh-CN" altLang="en-US" sz="1400" b="0" dirty="0"/>
              <a:t>新闻</a:t>
            </a:r>
          </a:p>
          <a:p>
            <a:pPr lvl="1">
              <a:buFont typeface="Wingdings" panose="05000000000000000000" pitchFamily="2" charset="2"/>
              <a:buChar char="Ø"/>
            </a:pPr>
            <a:r>
              <a:rPr lang="zh-CN" altLang="en-US" sz="1400" b="0" dirty="0" smtClean="0"/>
              <a:t>设有</a:t>
            </a:r>
            <a:r>
              <a:rPr lang="zh-CN" altLang="en-US" sz="1400" b="0" dirty="0"/>
              <a:t>个人空间</a:t>
            </a:r>
            <a:r>
              <a:rPr lang="en-US" altLang="zh-CN" sz="1400" b="0" dirty="0"/>
              <a:t>workspace</a:t>
            </a:r>
            <a:r>
              <a:rPr lang="zh-CN" altLang="en-US" sz="1400" b="0" dirty="0"/>
              <a:t>，让研究更加方便容易</a:t>
            </a:r>
          </a:p>
          <a:p>
            <a:pPr lvl="1">
              <a:buFont typeface="Wingdings" panose="05000000000000000000" pitchFamily="2" charset="2"/>
              <a:buChar char="Ø"/>
            </a:pPr>
            <a:r>
              <a:rPr lang="zh-CN" altLang="en-US" sz="1400" b="0" dirty="0" smtClean="0"/>
              <a:t>收录</a:t>
            </a:r>
            <a:r>
              <a:rPr lang="en-US" altLang="zh-CN" sz="1400" b="0" dirty="0"/>
              <a:t>100,000 </a:t>
            </a:r>
            <a:r>
              <a:rPr lang="zh-CN" altLang="en-US" sz="1400" b="0" dirty="0"/>
              <a:t>多推荐网站</a:t>
            </a:r>
          </a:p>
          <a:p>
            <a:endParaRPr lang="zh-CN" altLang="en-US" sz="1600" b="0" dirty="0"/>
          </a:p>
          <a:p>
            <a:endParaRPr lang="zh-CN" altLang="en-US" sz="1600" b="0" dirty="0"/>
          </a:p>
        </p:txBody>
      </p:sp>
      <p:sp>
        <p:nvSpPr>
          <p:cNvPr id="55302" name="矩形 6"/>
          <p:cNvSpPr>
            <a:spLocks noChangeArrowheads="1"/>
          </p:cNvSpPr>
          <p:nvPr/>
        </p:nvSpPr>
        <p:spPr bwMode="auto">
          <a:xfrm>
            <a:off x="548103" y="5589240"/>
            <a:ext cx="32400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2000" u="sng" dirty="0">
                <a:solidFill>
                  <a:srgbClr val="000000"/>
                </a:solidFill>
                <a:hlinkClick r:id="rId2"/>
              </a:rPr>
              <a:t>http://www.britannica.com/?cameFromBol=true</a:t>
            </a:r>
            <a:endParaRPr lang="zh-CN" altLang="en-US" sz="2000" dirty="0">
              <a:solidFill>
                <a:srgbClr val="000000"/>
              </a:solidFill>
            </a:endParaRPr>
          </a:p>
        </p:txBody>
      </p:sp>
      <p:pic>
        <p:nvPicPr>
          <p:cNvPr id="2" name="图片 1"/>
          <p:cNvPicPr>
            <a:picLocks noChangeAspect="1"/>
          </p:cNvPicPr>
          <p:nvPr/>
        </p:nvPicPr>
        <p:blipFill>
          <a:blip r:embed="rId3"/>
          <a:stretch>
            <a:fillRect/>
          </a:stretch>
        </p:blipFill>
        <p:spPr>
          <a:xfrm>
            <a:off x="31264" y="1692276"/>
            <a:ext cx="4295780" cy="3408540"/>
          </a:xfrm>
          <a:prstGeom prst="rect">
            <a:avLst/>
          </a:prstGeom>
        </p:spPr>
      </p:pic>
      <p:sp>
        <p:nvSpPr>
          <p:cNvPr id="9" name="标题 1"/>
          <p:cNvSpPr>
            <a:spLocks noGrp="1"/>
          </p:cNvSpPr>
          <p:nvPr>
            <p:ph type="title"/>
          </p:nvPr>
        </p:nvSpPr>
        <p:spPr>
          <a:xfrm>
            <a:off x="457200" y="274638"/>
            <a:ext cx="8229600" cy="1143000"/>
          </a:xfrm>
        </p:spPr>
        <p:txBody>
          <a:bodyPr/>
          <a:lstStyle/>
          <a:p>
            <a:pPr lvl="0" defTabSz="1289050">
              <a:lnSpc>
                <a:spcPct val="90000"/>
              </a:lnSpc>
              <a:spcAft>
                <a:spcPct val="35000"/>
              </a:spcAft>
            </a:pPr>
            <a:r>
              <a:rPr lang="zh-CN" altLang="en-US" dirty="0" smtClean="0"/>
              <a:t>工具、数值、</a:t>
            </a:r>
            <a:r>
              <a:rPr lang="zh-CN" altLang="en-US" kern="1200" dirty="0" smtClean="0"/>
              <a:t>多媒体</a:t>
            </a:r>
            <a:r>
              <a:rPr lang="en-US" altLang="zh-CN" kern="1200" dirty="0" smtClean="0"/>
              <a:t>——EB</a:t>
            </a:r>
            <a:endParaRPr lang="zh-CN" altLang="en-US" kern="1200" dirty="0"/>
          </a:p>
        </p:txBody>
      </p:sp>
      <p:sp>
        <p:nvSpPr>
          <p:cNvPr id="8" name="矩形 7"/>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838089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658178" y="1600200"/>
            <a:ext cx="8008302" cy="4525963"/>
          </a:xfrm>
        </p:spPr>
        <p:txBody>
          <a:bodyPr/>
          <a:lstStyle/>
          <a:p>
            <a:pPr marL="571500" indent="-571500">
              <a:buSzPct val="100000"/>
              <a:buFont typeface="+mj-ea"/>
              <a:buAutoNum type="ea1JpnChsDbPeriod"/>
            </a:pPr>
            <a:r>
              <a:rPr lang="zh-CN" altLang="en-US" dirty="0" smtClean="0"/>
              <a:t>资源类型</a:t>
            </a:r>
            <a:endParaRPr lang="en-US" altLang="zh-CN" dirty="0" smtClean="0"/>
          </a:p>
          <a:p>
            <a:pPr marL="971550" lvl="1" indent="-571500">
              <a:lnSpc>
                <a:spcPct val="100000"/>
              </a:lnSpc>
              <a:buSzPct val="100000"/>
            </a:pPr>
            <a:r>
              <a:rPr lang="zh-CN" altLang="en-US" dirty="0" smtClean="0"/>
              <a:t>文摘、电子书、期刊会议、学协会、学位论文、专利、技术标准、科技报告、工具、数值、多媒体</a:t>
            </a:r>
            <a:endParaRPr lang="en-US" altLang="zh-CN" dirty="0" smtClean="0"/>
          </a:p>
          <a:p>
            <a:pPr marL="571500" indent="-571500">
              <a:buSzPct val="100000"/>
              <a:buFont typeface="+mj-ea"/>
              <a:buAutoNum type="ea1JpnChsDbPeriod"/>
            </a:pPr>
            <a:r>
              <a:rPr lang="zh-CN" altLang="en-US" dirty="0" smtClean="0"/>
              <a:t>科研与文献</a:t>
            </a:r>
            <a:endParaRPr lang="en-US" altLang="zh-CN" dirty="0" smtClean="0"/>
          </a:p>
          <a:p>
            <a:pPr marL="571500" indent="-571500">
              <a:buSzPct val="100000"/>
              <a:buFont typeface="+mj-ea"/>
              <a:buAutoNum type="ea1JpnChsDbPeriod"/>
            </a:pPr>
            <a:r>
              <a:rPr lang="zh-CN" altLang="en-US" dirty="0" smtClean="0"/>
              <a:t>资源获取方式</a:t>
            </a:r>
            <a:endParaRPr lang="en-US" altLang="zh-CN" dirty="0" smtClean="0"/>
          </a:p>
          <a:p>
            <a:pPr marL="571500" indent="-571500">
              <a:buSzPct val="100000"/>
              <a:buFont typeface="+mj-ea"/>
              <a:buAutoNum type="ea1JpnChsDbPeriod"/>
            </a:pPr>
            <a:r>
              <a:rPr lang="zh-CN" altLang="en-US" dirty="0" smtClean="0"/>
              <a:t>如何获得帮助</a:t>
            </a:r>
            <a:endParaRPr lang="en-US" altLang="zh-CN" dirty="0" smtClean="0"/>
          </a:p>
          <a:p>
            <a:pPr marL="571500" indent="-571500">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623888" y="1600200"/>
            <a:ext cx="7740650" cy="4525963"/>
          </a:xfrm>
        </p:spPr>
        <p:txBody>
          <a:bodyPr/>
          <a:lstStyle/>
          <a:p>
            <a:pPr marL="571500" indent="-571500">
              <a:buSzPct val="100000"/>
              <a:buFont typeface="+mj-ea"/>
              <a:buAutoNum type="ea1JpnChsDbPeriod"/>
            </a:pPr>
            <a:r>
              <a:rPr lang="zh-CN" altLang="en-US" dirty="0" smtClean="0">
                <a:solidFill>
                  <a:srgbClr val="FF0000"/>
                </a:solidFill>
              </a:rPr>
              <a:t>资源类型</a:t>
            </a:r>
            <a:endParaRPr lang="en-US" altLang="zh-CN" dirty="0" smtClean="0">
              <a:solidFill>
                <a:srgbClr val="FF0000"/>
              </a:solidFill>
            </a:endParaRPr>
          </a:p>
          <a:p>
            <a:pPr marL="571500" indent="-571500">
              <a:buSzPct val="100000"/>
              <a:buFont typeface="+mj-ea"/>
              <a:buAutoNum type="ea1JpnChsDbPeriod"/>
            </a:pPr>
            <a:r>
              <a:rPr lang="zh-CN" altLang="en-US" dirty="0" smtClean="0"/>
              <a:t>科研与文献</a:t>
            </a:r>
            <a:endParaRPr lang="en-US" altLang="zh-CN" dirty="0" smtClean="0"/>
          </a:p>
          <a:p>
            <a:pPr marL="571500" indent="-571500">
              <a:buSzPct val="100000"/>
              <a:buFont typeface="+mj-ea"/>
              <a:buAutoNum type="ea1JpnChsDbPeriod"/>
            </a:pPr>
            <a:r>
              <a:rPr lang="zh-CN" altLang="en-US" dirty="0" smtClean="0"/>
              <a:t>资源获取方式</a:t>
            </a:r>
            <a:endParaRPr lang="en-US" altLang="zh-CN" dirty="0" smtClean="0"/>
          </a:p>
          <a:p>
            <a:pPr marL="571500" indent="-571500">
              <a:buSzPct val="100000"/>
              <a:buFont typeface="+mj-ea"/>
              <a:buAutoNum type="ea1JpnChsDbPeriod"/>
            </a:pPr>
            <a:r>
              <a:rPr lang="zh-CN" altLang="en-US" dirty="0" smtClean="0"/>
              <a:t>如何获得帮助</a:t>
            </a:r>
            <a:endParaRPr lang="en-US" altLang="zh-CN" dirty="0" smtClean="0"/>
          </a:p>
          <a:p>
            <a:pPr marL="571500" indent="-571500">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658178" y="1600200"/>
            <a:ext cx="8008302" cy="4525963"/>
          </a:xfrm>
        </p:spPr>
        <p:txBody>
          <a:bodyPr/>
          <a:lstStyle/>
          <a:p>
            <a:pPr marL="571500" indent="-571500">
              <a:buSzPct val="100000"/>
              <a:buFont typeface="+mj-ea"/>
              <a:buAutoNum type="ea1JpnChsDbPeriod"/>
            </a:pPr>
            <a:r>
              <a:rPr lang="zh-CN" altLang="en-US" dirty="0" smtClean="0"/>
              <a:t>资源类型</a:t>
            </a:r>
            <a:endParaRPr lang="en-US" altLang="zh-CN" dirty="0" smtClean="0"/>
          </a:p>
          <a:p>
            <a:pPr marL="971550" lvl="1" indent="-571500">
              <a:lnSpc>
                <a:spcPct val="100000"/>
              </a:lnSpc>
              <a:buSzPct val="100000"/>
            </a:pPr>
            <a:r>
              <a:rPr lang="zh-CN" altLang="en-US" b="0" dirty="0" smtClean="0"/>
              <a:t>文摘、</a:t>
            </a:r>
            <a:r>
              <a:rPr lang="zh-CN" altLang="en-US" b="0" dirty="0" smtClean="0"/>
              <a:t>电子书、期刊会议、学协会、学位论文、专利、技术标准、科技报告、工具、数值、多媒体</a:t>
            </a:r>
            <a:endParaRPr lang="en-US" altLang="zh-CN" b="0" dirty="0" smtClean="0"/>
          </a:p>
          <a:p>
            <a:pPr marL="571500" indent="-571500">
              <a:buSzPct val="100000"/>
              <a:buFont typeface="+mj-ea"/>
              <a:buAutoNum type="ea1JpnChsDbPeriod"/>
            </a:pPr>
            <a:r>
              <a:rPr lang="zh-CN" altLang="en-US" dirty="0" smtClean="0">
                <a:solidFill>
                  <a:srgbClr val="FF0000"/>
                </a:solidFill>
              </a:rPr>
              <a:t>科研与文献</a:t>
            </a:r>
            <a:endParaRPr lang="en-US" altLang="zh-CN" dirty="0" smtClean="0">
              <a:solidFill>
                <a:srgbClr val="FF0000"/>
              </a:solidFill>
            </a:endParaRPr>
          </a:p>
          <a:p>
            <a:pPr marL="571500" indent="-571500">
              <a:buSzPct val="100000"/>
              <a:buFont typeface="+mj-ea"/>
              <a:buAutoNum type="ea1JpnChsDbPeriod"/>
            </a:pPr>
            <a:r>
              <a:rPr lang="zh-CN" altLang="en-US" dirty="0" smtClean="0"/>
              <a:t>资源获取方式</a:t>
            </a:r>
            <a:endParaRPr lang="en-US" altLang="zh-CN" dirty="0" smtClean="0"/>
          </a:p>
          <a:p>
            <a:pPr marL="571500" indent="-571500">
              <a:buSzPct val="100000"/>
              <a:buFont typeface="+mj-ea"/>
              <a:buAutoNum type="ea1JpnChsDbPeriod"/>
            </a:pPr>
            <a:r>
              <a:rPr lang="zh-CN" altLang="en-US" dirty="0" smtClean="0"/>
              <a:t>如何获得帮助</a:t>
            </a:r>
            <a:endParaRPr lang="en-US" altLang="zh-CN" dirty="0" smtClean="0"/>
          </a:p>
          <a:p>
            <a:pPr marL="571500" indent="-571500">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a:t>
            </a:r>
            <a:r>
              <a:rPr lang="zh-CN" altLang="en-US" dirty="0" smtClean="0"/>
              <a:t>科研与文献</a:t>
            </a:r>
            <a:endParaRPr lang="zh-CN" altLang="en-US" dirty="0"/>
          </a:p>
        </p:txBody>
      </p:sp>
      <p:sp>
        <p:nvSpPr>
          <p:cNvPr id="3" name="内容占位符 2"/>
          <p:cNvSpPr>
            <a:spLocks noGrp="1"/>
          </p:cNvSpPr>
          <p:nvPr>
            <p:ph idx="1"/>
          </p:nvPr>
        </p:nvSpPr>
        <p:spPr/>
        <p:txBody>
          <a:bodyPr>
            <a:normAutofit fontScale="92500" lnSpcReduction="10000"/>
          </a:bodyPr>
          <a:lstStyle/>
          <a:p>
            <a:pPr marL="571500" indent="-571500">
              <a:buSzPct val="100000"/>
              <a:buFont typeface="+mj-lt"/>
              <a:buAutoNum type="arabicPeriod"/>
            </a:pPr>
            <a:r>
              <a:rPr lang="zh-CN" altLang="en-US" dirty="0" smtClean="0"/>
              <a:t>科研进度周期</a:t>
            </a:r>
            <a:endParaRPr lang="en-US" altLang="zh-CN" dirty="0" smtClean="0"/>
          </a:p>
          <a:p>
            <a:pPr marL="571500" indent="-571500">
              <a:buSzPct val="100000"/>
              <a:buFont typeface="+mj-lt"/>
              <a:buAutoNum type="arabicPeriod"/>
            </a:pPr>
            <a:endParaRPr lang="en-US" altLang="zh-CN" dirty="0" smtClean="0">
              <a:solidFill>
                <a:srgbClr val="FF0000"/>
              </a:solidFill>
            </a:endParaRPr>
          </a:p>
          <a:p>
            <a:pPr marL="571500" indent="-571500">
              <a:buSzPct val="100000"/>
              <a:buFont typeface="+mj-lt"/>
              <a:buAutoNum type="arabicPeriod"/>
            </a:pPr>
            <a:endParaRPr lang="en-US" altLang="zh-CN" dirty="0" smtClean="0"/>
          </a:p>
          <a:p>
            <a:pPr marL="571500" indent="-571500">
              <a:buSzPct val="100000"/>
              <a:buFont typeface="+mj-lt"/>
              <a:buAutoNum type="arabicPeriod"/>
            </a:pPr>
            <a:r>
              <a:rPr lang="zh-CN" altLang="en-US" dirty="0" smtClean="0"/>
              <a:t>有哪些文献</a:t>
            </a:r>
            <a:endParaRPr lang="en-US" altLang="zh-CN" dirty="0" smtClean="0"/>
          </a:p>
          <a:p>
            <a:pPr lvl="2">
              <a:buFont typeface="Wingdings" pitchFamily="2" charset="2"/>
              <a:buChar char="u"/>
            </a:pPr>
            <a:r>
              <a:rPr lang="zh-CN" altLang="en-US" sz="1900" dirty="0" smtClean="0"/>
              <a:t>期刊、会议</a:t>
            </a:r>
            <a:endParaRPr lang="en-US" altLang="zh-CN" sz="1900" dirty="0" smtClean="0"/>
          </a:p>
          <a:p>
            <a:pPr lvl="2">
              <a:buFont typeface="Wingdings" pitchFamily="2" charset="2"/>
              <a:buChar char="u"/>
            </a:pPr>
            <a:r>
              <a:rPr lang="zh-CN" altLang="en-US" sz="1900" dirty="0" smtClean="0"/>
              <a:t>硕士、</a:t>
            </a:r>
            <a:r>
              <a:rPr lang="zh-CN" altLang="zh-CN" sz="1900" dirty="0" smtClean="0"/>
              <a:t>博士论文</a:t>
            </a:r>
            <a:endParaRPr lang="en-US" altLang="zh-CN" sz="1900" dirty="0" smtClean="0"/>
          </a:p>
          <a:p>
            <a:pPr lvl="2">
              <a:buFont typeface="Wingdings" pitchFamily="2" charset="2"/>
              <a:buChar char="u"/>
            </a:pPr>
            <a:r>
              <a:rPr lang="zh-CN" altLang="en-US" sz="1900" dirty="0" smtClean="0"/>
              <a:t>电子书</a:t>
            </a:r>
            <a:endParaRPr lang="en-US" altLang="zh-CN" sz="1900" dirty="0" smtClean="0"/>
          </a:p>
          <a:p>
            <a:pPr lvl="2">
              <a:buFont typeface="Wingdings" pitchFamily="2" charset="2"/>
              <a:buChar char="u"/>
            </a:pPr>
            <a:r>
              <a:rPr lang="zh-CN" altLang="en-US" sz="1900" dirty="0" smtClean="0"/>
              <a:t>专利、标准</a:t>
            </a:r>
            <a:endParaRPr lang="en-US" altLang="zh-CN" sz="1900" dirty="0"/>
          </a:p>
          <a:p>
            <a:pPr marL="571500" indent="-571500">
              <a:buSzPct val="100000"/>
              <a:buFont typeface="+mj-lt"/>
              <a:buAutoNum type="arabicPeriod"/>
            </a:pPr>
            <a:r>
              <a:rPr lang="zh-CN" altLang="en-US" dirty="0" smtClean="0"/>
              <a:t>不同时期读哪些文献</a:t>
            </a:r>
            <a:endParaRPr lang="en-US" altLang="zh-CN" dirty="0" smtClean="0"/>
          </a:p>
        </p:txBody>
      </p:sp>
      <p:graphicFrame>
        <p:nvGraphicFramePr>
          <p:cNvPr id="5" name="内容占位符 4"/>
          <p:cNvGraphicFramePr>
            <a:graphicFrameLocks/>
          </p:cNvGraphicFramePr>
          <p:nvPr/>
        </p:nvGraphicFramePr>
        <p:xfrm>
          <a:off x="2051720" y="1556792"/>
          <a:ext cx="468052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ustDataLst>
      <p:tags r:id="rId1"/>
    </p:custDataLst>
    <p:extLst>
      <p:ext uri="{BB962C8B-B14F-4D97-AF65-F5344CB8AC3E}">
        <p14:creationId xmlns:p14="http://schemas.microsoft.com/office/powerpoint/2010/main" xmlns="" val="1846762109"/>
      </p:ext>
    </p:extLst>
  </p:cSld>
  <p:clrMapOvr>
    <a:masterClrMapping/>
  </p:clrMapOvr>
  <p:transition advTm="553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2"/>
          <p:cNvGrpSpPr/>
          <p:nvPr/>
        </p:nvGrpSpPr>
        <p:grpSpPr>
          <a:xfrm rot="5400000">
            <a:off x="-1512676" y="3176972"/>
            <a:ext cx="4320480" cy="936104"/>
            <a:chOff x="2104778" y="139945"/>
            <a:chExt cx="521153" cy="461401"/>
          </a:xfrm>
          <a:scene3d>
            <a:camera prst="orthographicFront"/>
            <a:lightRig rig="threePt" dir="t">
              <a:rot lat="0" lon="0" rev="7500000"/>
            </a:lightRig>
          </a:scene3d>
        </p:grpSpPr>
        <p:sp>
          <p:nvSpPr>
            <p:cNvPr id="12" name="右箭头 11"/>
            <p:cNvSpPr/>
            <p:nvPr/>
          </p:nvSpPr>
          <p:spPr>
            <a:xfrm>
              <a:off x="2104778" y="139945"/>
              <a:ext cx="521153" cy="461401"/>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algn="ctr"/>
              <a:r>
                <a:rPr lang="zh-CN" altLang="en-US" sz="2400" b="1" dirty="0" smtClean="0">
                  <a:solidFill>
                    <a:schemeClr val="accent2"/>
                  </a:solidFill>
                </a:rPr>
                <a:t>文献、工具</a:t>
              </a:r>
              <a:endParaRPr lang="zh-CN" altLang="en-US" sz="2400" b="1" dirty="0">
                <a:solidFill>
                  <a:schemeClr val="accent2"/>
                </a:solidFill>
              </a:endParaRPr>
            </a:p>
          </p:txBody>
        </p:sp>
        <p:sp>
          <p:nvSpPr>
            <p:cNvPr id="13" name="右箭头 4"/>
            <p:cNvSpPr/>
            <p:nvPr/>
          </p:nvSpPr>
          <p:spPr>
            <a:xfrm>
              <a:off x="2104778" y="232225"/>
              <a:ext cx="382733" cy="276841"/>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800" b="1" kern="1200">
                <a:solidFill>
                  <a:schemeClr val="accent2"/>
                </a:solidFill>
              </a:endParaRPr>
            </a:p>
          </p:txBody>
        </p:sp>
      </p:grpSp>
      <p:grpSp>
        <p:nvGrpSpPr>
          <p:cNvPr id="3" name="组合 12"/>
          <p:cNvGrpSpPr/>
          <p:nvPr/>
        </p:nvGrpSpPr>
        <p:grpSpPr>
          <a:xfrm>
            <a:off x="323528" y="908720"/>
            <a:ext cx="8820472" cy="936104"/>
            <a:chOff x="2104778" y="139945"/>
            <a:chExt cx="521153" cy="461401"/>
          </a:xfrm>
          <a:scene3d>
            <a:camera prst="orthographicFront"/>
            <a:lightRig rig="threePt" dir="t">
              <a:rot lat="0" lon="0" rev="7500000"/>
            </a:lightRig>
          </a:scene3d>
        </p:grpSpPr>
        <p:sp>
          <p:nvSpPr>
            <p:cNvPr id="14" name="右箭头 13"/>
            <p:cNvSpPr/>
            <p:nvPr/>
          </p:nvSpPr>
          <p:spPr>
            <a:xfrm>
              <a:off x="2104778" y="139945"/>
              <a:ext cx="521153" cy="461401"/>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algn="ctr"/>
              <a:r>
                <a:rPr lang="zh-CN" altLang="en-US" sz="2400" b="1" dirty="0" smtClean="0">
                  <a:solidFill>
                    <a:schemeClr val="accent2"/>
                  </a:solidFill>
                </a:rPr>
                <a:t>科研进度</a:t>
              </a:r>
              <a:endParaRPr lang="zh-CN" altLang="en-US" sz="2400" b="1" dirty="0">
                <a:solidFill>
                  <a:schemeClr val="accent2"/>
                </a:solidFill>
              </a:endParaRPr>
            </a:p>
          </p:txBody>
        </p:sp>
        <p:sp>
          <p:nvSpPr>
            <p:cNvPr id="15" name="右箭头 4"/>
            <p:cNvSpPr/>
            <p:nvPr/>
          </p:nvSpPr>
          <p:spPr>
            <a:xfrm>
              <a:off x="2104778" y="232225"/>
              <a:ext cx="382733" cy="276841"/>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800" b="1" kern="1200">
                <a:solidFill>
                  <a:schemeClr val="accent2"/>
                </a:solidFill>
              </a:endParaRPr>
            </a:p>
          </p:txBody>
        </p:sp>
      </p:grpSp>
      <p:sp>
        <p:nvSpPr>
          <p:cNvPr id="2" name="标题 1"/>
          <p:cNvSpPr>
            <a:spLocks noGrp="1"/>
          </p:cNvSpPr>
          <p:nvPr>
            <p:ph type="title"/>
          </p:nvPr>
        </p:nvSpPr>
        <p:spPr/>
        <p:txBody>
          <a:bodyPr/>
          <a:lstStyle/>
          <a:p>
            <a:pPr defTabSz="1289050">
              <a:lnSpc>
                <a:spcPct val="90000"/>
              </a:lnSpc>
              <a:spcAft>
                <a:spcPct val="35000"/>
              </a:spcAft>
            </a:pPr>
            <a:r>
              <a:rPr lang="zh-CN" altLang="en-US" dirty="0" smtClean="0"/>
              <a:t>不同时期读哪些文献</a:t>
            </a:r>
            <a:endParaRPr lang="zh-CN" altLang="en-US" dirty="0"/>
          </a:p>
        </p:txBody>
      </p:sp>
      <p:graphicFrame>
        <p:nvGraphicFramePr>
          <p:cNvPr id="5" name="图示 4"/>
          <p:cNvGraphicFramePr/>
          <p:nvPr>
            <p:extLst>
              <p:ext uri="{D42A27DB-BD31-4B8C-83A1-F6EECF244321}">
                <p14:modId xmlns:p14="http://schemas.microsoft.com/office/powerpoint/2010/main" xmlns="" val="3537780921"/>
              </p:ext>
            </p:extLst>
          </p:nvPr>
        </p:nvGraphicFramePr>
        <p:xfrm>
          <a:off x="899592" y="1484784"/>
          <a:ext cx="777686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4" name="圆角矩形 3"/>
          <p:cNvSpPr/>
          <p:nvPr/>
        </p:nvSpPr>
        <p:spPr>
          <a:xfrm>
            <a:off x="1561790" y="4931808"/>
            <a:ext cx="1023582"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文摘类数据库</a:t>
            </a:r>
            <a:endParaRPr lang="zh-CN" altLang="en-US" dirty="0"/>
          </a:p>
        </p:txBody>
      </p:sp>
      <p:sp>
        <p:nvSpPr>
          <p:cNvPr id="18" name="圆角矩形 17"/>
          <p:cNvSpPr/>
          <p:nvPr/>
        </p:nvSpPr>
        <p:spPr>
          <a:xfrm>
            <a:off x="4225141" y="4931808"/>
            <a:ext cx="1023582"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学</a:t>
            </a:r>
            <a:r>
              <a:rPr lang="zh-CN" altLang="en-US" dirty="0" smtClean="0"/>
              <a:t>协会数据库</a:t>
            </a:r>
            <a:endParaRPr lang="zh-CN" altLang="en-US" dirty="0"/>
          </a:p>
        </p:txBody>
      </p:sp>
      <p:sp>
        <p:nvSpPr>
          <p:cNvPr id="19" name="圆角矩形 18"/>
          <p:cNvSpPr/>
          <p:nvPr/>
        </p:nvSpPr>
        <p:spPr>
          <a:xfrm>
            <a:off x="7094094" y="4931808"/>
            <a:ext cx="931459"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综合搜索引擎</a:t>
            </a:r>
            <a:endParaRPr lang="zh-CN" altLang="en-US" dirty="0"/>
          </a:p>
        </p:txBody>
      </p:sp>
      <p:sp>
        <p:nvSpPr>
          <p:cNvPr id="6" name="矩形 5"/>
          <p:cNvSpPr/>
          <p:nvPr/>
        </p:nvSpPr>
        <p:spPr>
          <a:xfrm>
            <a:off x="1220772" y="2496846"/>
            <a:ext cx="1534613" cy="2585323"/>
          </a:xfrm>
          <a:prstGeom prst="rect">
            <a:avLst/>
          </a:prstGeom>
        </p:spPr>
        <p:txBody>
          <a:bodyPr wrap="square">
            <a:spAutoFit/>
          </a:bodyPr>
          <a:lstStyle/>
          <a:p>
            <a:pPr marL="285750" lvl="0" indent="-285750">
              <a:buFont typeface="Arial" panose="020B0604020202020204" pitchFamily="34" charset="0"/>
              <a:buChar char="•"/>
            </a:pPr>
            <a:r>
              <a:rPr lang="zh-CN" altLang="en-US" dirty="0"/>
              <a:t>中文综述</a:t>
            </a:r>
          </a:p>
          <a:p>
            <a:pPr marL="285750" lvl="0" indent="-285750">
              <a:buFont typeface="Arial" panose="020B0604020202020204" pitchFamily="34" charset="0"/>
              <a:buChar char="•"/>
            </a:pPr>
            <a:r>
              <a:rPr lang="zh-CN" altLang="zh-CN" dirty="0"/>
              <a:t>中文博士论文</a:t>
            </a:r>
            <a:endParaRPr lang="en-US" altLang="zh-CN" dirty="0"/>
          </a:p>
          <a:p>
            <a:pPr marL="285750" lvl="0" indent="-285750">
              <a:buFont typeface="Arial" panose="020B0604020202020204" pitchFamily="34" charset="0"/>
              <a:buChar char="•"/>
            </a:pPr>
            <a:r>
              <a:rPr lang="zh-CN" altLang="zh-CN" dirty="0"/>
              <a:t>英文综述</a:t>
            </a:r>
            <a:endParaRPr lang="en-US" altLang="zh-CN" dirty="0"/>
          </a:p>
          <a:p>
            <a:pPr marL="285750" lvl="0" indent="-285750">
              <a:buFont typeface="Arial" panose="020B0604020202020204" pitchFamily="34" charset="0"/>
              <a:buChar char="•"/>
            </a:pPr>
            <a:r>
              <a:rPr lang="zh-CN" altLang="en-US" dirty="0"/>
              <a:t>中文期刊、会议文献</a:t>
            </a:r>
          </a:p>
          <a:p>
            <a:pPr marL="285750" lvl="0" indent="-285750">
              <a:buFont typeface="Arial" panose="020B0604020202020204" pitchFamily="34" charset="0"/>
              <a:buChar char="•"/>
            </a:pPr>
            <a:r>
              <a:rPr lang="zh-CN" altLang="en-US" dirty="0"/>
              <a:t>英文期刊、会议文献</a:t>
            </a:r>
          </a:p>
          <a:p>
            <a:pPr marL="285750" lvl="0" indent="-285750">
              <a:buFont typeface="Arial" panose="020B0604020202020204" pitchFamily="34" charset="0"/>
              <a:buChar char="•"/>
            </a:pPr>
            <a:endParaRPr lang="zh-CN" altLang="en-US" dirty="0"/>
          </a:p>
        </p:txBody>
      </p:sp>
      <p:sp>
        <p:nvSpPr>
          <p:cNvPr id="9" name="矩形 8"/>
          <p:cNvSpPr/>
          <p:nvPr/>
        </p:nvSpPr>
        <p:spPr>
          <a:xfrm>
            <a:off x="3930175" y="2496846"/>
            <a:ext cx="1699146" cy="2308324"/>
          </a:xfrm>
          <a:prstGeom prst="rect">
            <a:avLst/>
          </a:prstGeom>
        </p:spPr>
        <p:txBody>
          <a:bodyPr wrap="square">
            <a:spAutoFit/>
          </a:bodyPr>
          <a:lstStyle/>
          <a:p>
            <a:pPr marL="285750" lvl="0" indent="-285750">
              <a:buFont typeface="Arial" panose="020B0604020202020204" pitchFamily="34" charset="0"/>
              <a:buChar char="•"/>
            </a:pPr>
            <a:r>
              <a:rPr lang="zh-CN" altLang="en-US" kern="0" dirty="0">
                <a:solidFill>
                  <a:sysClr val="windowText" lastClr="000000"/>
                </a:solidFill>
              </a:rPr>
              <a:t>中文期刊、会议</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英文期刊、会议</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专利</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电子书</a:t>
            </a:r>
          </a:p>
          <a:p>
            <a:pPr marL="285750" lvl="0" indent="-285750">
              <a:buFont typeface="Arial" panose="020B0604020202020204" pitchFamily="34" charset="0"/>
              <a:buChar char="•"/>
            </a:pPr>
            <a:endParaRPr lang="zh-CN" altLang="en-US" kern="0" dirty="0">
              <a:solidFill>
                <a:sysClr val="windowText" lastClr="000000"/>
              </a:solidFill>
            </a:endParaRPr>
          </a:p>
          <a:p>
            <a:pPr marL="285750" lvl="0" indent="-285750">
              <a:buFont typeface="Arial" panose="020B0604020202020204" pitchFamily="34" charset="0"/>
              <a:buChar char="•"/>
            </a:pPr>
            <a:endParaRPr lang="zh-CN" altLang="en-US" kern="0" dirty="0">
              <a:solidFill>
                <a:sysClr val="windowText" lastClr="000000"/>
              </a:solidFill>
            </a:endParaRPr>
          </a:p>
        </p:txBody>
      </p:sp>
      <p:sp>
        <p:nvSpPr>
          <p:cNvPr id="23" name="矩形 22"/>
          <p:cNvSpPr/>
          <p:nvPr/>
        </p:nvSpPr>
        <p:spPr>
          <a:xfrm>
            <a:off x="6718479" y="2500241"/>
            <a:ext cx="1617260" cy="2308324"/>
          </a:xfrm>
          <a:prstGeom prst="rect">
            <a:avLst/>
          </a:prstGeom>
        </p:spPr>
        <p:txBody>
          <a:bodyPr wrap="square">
            <a:spAutoFit/>
          </a:bodyPr>
          <a:lstStyle/>
          <a:p>
            <a:pPr marL="285750" lvl="0" indent="-285750">
              <a:buFont typeface="Arial" panose="020B0604020202020204" pitchFamily="34" charset="0"/>
              <a:buChar char="•"/>
            </a:pPr>
            <a:r>
              <a:rPr lang="zh-CN" altLang="en-US" dirty="0"/>
              <a:t>中文综述</a:t>
            </a:r>
          </a:p>
          <a:p>
            <a:pPr marL="285750" lvl="0" indent="-285750">
              <a:buFont typeface="Arial" panose="020B0604020202020204" pitchFamily="34" charset="0"/>
              <a:buChar char="•"/>
            </a:pPr>
            <a:r>
              <a:rPr lang="zh-CN" altLang="zh-CN" dirty="0"/>
              <a:t>中文博士论文</a:t>
            </a:r>
            <a:endParaRPr lang="en-US" altLang="zh-CN" dirty="0"/>
          </a:p>
          <a:p>
            <a:pPr marL="285750" lvl="0" indent="-285750">
              <a:buFont typeface="Arial" panose="020B0604020202020204" pitchFamily="34" charset="0"/>
              <a:buChar char="•"/>
            </a:pPr>
            <a:r>
              <a:rPr lang="zh-CN" altLang="zh-CN" dirty="0"/>
              <a:t>英文综述</a:t>
            </a:r>
            <a:endParaRPr lang="en-US" altLang="zh-CN" dirty="0"/>
          </a:p>
          <a:p>
            <a:pPr marL="285750" lvl="0" indent="-285750">
              <a:buFont typeface="Arial" panose="020B0604020202020204" pitchFamily="34" charset="0"/>
              <a:buChar char="•"/>
            </a:pPr>
            <a:r>
              <a:rPr lang="zh-CN" altLang="en-US" dirty="0"/>
              <a:t>中文期刊、会议文献</a:t>
            </a:r>
          </a:p>
          <a:p>
            <a:pPr marL="285750" lvl="0" indent="-285750">
              <a:buFont typeface="Arial" panose="020B0604020202020204" pitchFamily="34" charset="0"/>
              <a:buChar char="•"/>
            </a:pPr>
            <a:r>
              <a:rPr lang="zh-CN" altLang="en-US" dirty="0"/>
              <a:t>英文期刊、会议文献</a:t>
            </a:r>
          </a:p>
        </p:txBody>
      </p:sp>
      <p:sp>
        <p:nvSpPr>
          <p:cNvPr id="17"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ustDataLst>
      <p:tags r:id="rId1"/>
    </p:custDataLst>
    <p:extLst>
      <p:ext uri="{BB962C8B-B14F-4D97-AF65-F5344CB8AC3E}">
        <p14:creationId xmlns:p14="http://schemas.microsoft.com/office/powerpoint/2010/main" xmlns="" val="3994327823"/>
      </p:ext>
    </p:extLst>
  </p:cSld>
  <p:clrMapOvr>
    <a:masterClrMapping/>
  </p:clrMapOvr>
  <p:transition advTm="612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P spid="18" grpId="0" animBg="1"/>
      <p:bldP spid="19" grpId="0" animBg="1"/>
      <p:bldP spid="6" grpId="0"/>
      <p:bldP spid="9"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sz="half" idx="1"/>
          </p:nvPr>
        </p:nvSpPr>
        <p:spPr>
          <a:xfrm>
            <a:off x="975360" y="1454468"/>
            <a:ext cx="8305800" cy="4724400"/>
          </a:xfrm>
        </p:spPr>
        <p:txBody>
          <a:bodyPr/>
          <a:lstStyle/>
          <a:p>
            <a:pPr lvl="1" eaLnBrk="1" hangingPunct="1">
              <a:spcBef>
                <a:spcPct val="0"/>
              </a:spcBef>
            </a:pPr>
            <a:r>
              <a:rPr lang="zh-CN" altLang="en-US" sz="2000" dirty="0" smtClean="0"/>
              <a:t>先内后外</a:t>
            </a:r>
          </a:p>
          <a:p>
            <a:pPr lvl="1" eaLnBrk="1" hangingPunct="1">
              <a:spcBef>
                <a:spcPct val="0"/>
              </a:spcBef>
            </a:pPr>
            <a:r>
              <a:rPr lang="zh-CN" altLang="en-US" sz="2000" dirty="0" smtClean="0"/>
              <a:t>先近后远</a:t>
            </a:r>
          </a:p>
          <a:p>
            <a:pPr lvl="1" eaLnBrk="1" hangingPunct="1">
              <a:spcBef>
                <a:spcPct val="0"/>
              </a:spcBef>
            </a:pPr>
            <a:r>
              <a:rPr lang="zh-CN" altLang="en-US" sz="2000" dirty="0" smtClean="0"/>
              <a:t>先综述后单篇</a:t>
            </a:r>
          </a:p>
          <a:p>
            <a:pPr lvl="1" eaLnBrk="1" hangingPunct="1">
              <a:spcBef>
                <a:spcPct val="0"/>
              </a:spcBef>
            </a:pPr>
            <a:r>
              <a:rPr lang="zh-CN" altLang="en-US" sz="2000" dirty="0" smtClean="0"/>
              <a:t>先文摘后全文</a:t>
            </a:r>
          </a:p>
        </p:txBody>
      </p:sp>
      <p:grpSp>
        <p:nvGrpSpPr>
          <p:cNvPr id="90117" name="Group 5"/>
          <p:cNvGrpSpPr>
            <a:grpSpLocks/>
          </p:cNvGrpSpPr>
          <p:nvPr/>
        </p:nvGrpSpPr>
        <p:grpSpPr bwMode="auto">
          <a:xfrm>
            <a:off x="462280" y="4317365"/>
            <a:ext cx="2365375" cy="1150938"/>
            <a:chOff x="240" y="3355"/>
            <a:chExt cx="1490" cy="725"/>
          </a:xfrm>
        </p:grpSpPr>
        <p:sp>
          <p:nvSpPr>
            <p:cNvPr id="90138" name="AutoShape 6"/>
            <p:cNvSpPr>
              <a:spLocks noChangeArrowheads="1"/>
            </p:cNvSpPr>
            <p:nvPr/>
          </p:nvSpPr>
          <p:spPr bwMode="auto">
            <a:xfrm flipH="1" flipV="1">
              <a:off x="307" y="3719"/>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39" name="Rectangle 7"/>
            <p:cNvSpPr>
              <a:spLocks noChangeArrowheads="1"/>
            </p:cNvSpPr>
            <p:nvPr/>
          </p:nvSpPr>
          <p:spPr bwMode="auto">
            <a:xfrm>
              <a:off x="317" y="3858"/>
              <a:ext cx="755" cy="222"/>
            </a:xfrm>
            <a:prstGeom prst="rect">
              <a:avLst/>
            </a:prstGeom>
            <a:gradFill rotWithShape="1">
              <a:gsLst>
                <a:gs pos="0">
                  <a:srgbClr val="FF9900"/>
                </a:gs>
                <a:gs pos="100000">
                  <a:srgbClr val="7647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中文</a:t>
              </a:r>
            </a:p>
          </p:txBody>
        </p:sp>
        <p:sp>
          <p:nvSpPr>
            <p:cNvPr id="90140" name="AutoShape 8"/>
            <p:cNvSpPr>
              <a:spLocks noChangeArrowheads="1"/>
            </p:cNvSpPr>
            <p:nvPr/>
          </p:nvSpPr>
          <p:spPr bwMode="auto">
            <a:xfrm flipH="1" flipV="1">
              <a:off x="645" y="3355"/>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41" name="Rectangle 9"/>
            <p:cNvSpPr>
              <a:spLocks noChangeArrowheads="1"/>
            </p:cNvSpPr>
            <p:nvPr/>
          </p:nvSpPr>
          <p:spPr bwMode="auto">
            <a:xfrm>
              <a:off x="645" y="3496"/>
              <a:ext cx="755" cy="222"/>
            </a:xfrm>
            <a:prstGeom prst="rect">
              <a:avLst/>
            </a:prstGeom>
            <a:gradFill rotWithShape="1">
              <a:gsLst>
                <a:gs pos="0">
                  <a:srgbClr val="FF6600"/>
                </a:gs>
                <a:gs pos="100000">
                  <a:srgbClr val="762F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外文</a:t>
              </a:r>
            </a:p>
          </p:txBody>
        </p:sp>
        <p:sp>
          <p:nvSpPr>
            <p:cNvPr id="90142" name="AutoShape 10"/>
            <p:cNvSpPr>
              <a:spLocks noChangeArrowheads="1"/>
            </p:cNvSpPr>
            <p:nvPr/>
          </p:nvSpPr>
          <p:spPr bwMode="auto">
            <a:xfrm rot="-5505805">
              <a:off x="227" y="3498"/>
              <a:ext cx="420" cy="3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9 w 21600"/>
                <a:gd name="T19" fmla="*/ 3180 h 21600"/>
                <a:gd name="T20" fmla="*/ 18411 w 21600"/>
                <a:gd name="T21" fmla="*/ 1842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8" y="10776"/>
                  </a:moveTo>
                  <a:cubicBezTo>
                    <a:pt x="16205" y="7792"/>
                    <a:pt x="13783" y="5381"/>
                    <a:pt x="10800" y="5381"/>
                  </a:cubicBezTo>
                  <a:cubicBezTo>
                    <a:pt x="9208" y="5380"/>
                    <a:pt x="7697" y="6080"/>
                    <a:pt x="6667" y="7294"/>
                  </a:cubicBezTo>
                  <a:lnTo>
                    <a:pt x="2564" y="3812"/>
                  </a:lnTo>
                  <a:cubicBezTo>
                    <a:pt x="4616" y="1394"/>
                    <a:pt x="7628" y="-1"/>
                    <a:pt x="10800" y="0"/>
                  </a:cubicBezTo>
                  <a:cubicBezTo>
                    <a:pt x="16746" y="0"/>
                    <a:pt x="21573" y="4806"/>
                    <a:pt x="21599" y="10752"/>
                  </a:cubicBezTo>
                  <a:lnTo>
                    <a:pt x="24299" y="10740"/>
                  </a:lnTo>
                  <a:lnTo>
                    <a:pt x="18932" y="16155"/>
                  </a:lnTo>
                  <a:lnTo>
                    <a:pt x="13518" y="10787"/>
                  </a:lnTo>
                  <a:lnTo>
                    <a:pt x="16218" y="10776"/>
                  </a:lnTo>
                  <a:close/>
                </a:path>
              </a:pathLst>
            </a:custGeom>
            <a:gradFill rotWithShape="0">
              <a:gsLst>
                <a:gs pos="0">
                  <a:srgbClr val="FF9933"/>
                </a:gs>
                <a:gs pos="100000">
                  <a:srgbClr val="764718">
                    <a:alpha val="0"/>
                  </a:srgbClr>
                </a:gs>
              </a:gsLst>
              <a:lin ang="5400000" scaled="1"/>
            </a:gra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zh-CN" altLang="en-US"/>
            </a:p>
          </p:txBody>
        </p:sp>
      </p:grpSp>
      <p:grpSp>
        <p:nvGrpSpPr>
          <p:cNvPr id="90118" name="Group 11"/>
          <p:cNvGrpSpPr>
            <a:grpSpLocks/>
          </p:cNvGrpSpPr>
          <p:nvPr/>
        </p:nvGrpSpPr>
        <p:grpSpPr bwMode="auto">
          <a:xfrm>
            <a:off x="2430780" y="3647440"/>
            <a:ext cx="2365375" cy="1150938"/>
            <a:chOff x="240" y="3355"/>
            <a:chExt cx="1490" cy="725"/>
          </a:xfrm>
        </p:grpSpPr>
        <p:sp>
          <p:nvSpPr>
            <p:cNvPr id="90133" name="AutoShape 12"/>
            <p:cNvSpPr>
              <a:spLocks noChangeArrowheads="1"/>
            </p:cNvSpPr>
            <p:nvPr/>
          </p:nvSpPr>
          <p:spPr bwMode="auto">
            <a:xfrm flipH="1" flipV="1">
              <a:off x="307" y="3719"/>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34" name="Rectangle 13"/>
            <p:cNvSpPr>
              <a:spLocks noChangeArrowheads="1"/>
            </p:cNvSpPr>
            <p:nvPr/>
          </p:nvSpPr>
          <p:spPr bwMode="auto">
            <a:xfrm>
              <a:off x="317" y="3858"/>
              <a:ext cx="755" cy="222"/>
            </a:xfrm>
            <a:prstGeom prst="rect">
              <a:avLst/>
            </a:prstGeom>
            <a:gradFill rotWithShape="1">
              <a:gsLst>
                <a:gs pos="0">
                  <a:srgbClr val="FF9900"/>
                </a:gs>
                <a:gs pos="100000">
                  <a:srgbClr val="7647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新文章</a:t>
              </a:r>
            </a:p>
          </p:txBody>
        </p:sp>
        <p:sp>
          <p:nvSpPr>
            <p:cNvPr id="90135" name="AutoShape 14"/>
            <p:cNvSpPr>
              <a:spLocks noChangeArrowheads="1"/>
            </p:cNvSpPr>
            <p:nvPr/>
          </p:nvSpPr>
          <p:spPr bwMode="auto">
            <a:xfrm flipH="1" flipV="1">
              <a:off x="645" y="3355"/>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36" name="Rectangle 15"/>
            <p:cNvSpPr>
              <a:spLocks noChangeArrowheads="1"/>
            </p:cNvSpPr>
            <p:nvPr/>
          </p:nvSpPr>
          <p:spPr bwMode="auto">
            <a:xfrm>
              <a:off x="645" y="3496"/>
              <a:ext cx="755" cy="222"/>
            </a:xfrm>
            <a:prstGeom prst="rect">
              <a:avLst/>
            </a:prstGeom>
            <a:gradFill rotWithShape="1">
              <a:gsLst>
                <a:gs pos="0">
                  <a:srgbClr val="FF6600"/>
                </a:gs>
                <a:gs pos="100000">
                  <a:srgbClr val="762F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老文章</a:t>
              </a:r>
            </a:p>
          </p:txBody>
        </p:sp>
        <p:sp>
          <p:nvSpPr>
            <p:cNvPr id="90137" name="AutoShape 16"/>
            <p:cNvSpPr>
              <a:spLocks noChangeArrowheads="1"/>
            </p:cNvSpPr>
            <p:nvPr/>
          </p:nvSpPr>
          <p:spPr bwMode="auto">
            <a:xfrm rot="-5505805">
              <a:off x="227" y="3498"/>
              <a:ext cx="420" cy="3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9 w 21600"/>
                <a:gd name="T19" fmla="*/ 3180 h 21600"/>
                <a:gd name="T20" fmla="*/ 18411 w 21600"/>
                <a:gd name="T21" fmla="*/ 1842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8" y="10776"/>
                  </a:moveTo>
                  <a:cubicBezTo>
                    <a:pt x="16205" y="7792"/>
                    <a:pt x="13783" y="5381"/>
                    <a:pt x="10800" y="5381"/>
                  </a:cubicBezTo>
                  <a:cubicBezTo>
                    <a:pt x="9208" y="5380"/>
                    <a:pt x="7697" y="6080"/>
                    <a:pt x="6667" y="7294"/>
                  </a:cubicBezTo>
                  <a:lnTo>
                    <a:pt x="2564" y="3812"/>
                  </a:lnTo>
                  <a:cubicBezTo>
                    <a:pt x="4616" y="1394"/>
                    <a:pt x="7628" y="-1"/>
                    <a:pt x="10800" y="0"/>
                  </a:cubicBezTo>
                  <a:cubicBezTo>
                    <a:pt x="16746" y="0"/>
                    <a:pt x="21573" y="4806"/>
                    <a:pt x="21599" y="10752"/>
                  </a:cubicBezTo>
                  <a:lnTo>
                    <a:pt x="24299" y="10740"/>
                  </a:lnTo>
                  <a:lnTo>
                    <a:pt x="18932" y="16155"/>
                  </a:lnTo>
                  <a:lnTo>
                    <a:pt x="13518" y="10787"/>
                  </a:lnTo>
                  <a:lnTo>
                    <a:pt x="16218" y="10776"/>
                  </a:lnTo>
                  <a:close/>
                </a:path>
              </a:pathLst>
            </a:custGeom>
            <a:gradFill rotWithShape="0">
              <a:gsLst>
                <a:gs pos="0">
                  <a:srgbClr val="FF9933"/>
                </a:gs>
                <a:gs pos="100000">
                  <a:srgbClr val="764718">
                    <a:alpha val="0"/>
                  </a:srgbClr>
                </a:gs>
              </a:gsLst>
              <a:lin ang="5400000" scaled="1"/>
            </a:gra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zh-CN" altLang="en-US"/>
            </a:p>
          </p:txBody>
        </p:sp>
      </p:grpSp>
      <p:grpSp>
        <p:nvGrpSpPr>
          <p:cNvPr id="90119" name="Group 17"/>
          <p:cNvGrpSpPr>
            <a:grpSpLocks/>
          </p:cNvGrpSpPr>
          <p:nvPr/>
        </p:nvGrpSpPr>
        <p:grpSpPr bwMode="auto">
          <a:xfrm>
            <a:off x="4411980" y="2961640"/>
            <a:ext cx="2365375" cy="1150938"/>
            <a:chOff x="240" y="3355"/>
            <a:chExt cx="1490" cy="725"/>
          </a:xfrm>
        </p:grpSpPr>
        <p:sp>
          <p:nvSpPr>
            <p:cNvPr id="90128" name="AutoShape 18"/>
            <p:cNvSpPr>
              <a:spLocks noChangeArrowheads="1"/>
            </p:cNvSpPr>
            <p:nvPr/>
          </p:nvSpPr>
          <p:spPr bwMode="auto">
            <a:xfrm flipH="1" flipV="1">
              <a:off x="307" y="3719"/>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29" name="Rectangle 19"/>
            <p:cNvSpPr>
              <a:spLocks noChangeArrowheads="1"/>
            </p:cNvSpPr>
            <p:nvPr/>
          </p:nvSpPr>
          <p:spPr bwMode="auto">
            <a:xfrm>
              <a:off x="317" y="3858"/>
              <a:ext cx="755" cy="222"/>
            </a:xfrm>
            <a:prstGeom prst="rect">
              <a:avLst/>
            </a:prstGeom>
            <a:gradFill rotWithShape="1">
              <a:gsLst>
                <a:gs pos="0">
                  <a:srgbClr val="FF9900"/>
                </a:gs>
                <a:gs pos="100000">
                  <a:srgbClr val="7647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综述</a:t>
              </a:r>
            </a:p>
          </p:txBody>
        </p:sp>
        <p:sp>
          <p:nvSpPr>
            <p:cNvPr id="90130" name="AutoShape 20"/>
            <p:cNvSpPr>
              <a:spLocks noChangeArrowheads="1"/>
            </p:cNvSpPr>
            <p:nvPr/>
          </p:nvSpPr>
          <p:spPr bwMode="auto">
            <a:xfrm flipH="1" flipV="1">
              <a:off x="645" y="3355"/>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31" name="Rectangle 21"/>
            <p:cNvSpPr>
              <a:spLocks noChangeArrowheads="1"/>
            </p:cNvSpPr>
            <p:nvPr/>
          </p:nvSpPr>
          <p:spPr bwMode="auto">
            <a:xfrm>
              <a:off x="645" y="3496"/>
              <a:ext cx="755" cy="222"/>
            </a:xfrm>
            <a:prstGeom prst="rect">
              <a:avLst/>
            </a:prstGeom>
            <a:gradFill rotWithShape="1">
              <a:gsLst>
                <a:gs pos="0">
                  <a:srgbClr val="FF6600"/>
                </a:gs>
                <a:gs pos="100000">
                  <a:srgbClr val="762F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单篇</a:t>
              </a:r>
            </a:p>
          </p:txBody>
        </p:sp>
        <p:sp>
          <p:nvSpPr>
            <p:cNvPr id="90132" name="AutoShape 22"/>
            <p:cNvSpPr>
              <a:spLocks noChangeArrowheads="1"/>
            </p:cNvSpPr>
            <p:nvPr/>
          </p:nvSpPr>
          <p:spPr bwMode="auto">
            <a:xfrm rot="-5505805">
              <a:off x="227" y="3498"/>
              <a:ext cx="420" cy="3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9 w 21600"/>
                <a:gd name="T19" fmla="*/ 3180 h 21600"/>
                <a:gd name="T20" fmla="*/ 18411 w 21600"/>
                <a:gd name="T21" fmla="*/ 1842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8" y="10776"/>
                  </a:moveTo>
                  <a:cubicBezTo>
                    <a:pt x="16205" y="7792"/>
                    <a:pt x="13783" y="5381"/>
                    <a:pt x="10800" y="5381"/>
                  </a:cubicBezTo>
                  <a:cubicBezTo>
                    <a:pt x="9208" y="5380"/>
                    <a:pt x="7697" y="6080"/>
                    <a:pt x="6667" y="7294"/>
                  </a:cubicBezTo>
                  <a:lnTo>
                    <a:pt x="2564" y="3812"/>
                  </a:lnTo>
                  <a:cubicBezTo>
                    <a:pt x="4616" y="1394"/>
                    <a:pt x="7628" y="-1"/>
                    <a:pt x="10800" y="0"/>
                  </a:cubicBezTo>
                  <a:cubicBezTo>
                    <a:pt x="16746" y="0"/>
                    <a:pt x="21573" y="4806"/>
                    <a:pt x="21599" y="10752"/>
                  </a:cubicBezTo>
                  <a:lnTo>
                    <a:pt x="24299" y="10740"/>
                  </a:lnTo>
                  <a:lnTo>
                    <a:pt x="18932" y="16155"/>
                  </a:lnTo>
                  <a:lnTo>
                    <a:pt x="13518" y="10787"/>
                  </a:lnTo>
                  <a:lnTo>
                    <a:pt x="16218" y="10776"/>
                  </a:lnTo>
                  <a:close/>
                </a:path>
              </a:pathLst>
            </a:custGeom>
            <a:gradFill rotWithShape="0">
              <a:gsLst>
                <a:gs pos="0">
                  <a:srgbClr val="FF9933"/>
                </a:gs>
                <a:gs pos="100000">
                  <a:srgbClr val="764718">
                    <a:alpha val="0"/>
                  </a:srgbClr>
                </a:gs>
              </a:gsLst>
              <a:lin ang="5400000" scaled="1"/>
            </a:gra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zh-CN" altLang="en-US"/>
            </a:p>
          </p:txBody>
        </p:sp>
      </p:grpSp>
      <p:grpSp>
        <p:nvGrpSpPr>
          <p:cNvPr id="90120" name="Group 23"/>
          <p:cNvGrpSpPr>
            <a:grpSpLocks/>
          </p:cNvGrpSpPr>
          <p:nvPr/>
        </p:nvGrpSpPr>
        <p:grpSpPr bwMode="auto">
          <a:xfrm>
            <a:off x="6405880" y="2275840"/>
            <a:ext cx="2365375" cy="1150938"/>
            <a:chOff x="240" y="3355"/>
            <a:chExt cx="1490" cy="725"/>
          </a:xfrm>
        </p:grpSpPr>
        <p:sp>
          <p:nvSpPr>
            <p:cNvPr id="90123" name="AutoShape 24"/>
            <p:cNvSpPr>
              <a:spLocks noChangeArrowheads="1"/>
            </p:cNvSpPr>
            <p:nvPr/>
          </p:nvSpPr>
          <p:spPr bwMode="auto">
            <a:xfrm flipH="1" flipV="1">
              <a:off x="307" y="3719"/>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24" name="Rectangle 25"/>
            <p:cNvSpPr>
              <a:spLocks noChangeArrowheads="1"/>
            </p:cNvSpPr>
            <p:nvPr/>
          </p:nvSpPr>
          <p:spPr bwMode="auto">
            <a:xfrm>
              <a:off x="317" y="3858"/>
              <a:ext cx="755" cy="222"/>
            </a:xfrm>
            <a:prstGeom prst="rect">
              <a:avLst/>
            </a:prstGeom>
            <a:gradFill rotWithShape="1">
              <a:gsLst>
                <a:gs pos="0">
                  <a:srgbClr val="FF9900"/>
                </a:gs>
                <a:gs pos="100000">
                  <a:srgbClr val="7647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文摘</a:t>
              </a:r>
            </a:p>
          </p:txBody>
        </p:sp>
        <p:sp>
          <p:nvSpPr>
            <p:cNvPr id="90125" name="AutoShape 26"/>
            <p:cNvSpPr>
              <a:spLocks noChangeArrowheads="1"/>
            </p:cNvSpPr>
            <p:nvPr/>
          </p:nvSpPr>
          <p:spPr bwMode="auto">
            <a:xfrm flipH="1" flipV="1">
              <a:off x="645" y="3355"/>
              <a:ext cx="1085" cy="141"/>
            </a:xfrm>
            <a:prstGeom prst="parallelogram">
              <a:avLst>
                <a:gd name="adj" fmla="val 231350"/>
              </a:avLst>
            </a:prstGeom>
            <a:solidFill>
              <a:srgbClr val="AEAE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p>
          </p:txBody>
        </p:sp>
        <p:sp>
          <p:nvSpPr>
            <p:cNvPr id="90126" name="Rectangle 27"/>
            <p:cNvSpPr>
              <a:spLocks noChangeArrowheads="1"/>
            </p:cNvSpPr>
            <p:nvPr/>
          </p:nvSpPr>
          <p:spPr bwMode="auto">
            <a:xfrm>
              <a:off x="645" y="3496"/>
              <a:ext cx="755" cy="222"/>
            </a:xfrm>
            <a:prstGeom prst="rect">
              <a:avLst/>
            </a:prstGeom>
            <a:gradFill rotWithShape="1">
              <a:gsLst>
                <a:gs pos="0">
                  <a:srgbClr val="FF6600"/>
                </a:gs>
                <a:gs pos="100000">
                  <a:srgbClr val="762F0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100000"/>
                </a:lnSpc>
                <a:spcBef>
                  <a:spcPct val="0"/>
                </a:spcBef>
                <a:buSzTx/>
                <a:buFontTx/>
                <a:buNone/>
              </a:pPr>
              <a:r>
                <a:rPr lang="zh-CN" altLang="en-US" sz="2400">
                  <a:solidFill>
                    <a:srgbClr val="FFFFFF"/>
                  </a:solidFill>
                  <a:latin typeface="宋体" panose="02010600030101010101" pitchFamily="2" charset="-122"/>
                </a:rPr>
                <a:t>全文</a:t>
              </a:r>
            </a:p>
          </p:txBody>
        </p:sp>
        <p:sp>
          <p:nvSpPr>
            <p:cNvPr id="90127" name="AutoShape 28"/>
            <p:cNvSpPr>
              <a:spLocks noChangeArrowheads="1"/>
            </p:cNvSpPr>
            <p:nvPr/>
          </p:nvSpPr>
          <p:spPr bwMode="auto">
            <a:xfrm rot="-5505805">
              <a:off x="227" y="3498"/>
              <a:ext cx="420" cy="3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9 w 21600"/>
                <a:gd name="T19" fmla="*/ 3180 h 21600"/>
                <a:gd name="T20" fmla="*/ 18411 w 21600"/>
                <a:gd name="T21" fmla="*/ 1842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18" y="10776"/>
                  </a:moveTo>
                  <a:cubicBezTo>
                    <a:pt x="16205" y="7792"/>
                    <a:pt x="13783" y="5381"/>
                    <a:pt x="10800" y="5381"/>
                  </a:cubicBezTo>
                  <a:cubicBezTo>
                    <a:pt x="9208" y="5380"/>
                    <a:pt x="7697" y="6080"/>
                    <a:pt x="6667" y="7294"/>
                  </a:cubicBezTo>
                  <a:lnTo>
                    <a:pt x="2564" y="3812"/>
                  </a:lnTo>
                  <a:cubicBezTo>
                    <a:pt x="4616" y="1394"/>
                    <a:pt x="7628" y="-1"/>
                    <a:pt x="10800" y="0"/>
                  </a:cubicBezTo>
                  <a:cubicBezTo>
                    <a:pt x="16746" y="0"/>
                    <a:pt x="21573" y="4806"/>
                    <a:pt x="21599" y="10752"/>
                  </a:cubicBezTo>
                  <a:lnTo>
                    <a:pt x="24299" y="10740"/>
                  </a:lnTo>
                  <a:lnTo>
                    <a:pt x="18932" y="16155"/>
                  </a:lnTo>
                  <a:lnTo>
                    <a:pt x="13518" y="10787"/>
                  </a:lnTo>
                  <a:lnTo>
                    <a:pt x="16218" y="10776"/>
                  </a:lnTo>
                  <a:close/>
                </a:path>
              </a:pathLst>
            </a:custGeom>
            <a:gradFill rotWithShape="0">
              <a:gsLst>
                <a:gs pos="0">
                  <a:srgbClr val="FF9933"/>
                </a:gs>
                <a:gs pos="100000">
                  <a:srgbClr val="764718">
                    <a:alpha val="0"/>
                  </a:srgbClr>
                </a:gs>
              </a:gsLst>
              <a:lin ang="5400000" scaled="1"/>
            </a:gra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zh-CN" altLang="en-US"/>
            </a:p>
          </p:txBody>
        </p:sp>
      </p:grpSp>
      <p:sp>
        <p:nvSpPr>
          <p:cNvPr id="28" name="标题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zh-CN" altLang="en-US" sz="3200" b="1" dirty="0" smtClean="0">
                <a:solidFill>
                  <a:schemeClr val="tx2"/>
                </a:solidFill>
                <a:latin typeface="+mj-lt"/>
                <a:ea typeface="+mj-ea"/>
                <a:cs typeface="+mj-cs"/>
              </a:rPr>
              <a:t>不同文献如何读</a:t>
            </a:r>
            <a:endParaRPr lang="zh-CN" altLang="en-US" sz="3200" b="1" dirty="0">
              <a:solidFill>
                <a:schemeClr val="tx2"/>
              </a:solidFill>
              <a:latin typeface="+mj-lt"/>
              <a:ea typeface="+mj-ea"/>
              <a:cs typeface="+mj-cs"/>
            </a:endParaRPr>
          </a:p>
        </p:txBody>
      </p:sp>
      <p:sp>
        <p:nvSpPr>
          <p:cNvPr id="29"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32" name="页脚占位符 3"/>
          <p:cNvSpPr>
            <a:spLocks noGrp="1"/>
          </p:cNvSpPr>
          <p:nvPr>
            <p:ph type="ftr" sz="quarter" idx="4294967295"/>
          </p:nvPr>
        </p:nvSpPr>
        <p:spPr>
          <a:xfrm>
            <a:off x="6229350" y="6343650"/>
            <a:ext cx="2895600" cy="476250"/>
          </a:xfrm>
          <a:prstGeom prst="rect">
            <a:avLst/>
          </a:prstGeom>
        </p:spPr>
        <p:txBody>
          <a:bodyPr/>
          <a:lstStyle/>
          <a:p>
            <a:pPr algn="r"/>
            <a:r>
              <a:rPr lang="zh-CN" altLang="en-US" sz="1400" b="1" dirty="0" smtClean="0">
                <a:solidFill>
                  <a:srgbClr val="000000"/>
                </a:solidFill>
                <a:ea typeface="黑体" pitchFamily="2" charset="-122"/>
              </a:rPr>
              <a:t>如何有效地检索、利用文献资源</a:t>
            </a:r>
            <a:endParaRPr lang="en-US" altLang="zh-CN" sz="1400" b="1" dirty="0">
              <a:solidFill>
                <a:srgbClr val="000000"/>
              </a:solidFill>
              <a:ea typeface="黑体" pitchFamily="2" charset="-122"/>
            </a:endParaRPr>
          </a:p>
        </p:txBody>
      </p:sp>
    </p:spTree>
    <p:extLst>
      <p:ext uri="{BB962C8B-B14F-4D97-AF65-F5344CB8AC3E}">
        <p14:creationId xmlns:p14="http://schemas.microsoft.com/office/powerpoint/2010/main" xmlns="" val="408154902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613" y="1554163"/>
            <a:ext cx="1795462"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5600" y="1700213"/>
            <a:ext cx="2944813"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0" name="TextBox 7"/>
          <p:cNvSpPr txBox="1">
            <a:spLocks noChangeArrowheads="1"/>
          </p:cNvSpPr>
          <p:nvPr/>
        </p:nvSpPr>
        <p:spPr bwMode="auto">
          <a:xfrm>
            <a:off x="1116013" y="3975100"/>
            <a:ext cx="34559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lang="zh-CN" altLang="en-US" sz="2400" dirty="0">
                <a:solidFill>
                  <a:srgbClr val="FF0000"/>
                </a:solidFill>
              </a:rPr>
              <a:t>从一篇高质量文章开始</a:t>
            </a:r>
          </a:p>
        </p:txBody>
      </p:sp>
      <p:sp>
        <p:nvSpPr>
          <p:cNvPr id="93191" name="TextBox 8"/>
          <p:cNvSpPr txBox="1">
            <a:spLocks noChangeArrowheads="1"/>
          </p:cNvSpPr>
          <p:nvPr/>
        </p:nvSpPr>
        <p:spPr bwMode="auto">
          <a:xfrm>
            <a:off x="5292725" y="3903663"/>
            <a:ext cx="28797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marL="742950" indent="-285750">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lang="zh-CN" altLang="en-US" sz="2400">
                <a:solidFill>
                  <a:srgbClr val="FF0000"/>
                </a:solidFill>
              </a:rPr>
              <a:t>从一个主题入手</a:t>
            </a:r>
          </a:p>
        </p:txBody>
      </p:sp>
      <p:sp>
        <p:nvSpPr>
          <p:cNvPr id="10" name="Rectangle 3"/>
          <p:cNvSpPr txBox="1">
            <a:spLocks noChangeArrowheads="1"/>
          </p:cNvSpPr>
          <p:nvPr/>
        </p:nvSpPr>
        <p:spPr>
          <a:xfrm>
            <a:off x="1042988" y="4510088"/>
            <a:ext cx="3671887" cy="2087562"/>
          </a:xfrm>
          <a:prstGeom prst="rect">
            <a:avLst/>
          </a:prstGeom>
        </p:spPr>
        <p:txBody>
          <a:bodyPr/>
          <a:lstStyle/>
          <a:p>
            <a:pPr marL="285750" indent="-285750">
              <a:lnSpc>
                <a:spcPct val="130000"/>
              </a:lnSpc>
              <a:spcBef>
                <a:spcPct val="20000"/>
              </a:spcBef>
              <a:buFontTx/>
              <a:buChar char="–"/>
              <a:defRPr/>
            </a:pPr>
            <a:r>
              <a:rPr lang="zh-CN" altLang="en-US" sz="2400" b="1" kern="0" dirty="0">
                <a:latin typeface="+mn-lt"/>
                <a:ea typeface="+mn-ea"/>
              </a:rPr>
              <a:t>了解目前论文所涉及到内容的最新动态</a:t>
            </a:r>
          </a:p>
          <a:p>
            <a:pPr marL="285750" indent="-285750">
              <a:lnSpc>
                <a:spcPct val="130000"/>
              </a:lnSpc>
              <a:spcBef>
                <a:spcPct val="20000"/>
              </a:spcBef>
              <a:buFontTx/>
              <a:buChar char="–"/>
              <a:defRPr/>
            </a:pPr>
            <a:r>
              <a:rPr lang="zh-CN" altLang="en-US" sz="2400" b="1" kern="0" dirty="0">
                <a:latin typeface="+mn-lt"/>
                <a:ea typeface="+mn-ea"/>
              </a:rPr>
              <a:t>现有的理论基础和经典方法</a:t>
            </a:r>
          </a:p>
          <a:p>
            <a:pPr marL="342900" indent="-342900">
              <a:lnSpc>
                <a:spcPct val="130000"/>
              </a:lnSpc>
              <a:spcBef>
                <a:spcPct val="20000"/>
              </a:spcBef>
              <a:buSzPct val="60000"/>
              <a:defRPr/>
            </a:pPr>
            <a:endParaRPr lang="zh-CN" altLang="en-US" sz="2800" b="1" kern="0" dirty="0">
              <a:latin typeface="+mn-lt"/>
              <a:ea typeface="+mn-ea"/>
            </a:endParaRPr>
          </a:p>
        </p:txBody>
      </p:sp>
      <p:sp>
        <p:nvSpPr>
          <p:cNvPr id="11" name="Rectangle 3"/>
          <p:cNvSpPr txBox="1">
            <a:spLocks noChangeArrowheads="1"/>
          </p:cNvSpPr>
          <p:nvPr/>
        </p:nvSpPr>
        <p:spPr>
          <a:xfrm>
            <a:off x="5364163" y="4437063"/>
            <a:ext cx="3455987" cy="2016125"/>
          </a:xfrm>
          <a:prstGeom prst="rect">
            <a:avLst/>
          </a:prstGeom>
        </p:spPr>
        <p:txBody>
          <a:bodyPr/>
          <a:lstStyle/>
          <a:p>
            <a:pPr marL="285750" indent="-285750">
              <a:lnSpc>
                <a:spcPct val="130000"/>
              </a:lnSpc>
              <a:spcBef>
                <a:spcPct val="20000"/>
              </a:spcBef>
              <a:buFontTx/>
              <a:buChar char="–"/>
              <a:defRPr/>
            </a:pPr>
            <a:r>
              <a:rPr lang="zh-CN" altLang="en-US" sz="2400" b="1" kern="0" dirty="0">
                <a:latin typeface="+mn-lt"/>
                <a:ea typeface="+mn-ea"/>
              </a:rPr>
              <a:t>找出主题词</a:t>
            </a:r>
          </a:p>
          <a:p>
            <a:pPr marL="285750" indent="-285750">
              <a:lnSpc>
                <a:spcPct val="130000"/>
              </a:lnSpc>
              <a:spcBef>
                <a:spcPct val="20000"/>
              </a:spcBef>
              <a:buFontTx/>
              <a:buChar char="–"/>
              <a:defRPr/>
            </a:pPr>
            <a:r>
              <a:rPr lang="zh-CN" altLang="en-US" sz="2400" b="1" kern="0" dirty="0">
                <a:latin typeface="+mn-lt"/>
                <a:ea typeface="+mn-ea"/>
              </a:rPr>
              <a:t>检索并从中找到研究的思路</a:t>
            </a:r>
          </a:p>
          <a:p>
            <a:pPr marL="342900" indent="-342900">
              <a:lnSpc>
                <a:spcPct val="130000"/>
              </a:lnSpc>
              <a:spcBef>
                <a:spcPct val="20000"/>
              </a:spcBef>
              <a:buSzPct val="60000"/>
              <a:defRPr/>
            </a:pPr>
            <a:endParaRPr lang="zh-CN" altLang="en-US" sz="2800" b="1" kern="0" dirty="0">
              <a:latin typeface="+mn-lt"/>
              <a:ea typeface="+mn-ea"/>
            </a:endParaRPr>
          </a:p>
        </p:txBody>
      </p:sp>
      <p:sp>
        <p:nvSpPr>
          <p:cNvPr id="14"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15" name="标题 1"/>
          <p:cNvSpPr>
            <a:spLocks noGrp="1"/>
          </p:cNvSpPr>
          <p:nvPr>
            <p:ph type="title"/>
          </p:nvPr>
        </p:nvSpPr>
        <p:spPr>
          <a:xfrm>
            <a:off x="457200" y="274638"/>
            <a:ext cx="8229600" cy="1143000"/>
          </a:xfrm>
        </p:spPr>
        <p:txBody>
          <a:bodyPr/>
          <a:lstStyle/>
          <a:p>
            <a:r>
              <a:rPr lang="zh-CN" altLang="en-US" dirty="0" smtClean="0"/>
              <a:t>如何</a:t>
            </a:r>
            <a:r>
              <a:rPr lang="zh-CN" altLang="en-US" dirty="0" smtClean="0"/>
              <a:t>选择文献</a:t>
            </a:r>
            <a:endParaRPr lang="en-US" altLang="zh-CN" dirty="0" smtClean="0"/>
          </a:p>
        </p:txBody>
      </p:sp>
      <p:sp>
        <p:nvSpPr>
          <p:cNvPr id="16"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437601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1675" y="1171600"/>
            <a:ext cx="7740650" cy="4525963"/>
          </a:xfrm>
        </p:spPr>
        <p:txBody>
          <a:bodyPr>
            <a:noAutofit/>
          </a:bodyPr>
          <a:lstStyle/>
          <a:p>
            <a:r>
              <a:rPr lang="zh-CN" altLang="en-US" dirty="0" smtClean="0"/>
              <a:t>调研阶段：</a:t>
            </a:r>
            <a:endParaRPr lang="en-US" altLang="zh-CN" dirty="0" smtClean="0"/>
          </a:p>
          <a:p>
            <a:pPr lvl="1"/>
            <a:r>
              <a:rPr lang="zh-CN" altLang="en-US" dirty="0" smtClean="0"/>
              <a:t>选择</a:t>
            </a:r>
            <a:r>
              <a:rPr lang="zh-CN" altLang="en-US" dirty="0" smtClean="0">
                <a:solidFill>
                  <a:schemeClr val="accent2"/>
                </a:solidFill>
              </a:rPr>
              <a:t>文摘类数据库</a:t>
            </a:r>
            <a:r>
              <a:rPr lang="zh-CN" altLang="en-US" dirty="0" smtClean="0"/>
              <a:t>，注重</a:t>
            </a:r>
            <a:r>
              <a:rPr lang="zh-CN" altLang="en-US" dirty="0" smtClean="0">
                <a:solidFill>
                  <a:schemeClr val="accent2"/>
                </a:solidFill>
              </a:rPr>
              <a:t>全面</a:t>
            </a:r>
            <a:endParaRPr lang="en-US" altLang="zh-CN" dirty="0" smtClean="0">
              <a:solidFill>
                <a:schemeClr val="accent2"/>
              </a:solidFill>
            </a:endParaRPr>
          </a:p>
          <a:p>
            <a:r>
              <a:rPr lang="zh-CN" altLang="en-US" dirty="0" smtClean="0"/>
              <a:t>研究阶段：</a:t>
            </a:r>
            <a:endParaRPr lang="en-US" altLang="zh-CN" dirty="0" smtClean="0"/>
          </a:p>
          <a:p>
            <a:pPr lvl="1" indent="-342900"/>
            <a:r>
              <a:rPr lang="zh-CN" altLang="en-US" dirty="0" smtClean="0"/>
              <a:t>选择</a:t>
            </a:r>
            <a:r>
              <a:rPr lang="zh-CN" altLang="en-US" dirty="0">
                <a:solidFill>
                  <a:schemeClr val="accent2"/>
                </a:solidFill>
              </a:rPr>
              <a:t>全文数据库、学</a:t>
            </a:r>
            <a:r>
              <a:rPr lang="zh-CN" altLang="en-US" dirty="0" smtClean="0">
                <a:solidFill>
                  <a:schemeClr val="accent2"/>
                </a:solidFill>
              </a:rPr>
              <a:t>协会数据库</a:t>
            </a:r>
            <a:r>
              <a:rPr lang="zh-CN" altLang="en-US" dirty="0" smtClean="0"/>
              <a:t>，注重</a:t>
            </a:r>
            <a:r>
              <a:rPr lang="zh-CN" altLang="en-US" dirty="0" smtClean="0">
                <a:solidFill>
                  <a:schemeClr val="accent2"/>
                </a:solidFill>
              </a:rPr>
              <a:t>最新技术</a:t>
            </a:r>
            <a:endParaRPr lang="en-US" altLang="zh-CN" dirty="0" smtClean="0">
              <a:solidFill>
                <a:schemeClr val="accent2"/>
              </a:solidFill>
            </a:endParaRPr>
          </a:p>
          <a:p>
            <a:r>
              <a:rPr lang="zh-CN" altLang="en-US" dirty="0" smtClean="0"/>
              <a:t>注重</a:t>
            </a:r>
            <a:endParaRPr lang="en-US" altLang="zh-CN" dirty="0" smtClean="0"/>
          </a:p>
          <a:p>
            <a:pPr lvl="1"/>
            <a:r>
              <a:rPr lang="zh-CN" altLang="en-US" dirty="0" smtClean="0"/>
              <a:t>高被引，高影响因子期刊论文</a:t>
            </a:r>
            <a:endParaRPr lang="en-US" altLang="zh-CN" dirty="0" smtClean="0"/>
          </a:p>
          <a:p>
            <a:pPr lvl="1"/>
            <a:r>
              <a:rPr lang="zh-CN" altLang="en-US" dirty="0" smtClean="0"/>
              <a:t>跟踪</a:t>
            </a:r>
            <a:r>
              <a:rPr lang="zh-CN" altLang="zh-CN" dirty="0" smtClean="0"/>
              <a:t>检索</a:t>
            </a:r>
            <a:r>
              <a:rPr lang="zh-CN" altLang="zh-CN" dirty="0"/>
              <a:t>某个</a:t>
            </a:r>
            <a:r>
              <a:rPr lang="zh-CN" altLang="zh-CN" dirty="0" smtClean="0"/>
              <a:t>学者</a:t>
            </a:r>
            <a:r>
              <a:rPr lang="zh-CN" altLang="en-US" dirty="0" smtClean="0"/>
              <a:t>（高被引作者、期刊文章约稿人、会议主席等）</a:t>
            </a:r>
            <a:endParaRPr lang="en-US" altLang="zh-CN" dirty="0" smtClean="0"/>
          </a:p>
          <a:p>
            <a:pPr lvl="1"/>
            <a:r>
              <a:rPr lang="zh-CN" altLang="zh-CN" dirty="0"/>
              <a:t>参考综述检索</a:t>
            </a:r>
            <a:r>
              <a:rPr lang="en-US" altLang="zh-CN" dirty="0"/>
              <a:t>-Review</a:t>
            </a:r>
            <a:br>
              <a:rPr lang="en-US" altLang="zh-CN" dirty="0"/>
            </a:br>
            <a:r>
              <a:rPr lang="en-US" altLang="zh-CN" dirty="0"/>
              <a:t/>
            </a:r>
            <a:br>
              <a:rPr lang="en-US" altLang="zh-CN" dirty="0"/>
            </a:br>
            <a:r>
              <a:rPr lang="en-US" altLang="zh-CN" dirty="0"/>
              <a:t/>
            </a:r>
            <a:br>
              <a:rPr lang="en-US" altLang="zh-CN" dirty="0"/>
            </a:br>
            <a:endParaRPr lang="zh-CN" altLang="en-US" dirty="0"/>
          </a:p>
        </p:txBody>
      </p:sp>
      <p:sp>
        <p:nvSpPr>
          <p:cNvPr id="5" name="标题 1"/>
          <p:cNvSpPr>
            <a:spLocks noGrp="1"/>
          </p:cNvSpPr>
          <p:nvPr>
            <p:ph type="title"/>
          </p:nvPr>
        </p:nvSpPr>
        <p:spPr>
          <a:xfrm>
            <a:off x="457200" y="274638"/>
            <a:ext cx="8229600" cy="1143000"/>
          </a:xfrm>
        </p:spPr>
        <p:txBody>
          <a:bodyPr/>
          <a:lstStyle/>
          <a:p>
            <a:r>
              <a:rPr lang="zh-CN" altLang="en-US" dirty="0" smtClean="0"/>
              <a:t>如何</a:t>
            </a:r>
            <a:r>
              <a:rPr lang="zh-CN" altLang="en-US" dirty="0" smtClean="0"/>
              <a:t>选择文献</a:t>
            </a:r>
            <a:endParaRPr lang="en-US" altLang="zh-CN" dirty="0" smtClean="0"/>
          </a:p>
        </p:txBody>
      </p:sp>
      <p:sp>
        <p:nvSpPr>
          <p:cNvPr id="8"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9"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548340885"/>
      </p:ext>
    </p:extLst>
  </p:cSld>
  <p:clrMapOvr>
    <a:masterClrMapping/>
  </p:clrMapOvr>
  <p:transition advTm="683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不同</a:t>
            </a:r>
            <a:r>
              <a:rPr lang="zh-CN" altLang="en-US" dirty="0" smtClean="0"/>
              <a:t>文献，选择不同数据库</a:t>
            </a:r>
            <a:endParaRPr lang="zh-CN" altLang="en-US" dirty="0"/>
          </a:p>
        </p:txBody>
      </p:sp>
      <p:graphicFrame>
        <p:nvGraphicFramePr>
          <p:cNvPr id="10" name="内容占位符 7"/>
          <p:cNvGraphicFramePr>
            <a:graphicFrameLocks/>
          </p:cNvGraphicFramePr>
          <p:nvPr>
            <p:extLst>
              <p:ext uri="{D42A27DB-BD31-4B8C-83A1-F6EECF244321}">
                <p14:modId xmlns:p14="http://schemas.microsoft.com/office/powerpoint/2010/main" xmlns="" val="3225492021"/>
              </p:ext>
            </p:extLst>
          </p:nvPr>
        </p:nvGraphicFramePr>
        <p:xfrm>
          <a:off x="1187624" y="1412776"/>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6"/>
          <p:cNvGrpSpPr/>
          <p:nvPr/>
        </p:nvGrpSpPr>
        <p:grpSpPr>
          <a:xfrm>
            <a:off x="3958289" y="5240741"/>
            <a:ext cx="4885022" cy="996286"/>
            <a:chOff x="2747825" y="63847"/>
            <a:chExt cx="4885022" cy="615542"/>
          </a:xfrm>
        </p:grpSpPr>
        <p:sp>
          <p:nvSpPr>
            <p:cNvPr id="8" name="同侧圆角矩形 7"/>
            <p:cNvSpPr/>
            <p:nvPr/>
          </p:nvSpPr>
          <p:spPr>
            <a:xfrm rot="5400000">
              <a:off x="4882565" y="-2070893"/>
              <a:ext cx="615542" cy="4885022"/>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1" name="同侧圆角矩形 4"/>
            <p:cNvSpPr/>
            <p:nvPr/>
          </p:nvSpPr>
          <p:spPr>
            <a:xfrm>
              <a:off x="2747825" y="93895"/>
              <a:ext cx="4854974" cy="5554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0" indent="-285750">
                <a:buFont typeface="Arial" panose="020B0604020202020204" pitchFamily="34" charset="0"/>
                <a:buChar char="•"/>
              </a:pPr>
              <a:r>
                <a:rPr lang="en-US" altLang="zh-CN" b="1" kern="100" dirty="0" smtClean="0"/>
                <a:t>Google</a:t>
              </a:r>
            </a:p>
            <a:p>
              <a:pPr marL="285750" lvl="0" indent="-285750">
                <a:buFont typeface="Arial" panose="020B0604020202020204" pitchFamily="34" charset="0"/>
                <a:buChar char="•"/>
              </a:pPr>
              <a:r>
                <a:rPr lang="zh-CN" altLang="en-US" b="1" dirty="0">
                  <a:solidFill>
                    <a:schemeClr val="tx1"/>
                  </a:solidFill>
                </a:rPr>
                <a:t>百链</a:t>
              </a:r>
            </a:p>
          </p:txBody>
        </p:sp>
      </p:grpSp>
      <p:sp>
        <p:nvSpPr>
          <p:cNvPr id="9"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12"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058035316"/>
      </p:ext>
    </p:extLst>
  </p:cSld>
  <p:clrMapOvr>
    <a:masterClrMapping/>
  </p:clrMapOvr>
  <p:transition advTm="91635"/>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250825" y="2924175"/>
            <a:ext cx="531813" cy="2552700"/>
          </a:xfrm>
        </p:spPr>
        <p:txBody>
          <a:bodyPr/>
          <a:lstStyle/>
          <a:p>
            <a:r>
              <a:rPr lang="zh-CN" altLang="en-US" dirty="0" smtClean="0"/>
              <a:t>检索字段</a:t>
            </a:r>
          </a:p>
        </p:txBody>
      </p:sp>
      <p:graphicFrame>
        <p:nvGraphicFramePr>
          <p:cNvPr id="54317" name="Group 45"/>
          <p:cNvGraphicFramePr>
            <a:graphicFrameLocks noGrp="1"/>
          </p:cNvGraphicFramePr>
          <p:nvPr/>
        </p:nvGraphicFramePr>
        <p:xfrm>
          <a:off x="1143000" y="1165225"/>
          <a:ext cx="7786743" cy="5335939"/>
        </p:xfrm>
        <a:graphic>
          <a:graphicData uri="http://schemas.openxmlformats.org/drawingml/2006/table">
            <a:tbl>
              <a:tblPr/>
              <a:tblGrid>
                <a:gridCol w="1571636"/>
                <a:gridCol w="3643338"/>
                <a:gridCol w="2571769"/>
              </a:tblGrid>
              <a:tr h="613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主题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在标题、摘要、关键词中进行检索</a:t>
                      </a:r>
                      <a:r>
                        <a:rPr kumimoji="0" lang="en-US" altLang="zh-CN" sz="1600" b="1" i="0" u="none" strike="noStrike" cap="none" normalizeH="0" baseline="0" dirty="0" smtClean="0">
                          <a:ln>
                            <a:noFill/>
                          </a:ln>
                          <a:solidFill>
                            <a:schemeClr val="tx1"/>
                          </a:solidFill>
                          <a:effectLst/>
                          <a:latin typeface="Arial"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“white oak” or “quercus alba”</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Vitamin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作者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检索论文中的任一作者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Bergstrom CT</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Wallen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81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pitchFamily="34" charset="0"/>
                          <a:ea typeface="宋体" pitchFamily="2" charset="-122"/>
                          <a:hlinkClick r:id="rId3"/>
                        </a:rPr>
                        <a:t>Researcher ID</a:t>
                      </a:r>
                      <a:endParaRPr kumimoji="0" lang="en-US" altLang="zh-CN" sz="16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检索作者的</a:t>
                      </a:r>
                      <a:r>
                        <a:rPr kumimoji="0" lang="en-US" altLang="zh-CN" sz="1600" b="1" i="0" u="none" strike="noStrike" cap="none" normalizeH="0" baseline="0" dirty="0" smtClean="0">
                          <a:ln>
                            <a:noFill/>
                          </a:ln>
                          <a:solidFill>
                            <a:schemeClr val="tx1"/>
                          </a:solidFill>
                          <a:effectLst/>
                          <a:latin typeface="Arial" pitchFamily="34" charset="0"/>
                          <a:ea typeface="宋体" pitchFamily="2" charset="-122"/>
                          <a:hlinkClick r:id="rId3"/>
                        </a:rPr>
                        <a:t>Researcher ID</a:t>
                      </a: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号码</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pitchFamily="34" charset="0"/>
                          <a:ea typeface="宋体" pitchFamily="2" charset="-122"/>
                        </a:rPr>
                        <a:t>www.researcherid.com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A-1009-2008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团体作者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检索该论文相关的机构或组织的名称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Aberdeen Lung Cancer Group</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Beta Cell Biology Consortium</a:t>
                      </a:r>
                      <a:r>
                        <a:rPr kumimoji="0" lang="en-US" altLang="zh-CN" sz="1400" b="0" i="0" u="none" strike="noStrike" cap="none" normalizeH="0" baseline="0" smtClean="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016">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出版物名称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期刊名称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Czech Journal of Food Sciences </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Progress in Brain Research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出版年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论文出版的年代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1999</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2003-2005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38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地址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检索作者的地址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Emory Univ, Dept Biol, Atlanta, GA 30329 USA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89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基金资助机构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检索基金资助机构名称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宋体" pitchFamily="2" charset="-122"/>
                        </a:rPr>
                        <a:t>Australian Research Council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itchFamily="34" charset="0"/>
                          <a:ea typeface="宋体" pitchFamily="2" charset="-122"/>
                        </a:rPr>
                        <a:t>授权号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itchFamily="34" charset="0"/>
                          <a:ea typeface="宋体" pitchFamily="2" charset="-122"/>
                        </a:rPr>
                        <a:t>检索授权号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400" b="0" i="1" u="none" strike="noStrike" cap="none" normalizeH="0" baseline="0" dirty="0" smtClean="0">
                          <a:ln>
                            <a:noFill/>
                          </a:ln>
                          <a:solidFill>
                            <a:schemeClr val="tx1"/>
                          </a:solidFill>
                          <a:effectLst/>
                          <a:latin typeface="Arial" pitchFamily="34" charset="0"/>
                          <a:ea typeface="宋体" pitchFamily="2" charset="-122"/>
                        </a:rPr>
                        <a:t>P01*     DP0342590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标题 1"/>
          <p:cNvSpPr txBox="1">
            <a:spLocks/>
          </p:cNvSpPr>
          <p:nvPr/>
        </p:nvSpPr>
        <p:spPr>
          <a:xfrm>
            <a:off x="457200" y="54868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如何</a:t>
            </a: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制定检索词</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8"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3115779430"/>
      </p:ext>
    </p:extLst>
  </p:cSld>
  <p:clrMapOvr>
    <a:masterClrMapping/>
  </p:clrMapOvr>
  <p:transition advTm="25491"/>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idx="4294967295"/>
          </p:nvPr>
        </p:nvSpPr>
        <p:spPr>
          <a:xfrm rot="5400000">
            <a:off x="-2314128" y="3542928"/>
            <a:ext cx="6240760" cy="389384"/>
          </a:xfrm>
        </p:spPr>
        <p:txBody>
          <a:bodyPr/>
          <a:lstStyle/>
          <a:p>
            <a:r>
              <a:rPr lang="zh-CN" altLang="en-US" dirty="0" smtClean="0"/>
              <a:t>布尔逻辑算符</a:t>
            </a:r>
          </a:p>
        </p:txBody>
      </p:sp>
      <p:graphicFrame>
        <p:nvGraphicFramePr>
          <p:cNvPr id="96276" name="Group 20"/>
          <p:cNvGraphicFramePr>
            <a:graphicFrameLocks noGrp="1"/>
          </p:cNvGraphicFramePr>
          <p:nvPr>
            <p:ph sz="quarter" idx="4294967295"/>
          </p:nvPr>
        </p:nvGraphicFramePr>
        <p:xfrm>
          <a:off x="1259632" y="1268760"/>
          <a:ext cx="7579568" cy="4512280"/>
        </p:xfrm>
        <a:graphic>
          <a:graphicData uri="http://schemas.openxmlformats.org/drawingml/2006/table">
            <a:tbl>
              <a:tblPr/>
              <a:tblGrid>
                <a:gridCol w="1285820"/>
                <a:gridCol w="6293748"/>
              </a:tblGrid>
              <a:tr h="1523490">
                <a:tc>
                  <a:txBody>
                    <a:bodyPr/>
                    <a:lstStyle/>
                    <a:p>
                      <a:pPr marL="0" marR="0" lvl="0" indent="0" algn="l" defTabSz="914400" rtl="0" eaLnBrk="0" fontAlgn="base" latinLnBrk="0" hangingPunct="0">
                        <a:lnSpc>
                          <a:spcPct val="100000"/>
                        </a:lnSpc>
                        <a:spcBef>
                          <a:spcPct val="50000"/>
                        </a:spcBef>
                        <a:spcAft>
                          <a:spcPct val="0"/>
                        </a:spcAft>
                        <a:buClr>
                          <a:schemeClr val="tx2"/>
                        </a:buClr>
                        <a:buSzTx/>
                        <a:buFontTx/>
                        <a:buNone/>
                        <a:tabLst/>
                      </a:pP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rPr>
                        <a:t>检索包含所有关键字的数据。</a:t>
                      </a:r>
                    </a:p>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标题： “</a:t>
                      </a:r>
                      <a:r>
                        <a:rPr kumimoji="0" lang="en-US" altLang="zh-CN" sz="1800" b="1" i="0" u="none" strike="noStrike" cap="none" normalizeH="0" baseline="0" smtClean="0">
                          <a:ln>
                            <a:noFill/>
                          </a:ln>
                          <a:solidFill>
                            <a:schemeClr val="tx1"/>
                          </a:solidFill>
                          <a:effectLst/>
                          <a:latin typeface="Arial" pitchFamily="34" charset="0"/>
                          <a:ea typeface="宋体" pitchFamily="2" charset="-122"/>
                        </a:rPr>
                        <a:t>stem cell*” AND lymphoma</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rPr>
                        <a:t>检索含有“</a:t>
                      </a:r>
                      <a:r>
                        <a:rPr kumimoji="0" lang="en-US" altLang="zh-CN" sz="1800" b="0" i="0" u="none" strike="noStrike" cap="none" normalizeH="0" baseline="0" smtClean="0">
                          <a:ln>
                            <a:noFill/>
                          </a:ln>
                          <a:solidFill>
                            <a:schemeClr val="tx1"/>
                          </a:solidFill>
                          <a:effectLst/>
                          <a:latin typeface="Arial" pitchFamily="34" charset="0"/>
                          <a:ea typeface="宋体" pitchFamily="2" charset="-122"/>
                        </a:rPr>
                        <a:t>stem cell”</a:t>
                      </a:r>
                      <a:r>
                        <a:rPr kumimoji="0" lang="zh-CN" altLang="en-US" sz="1800" b="0" i="0" u="none" strike="noStrike" cap="none" normalizeH="0" baseline="0" smtClean="0">
                          <a:ln>
                            <a:noFill/>
                          </a:ln>
                          <a:solidFill>
                            <a:schemeClr val="tx1"/>
                          </a:solidFill>
                          <a:effectLst/>
                          <a:latin typeface="Arial" pitchFamily="34" charset="0"/>
                          <a:ea typeface="宋体" pitchFamily="2" charset="-122"/>
                        </a:rPr>
                        <a:t>或者”</a:t>
                      </a:r>
                      <a:r>
                        <a:rPr kumimoji="0" lang="en-US" altLang="zh-CN" sz="1800" b="0" i="0" u="none" strike="noStrike" cap="none" normalizeH="0" baseline="0" smtClean="0">
                          <a:ln>
                            <a:noFill/>
                          </a:ln>
                          <a:solidFill>
                            <a:schemeClr val="tx1"/>
                          </a:solidFill>
                          <a:effectLst/>
                          <a:latin typeface="Arial" pitchFamily="34" charset="0"/>
                          <a:ea typeface="宋体" pitchFamily="2" charset="-122"/>
                        </a:rPr>
                        <a:t>stem cells”</a:t>
                      </a:r>
                      <a:r>
                        <a:rPr kumimoji="0" lang="zh-CN" altLang="en-US" sz="1800" b="0" i="0" u="none" strike="noStrike" cap="none" normalizeH="0" baseline="0" smtClean="0">
                          <a:ln>
                            <a:noFill/>
                          </a:ln>
                          <a:solidFill>
                            <a:schemeClr val="tx1"/>
                          </a:solidFill>
                          <a:effectLst/>
                          <a:latin typeface="Arial" pitchFamily="34" charset="0"/>
                          <a:ea typeface="宋体" pitchFamily="2" charset="-122"/>
                        </a:rPr>
                        <a:t>同时含有及词语 “</a:t>
                      </a:r>
                      <a:r>
                        <a:rPr kumimoji="0" lang="en-US" altLang="zh-CN" sz="1800" b="0" i="0" u="none" strike="noStrike" cap="none" normalizeH="0" baseline="0" smtClean="0">
                          <a:ln>
                            <a:noFill/>
                          </a:ln>
                          <a:solidFill>
                            <a:schemeClr val="tx1"/>
                          </a:solidFill>
                          <a:effectLst/>
                          <a:latin typeface="Arial" pitchFamily="34" charset="0"/>
                          <a:ea typeface="宋体" pitchFamily="2" charset="-122"/>
                        </a:rPr>
                        <a:t>lymphoma”</a:t>
                      </a:r>
                      <a:r>
                        <a:rPr kumimoji="0" lang="zh-CN" altLang="en-US" sz="1800" b="0" i="0" u="none" strike="noStrike" cap="none" normalizeH="0" baseline="0" smtClean="0">
                          <a:ln>
                            <a:noFill/>
                          </a:ln>
                          <a:solidFill>
                            <a:schemeClr val="tx1"/>
                          </a:solidFill>
                          <a:effectLst/>
                          <a:latin typeface="Arial" pitchFamily="34" charset="0"/>
                          <a:ea typeface="宋体" pitchFamily="2" charset="-122"/>
                        </a:rPr>
                        <a:t>。  等效于检索</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a:t>
                      </a:r>
                      <a:r>
                        <a:rPr kumimoji="0" lang="en-US" altLang="zh-CN" sz="1800" b="1" i="0" u="none" strike="noStrike" cap="none" normalizeH="0" baseline="0" smtClean="0">
                          <a:ln>
                            <a:noFill/>
                          </a:ln>
                          <a:solidFill>
                            <a:schemeClr val="tx1"/>
                          </a:solidFill>
                          <a:effectLst/>
                          <a:latin typeface="Arial" pitchFamily="34" charset="0"/>
                          <a:ea typeface="宋体" pitchFamily="2" charset="-122"/>
                        </a:rPr>
                        <a:t>stem cell*” lymphoma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4069">
                <a:tc>
                  <a:txBody>
                    <a:bodyPr/>
                    <a:lstStyle/>
                    <a:p>
                      <a:pPr marL="0" marR="0" lvl="0" indent="0" algn="l" defTabSz="914400" rtl="0" eaLnBrk="0" fontAlgn="base" latinLnBrk="0" hangingPunct="0">
                        <a:lnSpc>
                          <a:spcPct val="100000"/>
                        </a:lnSpc>
                        <a:spcBef>
                          <a:spcPct val="50000"/>
                        </a:spcBef>
                        <a:spcAft>
                          <a:spcPct val="0"/>
                        </a:spcAft>
                        <a:buClr>
                          <a:schemeClr val="tx2"/>
                        </a:buClr>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检索的数据中至少含有一个所给关键字。用于检索同义词或者词的不同表达方式。</a:t>
                      </a:r>
                    </a:p>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标题</a:t>
                      </a: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 aspartame OR saccharine OR sweetener* </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检索至少含有一个关键字的数据。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4721">
                <a:tc>
                  <a:txBody>
                    <a:bodyPr/>
                    <a:lstStyle/>
                    <a:p>
                      <a:pPr marL="0" marR="0" lvl="0" indent="0" algn="l" defTabSz="914400" rtl="0" eaLnBrk="0" fontAlgn="base" latinLnBrk="0" hangingPunct="0">
                        <a:lnSpc>
                          <a:spcPct val="100000"/>
                        </a:lnSpc>
                        <a:spcBef>
                          <a:spcPct val="50000"/>
                        </a:spcBef>
                        <a:spcAft>
                          <a:spcPct val="0"/>
                        </a:spcAft>
                        <a:buClr>
                          <a:schemeClr val="tx2"/>
                        </a:buClr>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排除含有某一特定关键字的数据。</a:t>
                      </a:r>
                    </a:p>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标题</a:t>
                      </a: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 aids NOT hearing</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50000"/>
                        </a:spcBef>
                        <a:spcAft>
                          <a:spcPct val="0"/>
                        </a:spcAft>
                        <a:buClr>
                          <a:schemeClr val="tx2"/>
                        </a:buClr>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检索含有“</a:t>
                      </a:r>
                      <a:r>
                        <a:rPr kumimoji="0" lang="en-US" altLang="zh-CN" sz="1800" b="0" i="1" u="none" strike="noStrike" cap="none" normalizeH="0" baseline="0" dirty="0" smtClean="0">
                          <a:ln>
                            <a:noFill/>
                          </a:ln>
                          <a:solidFill>
                            <a:schemeClr val="tx1"/>
                          </a:solidFill>
                          <a:effectLst/>
                          <a:latin typeface="Arial" pitchFamily="34" charset="0"/>
                          <a:ea typeface="宋体" pitchFamily="2" charset="-122"/>
                        </a:rPr>
                        <a:t>aids</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的数据，排除含有“</a:t>
                      </a:r>
                      <a:r>
                        <a:rPr kumimoji="0" lang="en-US" altLang="zh-CN" sz="1800" b="0" i="1" u="none" strike="noStrike" cap="none" normalizeH="0" baseline="0" dirty="0" smtClean="0">
                          <a:ln>
                            <a:noFill/>
                          </a:ln>
                          <a:solidFill>
                            <a:schemeClr val="tx1"/>
                          </a:solidFill>
                          <a:effectLst/>
                          <a:latin typeface="Arial" pitchFamily="34" charset="0"/>
                          <a:ea typeface="宋体" pitchFamily="2" charset="-122"/>
                        </a:rPr>
                        <a:t>hearing</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的文献。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05" name="Picture 17" descr="and"/>
          <p:cNvPicPr>
            <a:picLocks noGrp="1" noChangeAspect="1" noChangeArrowheads="1"/>
          </p:cNvPicPr>
          <p:nvPr>
            <p:ph sz="quarter" idx="4294967295"/>
          </p:nvPr>
        </p:nvPicPr>
        <p:blipFill>
          <a:blip r:embed="rId3" cstate="print"/>
          <a:srcRect/>
          <a:stretch>
            <a:fillRect/>
          </a:stretch>
        </p:blipFill>
        <p:spPr>
          <a:xfrm>
            <a:off x="1348636" y="1556792"/>
            <a:ext cx="1133515" cy="1055041"/>
          </a:xfrm>
        </p:spPr>
      </p:pic>
      <p:pic>
        <p:nvPicPr>
          <p:cNvPr id="12306" name="Picture 18" descr="or3"/>
          <p:cNvPicPr>
            <a:picLocks noGrp="1" noChangeAspect="1" noChangeArrowheads="1"/>
          </p:cNvPicPr>
          <p:nvPr>
            <p:ph sz="quarter" idx="4294967295"/>
          </p:nvPr>
        </p:nvPicPr>
        <p:blipFill>
          <a:blip r:embed="rId4" cstate="print"/>
          <a:srcRect/>
          <a:stretch>
            <a:fillRect/>
          </a:stretch>
        </p:blipFill>
        <p:spPr>
          <a:xfrm>
            <a:off x="1331640" y="2891512"/>
            <a:ext cx="1152128" cy="1185559"/>
          </a:xfrm>
        </p:spPr>
      </p:pic>
      <p:pic>
        <p:nvPicPr>
          <p:cNvPr id="12307" name="Picture 19" descr="not"/>
          <p:cNvPicPr>
            <a:picLocks noGrp="1" noChangeAspect="1" noChangeArrowheads="1"/>
          </p:cNvPicPr>
          <p:nvPr>
            <p:ph sz="quarter" idx="4294967295"/>
          </p:nvPr>
        </p:nvPicPr>
        <p:blipFill>
          <a:blip r:embed="rId5" cstate="print"/>
          <a:srcRect/>
          <a:stretch>
            <a:fillRect/>
          </a:stretch>
        </p:blipFill>
        <p:spPr>
          <a:xfrm>
            <a:off x="1403648" y="4434878"/>
            <a:ext cx="1116604" cy="1091605"/>
          </a:xfrm>
        </p:spPr>
      </p:pic>
      <p:sp>
        <p:nvSpPr>
          <p:cNvPr id="8" name="标题 1"/>
          <p:cNvSpPr txBox="1">
            <a:spLocks/>
          </p:cNvSpPr>
          <p:nvPr/>
        </p:nvSpPr>
        <p:spPr>
          <a:xfrm>
            <a:off x="457200" y="485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如何</a:t>
            </a: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制定检索词</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10"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661906760"/>
      </p:ext>
    </p:extLst>
  </p:cSld>
  <p:clrMapOvr>
    <a:masterClrMapping/>
  </p:clrMapOvr>
  <p:transition advTm="10935"/>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87412" y="1411089"/>
            <a:ext cx="7369175" cy="579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smtClean="0">
                <a:ln>
                  <a:noFill/>
                </a:ln>
                <a:solidFill>
                  <a:schemeClr val="tx2"/>
                </a:solidFill>
                <a:effectLst/>
                <a:uLnTx/>
                <a:uFillTx/>
                <a:latin typeface="+mj-lt"/>
                <a:ea typeface="+mj-ea"/>
                <a:cs typeface="+mj-cs"/>
              </a:rPr>
              <a:t>Wildcards </a:t>
            </a:r>
            <a:r>
              <a:rPr kumimoji="0" lang="zh-CN" altLang="en-US" sz="3200" b="1" i="0" u="none" strike="noStrike" kern="0" cap="none" spc="0" normalizeH="0" baseline="0" noProof="0" smtClean="0">
                <a:ln>
                  <a:noFill/>
                </a:ln>
                <a:solidFill>
                  <a:schemeClr val="tx2"/>
                </a:solidFill>
                <a:effectLst/>
                <a:uLnTx/>
                <a:uFillTx/>
                <a:latin typeface="+mj-lt"/>
                <a:ea typeface="+mj-ea"/>
                <a:cs typeface="+mj-cs"/>
              </a:rPr>
              <a:t>通配符</a:t>
            </a:r>
            <a:endParaRPr kumimoji="0" lang="zh-CN" altLang="en-US" sz="3200" b="1" i="0" u="none" strike="noStrike" kern="0" cap="none" spc="0" normalizeH="0" baseline="0" noProof="0" dirty="0" smtClean="0">
              <a:ln>
                <a:noFill/>
              </a:ln>
              <a:solidFill>
                <a:schemeClr val="tx2"/>
              </a:solidFill>
              <a:effectLst/>
              <a:uLnTx/>
              <a:uFillTx/>
              <a:latin typeface="+mj-lt"/>
              <a:ea typeface="+mj-ea"/>
              <a:cs typeface="+mj-cs"/>
            </a:endParaRPr>
          </a:p>
        </p:txBody>
      </p:sp>
      <p:graphicFrame>
        <p:nvGraphicFramePr>
          <p:cNvPr id="4" name="Group 3"/>
          <p:cNvGraphicFramePr>
            <a:graphicFrameLocks noGrp="1"/>
          </p:cNvGraphicFramePr>
          <p:nvPr/>
        </p:nvGraphicFramePr>
        <p:xfrm>
          <a:off x="1352549" y="2061820"/>
          <a:ext cx="7572449" cy="3167380"/>
        </p:xfrm>
        <a:graphic>
          <a:graphicData uri="http://schemas.openxmlformats.org/drawingml/2006/table">
            <a:tbl>
              <a:tblPr/>
              <a:tblGrid>
                <a:gridCol w="2524151"/>
                <a:gridCol w="5048298"/>
              </a:tblGrid>
              <a:tr h="698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800" b="1" i="0" u="none" strike="noStrike" cap="none" normalizeH="0" baseline="0" dirty="0" smtClean="0">
                        <a:ln>
                          <a:noFill/>
                        </a:ln>
                        <a:solidFill>
                          <a:schemeClr val="bg1"/>
                        </a:solidFill>
                        <a:effectLst/>
                        <a:latin typeface="楷体_GB2312" pitchFamily="49" charset="-122"/>
                        <a:ea typeface="楷体_GB2312" pitchFamily="49"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latin typeface="楷体_GB2312" pitchFamily="49" charset="-122"/>
                          <a:ea typeface="楷体_GB2312" pitchFamily="49" charset="-122"/>
                        </a:rPr>
                        <a:t>符号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800" b="1" i="0" u="none" strike="noStrike" cap="none" normalizeH="0" baseline="0" dirty="0" smtClean="0">
                        <a:ln>
                          <a:noFill/>
                        </a:ln>
                        <a:solidFill>
                          <a:schemeClr val="bg1"/>
                        </a:solidFill>
                        <a:effectLst/>
                        <a:latin typeface="楷体_GB2312" pitchFamily="49" charset="-122"/>
                        <a:ea typeface="楷体_GB2312" pitchFamily="49"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latin typeface="楷体_GB2312" pitchFamily="49" charset="-122"/>
                          <a:ea typeface="楷体_GB2312" pitchFamily="49" charset="-122"/>
                        </a:rPr>
                        <a:t>意义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4963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6000" b="0" i="0" u="none" strike="noStrike" cap="none" normalizeH="0" baseline="0" dirty="0" smtClean="0">
                          <a:ln>
                            <a:noFill/>
                          </a:ln>
                          <a:solidFill>
                            <a:schemeClr val="tx1"/>
                          </a:solidFill>
                          <a:effectLst/>
                          <a:latin typeface="Arial"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零个或多个字符，如</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gene*=</a:t>
                      </a:r>
                      <a:r>
                        <a:rPr kumimoji="0" lang="en-US" altLang="zh-CN" sz="1800" b="0" i="1" u="none" strike="noStrike" cap="none" normalizeH="0" baseline="0" dirty="0" smtClean="0">
                          <a:ln>
                            <a:noFill/>
                          </a:ln>
                          <a:solidFill>
                            <a:schemeClr val="tx1"/>
                          </a:solidFill>
                          <a:effectLst/>
                          <a:latin typeface="Arial" pitchFamily="34" charset="0"/>
                          <a:ea typeface="宋体" pitchFamily="2" charset="-122"/>
                        </a:rPr>
                        <a:t>gene, </a:t>
                      </a:r>
                      <a:r>
                        <a:rPr kumimoji="0" lang="en-US" altLang="zh-CN" sz="1800" b="0" i="1" u="none" strike="noStrike" cap="none" normalizeH="0" baseline="0" dirty="0" err="1" smtClean="0">
                          <a:ln>
                            <a:noFill/>
                          </a:ln>
                          <a:solidFill>
                            <a:schemeClr val="tx1"/>
                          </a:solidFill>
                          <a:effectLst/>
                          <a:latin typeface="Arial" pitchFamily="34" charset="0"/>
                          <a:ea typeface="宋体" pitchFamily="2" charset="-122"/>
                        </a:rPr>
                        <a:t>genetics,generation</a:t>
                      </a:r>
                      <a:endParaRPr kumimoji="0" lang="en-US" altLang="zh-CN" sz="1800" b="0" i="1"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000" b="0" i="0" u="none" strike="noStrike" cap="none" normalizeH="0" baseline="0" dirty="0" smtClean="0">
                          <a:ln>
                            <a:noFill/>
                          </a:ln>
                          <a:solidFill>
                            <a:schemeClr val="tx1"/>
                          </a:solidFill>
                          <a:effectLst/>
                          <a:latin typeface="Arial"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零或一个字符，如</a:t>
                      </a:r>
                      <a:r>
                        <a:rPr kumimoji="0" lang="en-US" altLang="zh-CN" sz="1800" b="0" i="0" u="none" strike="noStrike" cap="none" normalizeH="0" baseline="0" dirty="0" err="1" smtClean="0">
                          <a:ln>
                            <a:noFill/>
                          </a:ln>
                          <a:solidFill>
                            <a:schemeClr val="tx1"/>
                          </a:solidFill>
                          <a:effectLst/>
                          <a:latin typeface="Arial" pitchFamily="34" charset="0"/>
                          <a:ea typeface="宋体" pitchFamily="2" charset="-122"/>
                        </a:rPr>
                        <a:t>colo$r</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a:t>
                      </a:r>
                      <a:r>
                        <a:rPr kumimoji="0" lang="en-US" altLang="zh-CN" sz="1800" b="0" i="1" u="none" strike="noStrike" cap="none" normalizeH="0" baseline="0" dirty="0" smtClean="0">
                          <a:ln>
                            <a:noFill/>
                          </a:ln>
                          <a:solidFill>
                            <a:schemeClr val="tx1"/>
                          </a:solidFill>
                          <a:effectLst/>
                          <a:latin typeface="Arial" pitchFamily="34" charset="0"/>
                          <a:ea typeface="宋体" pitchFamily="2" charset="-122"/>
                        </a:rPr>
                        <a:t>color, </a:t>
                      </a:r>
                      <a:r>
                        <a:rPr kumimoji="0" lang="en-US" altLang="zh-CN" sz="1800" b="0" i="1" u="none" strike="noStrike" cap="none" normalizeH="0" baseline="0" dirty="0" err="1" smtClean="0">
                          <a:ln>
                            <a:noFill/>
                          </a:ln>
                          <a:solidFill>
                            <a:schemeClr val="tx1"/>
                          </a:solidFill>
                          <a:effectLst/>
                          <a:latin typeface="Arial" pitchFamily="34" charset="0"/>
                          <a:ea typeface="宋体" pitchFamily="2" charset="-122"/>
                        </a:rPr>
                        <a:t>colour</a:t>
                      </a:r>
                      <a:endParaRPr kumimoji="0" lang="en-US" altLang="zh-CN" sz="1800" b="0" i="1"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400" b="0" i="0" u="none" strike="noStrike" cap="none" normalizeH="0" baseline="0" dirty="0" smtClean="0">
                          <a:ln>
                            <a:noFill/>
                          </a:ln>
                          <a:solidFill>
                            <a:schemeClr val="tx1"/>
                          </a:solidFill>
                          <a:effectLst/>
                          <a:latin typeface="Arial"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kern="1200" cap="none" normalizeH="0" baseline="0" dirty="0" smtClean="0">
                        <a:ln>
                          <a:noFill/>
                        </a:ln>
                        <a:solidFill>
                          <a:schemeClr val="tx1"/>
                        </a:solidFill>
                        <a:effectLst/>
                        <a:latin typeface="Arial" pitchFamily="34" charset="0"/>
                        <a:ea typeface="宋体"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kern="1200" cap="none" normalizeH="0" baseline="0" dirty="0" smtClean="0">
                          <a:ln>
                            <a:noFill/>
                          </a:ln>
                          <a:solidFill>
                            <a:schemeClr val="tx1"/>
                          </a:solidFill>
                          <a:effectLst/>
                          <a:latin typeface="Arial" pitchFamily="34" charset="0"/>
                          <a:ea typeface="宋体" pitchFamily="2" charset="-122"/>
                          <a:cs typeface="+mn-cs"/>
                        </a:rPr>
                        <a:t>只代表一个字符，如</a:t>
                      </a:r>
                      <a:r>
                        <a:rPr kumimoji="0" lang="en-US" altLang="zh-CN" sz="1800" b="0" i="0" u="none" strike="noStrike" kern="1200" cap="none" normalizeH="0" baseline="0" dirty="0" err="1" smtClean="0">
                          <a:ln>
                            <a:noFill/>
                          </a:ln>
                          <a:solidFill>
                            <a:schemeClr val="tx1"/>
                          </a:solidFill>
                          <a:effectLst/>
                          <a:latin typeface="Arial" pitchFamily="34" charset="0"/>
                          <a:ea typeface="宋体" pitchFamily="2" charset="-122"/>
                          <a:cs typeface="+mn-cs"/>
                        </a:rPr>
                        <a:t>en?oblast</a:t>
                      </a:r>
                      <a:r>
                        <a:rPr kumimoji="0" lang="en-US" altLang="zh-CN" sz="1800" b="0" i="0" u="none" strike="noStrike" kern="1200" cap="none" normalizeH="0" baseline="0" dirty="0" smtClean="0">
                          <a:ln>
                            <a:noFill/>
                          </a:ln>
                          <a:solidFill>
                            <a:schemeClr val="tx1"/>
                          </a:solidFill>
                          <a:effectLst/>
                          <a:latin typeface="Arial" pitchFamily="34" charset="0"/>
                          <a:ea typeface="宋体" pitchFamily="2" charset="-122"/>
                          <a:cs typeface="+mn-cs"/>
                        </a:rPr>
                        <a:t>=</a:t>
                      </a:r>
                      <a:r>
                        <a:rPr kumimoji="0" lang="en-US" altLang="zh-CN" sz="1800" b="0" i="0" u="none" strike="noStrike" kern="1200" cap="none" normalizeH="0" baseline="0" dirty="0" err="1" smtClean="0">
                          <a:ln>
                            <a:noFill/>
                          </a:ln>
                          <a:solidFill>
                            <a:schemeClr val="tx1"/>
                          </a:solidFill>
                          <a:effectLst/>
                          <a:latin typeface="Arial" pitchFamily="34" charset="0"/>
                          <a:ea typeface="宋体" pitchFamily="2" charset="-122"/>
                          <a:cs typeface="+mn-cs"/>
                        </a:rPr>
                        <a:t>entoblast</a:t>
                      </a:r>
                      <a:r>
                        <a:rPr kumimoji="0" lang="en-US" altLang="zh-CN" sz="1800" b="0" i="0" u="none" strike="noStrike" kern="1200" cap="none" normalizeH="0" baseline="0" dirty="0" smtClean="0">
                          <a:ln>
                            <a:noFill/>
                          </a:ln>
                          <a:solidFill>
                            <a:schemeClr val="tx1"/>
                          </a:solidFill>
                          <a:effectLst/>
                          <a:latin typeface="Arial" pitchFamily="34" charset="0"/>
                          <a:ea typeface="宋体" pitchFamily="2" charset="-122"/>
                          <a:cs typeface="+mn-cs"/>
                        </a:rPr>
                        <a:t>, endoblast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标题 1"/>
          <p:cNvSpPr txBox="1">
            <a:spLocks/>
          </p:cNvSpPr>
          <p:nvPr/>
        </p:nvSpPr>
        <p:spPr>
          <a:xfrm>
            <a:off x="457200" y="55780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如何</a:t>
            </a: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制定检索词</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6"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7"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11" name="圆角矩形 10"/>
          <p:cNvSpPr/>
          <p:nvPr/>
        </p:nvSpPr>
        <p:spPr>
          <a:xfrm>
            <a:off x="6720680" y="1536700"/>
            <a:ext cx="2197100" cy="4914900"/>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1155700" y="1536700"/>
            <a:ext cx="4838700" cy="4914900"/>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图示 4"/>
          <p:cNvGraphicFramePr/>
          <p:nvPr>
            <p:extLst>
              <p:ext uri="{D42A27DB-BD31-4B8C-83A1-F6EECF244321}">
                <p14:modId xmlns:p14="http://schemas.microsoft.com/office/powerpoint/2010/main" xmlns="" val="667754586"/>
              </p:ext>
            </p:extLst>
          </p:nvPr>
        </p:nvGraphicFramePr>
        <p:xfrm>
          <a:off x="952500" y="2273300"/>
          <a:ext cx="51181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p14="http://schemas.microsoft.com/office/powerpoint/2010/main" xmlns="" val="183755131"/>
              </p:ext>
            </p:extLst>
          </p:nvPr>
        </p:nvGraphicFramePr>
        <p:xfrm>
          <a:off x="6819900" y="2159000"/>
          <a:ext cx="20193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右箭头 6"/>
          <p:cNvSpPr/>
          <p:nvPr/>
        </p:nvSpPr>
        <p:spPr>
          <a:xfrm>
            <a:off x="6045200" y="2259013"/>
            <a:ext cx="609600" cy="3289300"/>
          </a:xfrm>
          <a:prstGeom prst="rightArrow">
            <a:avLst>
              <a:gd name="adj1" fmla="val 19112"/>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2400" b="1">
              <a:solidFill>
                <a:schemeClr val="dk1"/>
              </a:solidFill>
            </a:endParaRPr>
          </a:p>
        </p:txBody>
      </p:sp>
      <p:sp>
        <p:nvSpPr>
          <p:cNvPr id="8" name="圆角矩形 7"/>
          <p:cNvSpPr/>
          <p:nvPr/>
        </p:nvSpPr>
        <p:spPr>
          <a:xfrm>
            <a:off x="2616200" y="1168400"/>
            <a:ext cx="2133600" cy="647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资源类型</a:t>
            </a:r>
            <a:endParaRPr lang="zh-CN" altLang="en-US" sz="2400" b="1" dirty="0"/>
          </a:p>
        </p:txBody>
      </p:sp>
      <p:sp>
        <p:nvSpPr>
          <p:cNvPr id="9" name="圆角矩形 8"/>
          <p:cNvSpPr/>
          <p:nvPr/>
        </p:nvSpPr>
        <p:spPr>
          <a:xfrm>
            <a:off x="6900862" y="1168400"/>
            <a:ext cx="1836737" cy="647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b="1" dirty="0">
                <a:solidFill>
                  <a:schemeClr val="dk1"/>
                </a:solidFill>
              </a:rPr>
              <a:t>数据库类型</a:t>
            </a:r>
          </a:p>
        </p:txBody>
      </p:sp>
      <p:sp>
        <p:nvSpPr>
          <p:cNvPr id="12" name="矩形 11"/>
          <p:cNvSpPr/>
          <p:nvPr/>
        </p:nvSpPr>
        <p:spPr>
          <a:xfrm>
            <a:off x="3394181" y="297934"/>
            <a:ext cx="2646878" cy="584775"/>
          </a:xfrm>
          <a:prstGeom prst="rect">
            <a:avLst/>
          </a:prstGeom>
        </p:spPr>
        <p:txBody>
          <a:bodyPr wrap="none">
            <a:spAutoFit/>
          </a:bodyPr>
          <a:lstStyle/>
          <a:p>
            <a:pPr marL="571500" indent="-571500">
              <a:buSzPct val="100000"/>
              <a:buFont typeface="+mj-ea"/>
              <a:buAutoNum type="ea1JpnChsDbPeriod"/>
            </a:pPr>
            <a:r>
              <a:rPr lang="zh-CN" altLang="en-US" sz="3200" b="1" dirty="0" smtClean="0"/>
              <a:t>资源类型</a:t>
            </a:r>
            <a:endParaRPr lang="en-US" altLang="zh-CN" sz="3200" b="1" dirty="0" smtClean="0"/>
          </a:p>
        </p:txBody>
      </p:sp>
    </p:spTree>
    <p:extLst>
      <p:ext uri="{BB962C8B-B14F-4D97-AF65-F5344CB8AC3E}">
        <p14:creationId xmlns:p14="http://schemas.microsoft.com/office/powerpoint/2010/main" xmlns="" val="61098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5" grpId="0">
        <p:bldAsOne/>
      </p:bldGraphic>
      <p:bldGraphic spid="6" grpId="0">
        <p:bldAsOne/>
      </p:bldGraphic>
      <p:bldP spid="7" grpId="1"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95536" y="1099592"/>
            <a:ext cx="8229600" cy="457200"/>
          </a:xfrm>
        </p:spPr>
        <p:txBody>
          <a:bodyPr/>
          <a:lstStyle/>
          <a:p>
            <a:r>
              <a:rPr lang="zh-CN" altLang="en-US" dirty="0" smtClean="0"/>
              <a:t>临近算符</a:t>
            </a:r>
          </a:p>
        </p:txBody>
      </p:sp>
      <p:graphicFrame>
        <p:nvGraphicFramePr>
          <p:cNvPr id="14357" name="Group 21"/>
          <p:cNvGraphicFramePr>
            <a:graphicFrameLocks noGrp="1"/>
          </p:cNvGraphicFramePr>
          <p:nvPr>
            <p:ph sz="half" idx="4294967295"/>
          </p:nvPr>
        </p:nvGraphicFramePr>
        <p:xfrm>
          <a:off x="1143000" y="1579220"/>
          <a:ext cx="7543800" cy="3611880"/>
        </p:xfrm>
        <a:graphic>
          <a:graphicData uri="http://schemas.openxmlformats.org/drawingml/2006/table">
            <a:tbl>
              <a:tblPr/>
              <a:tblGrid>
                <a:gridCol w="1447800"/>
                <a:gridCol w="6096000"/>
              </a:tblGrid>
              <a:tr h="83870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词组检索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当检索一个精确的词组的时候，可以使用双引号。  注意</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 </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使用双引号的时候，需要关闭调整检索设置。</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Example:  </a:t>
                      </a: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“stem cell”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82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NEAR/x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NEAR</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代表所链接的两个词之间的词语数量小于等于</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N</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，默认的使用</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Near</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的缺省值是</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15</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Example:  </a:t>
                      </a: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canine NEAR/10 virus</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                 canine NEAR 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9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SAME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rPr>
                        <a:t>只在地址字段中进行检索，同时要求两个词是在同一个地址字段中。</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itchFamily="34" charset="0"/>
                          <a:ea typeface="宋体" pitchFamily="2" charset="-122"/>
                        </a:rPr>
                        <a:t>Example:  </a:t>
                      </a:r>
                      <a:r>
                        <a:rPr kumimoji="0" lang="en-US" altLang="zh-CN" sz="1800" b="1" i="0" u="none" strike="noStrike" cap="none" normalizeH="0" baseline="0" dirty="0" err="1" smtClean="0">
                          <a:ln>
                            <a:noFill/>
                          </a:ln>
                          <a:solidFill>
                            <a:schemeClr val="tx1"/>
                          </a:solidFill>
                          <a:effectLst/>
                          <a:latin typeface="Arial" pitchFamily="34" charset="0"/>
                          <a:ea typeface="宋体" pitchFamily="2" charset="-122"/>
                        </a:rPr>
                        <a:t>yale</a:t>
                      </a: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 SAME hosp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0" y="5229225"/>
            <a:ext cx="8964613" cy="1446213"/>
          </a:xfrm>
          <a:prstGeom prst="rect">
            <a:avLst/>
          </a:prstGeom>
        </p:spPr>
        <p:txBody>
          <a:bodyPr>
            <a:spAutoFit/>
          </a:bodyPr>
          <a:lstStyle/>
          <a:p>
            <a:pPr>
              <a:defRPr/>
            </a:pPr>
            <a:r>
              <a:rPr lang="zh-CN" altLang="en-US" sz="2200" b="1" dirty="0">
                <a:solidFill>
                  <a:schemeClr val="accent1">
                    <a:lumMod val="25000"/>
                  </a:schemeClr>
                </a:solidFill>
              </a:rPr>
              <a:t>“</a:t>
            </a:r>
            <a:r>
              <a:rPr lang="en-US" altLang="zh-CN" sz="2200" b="1" dirty="0">
                <a:solidFill>
                  <a:schemeClr val="accent1">
                    <a:lumMod val="25000"/>
                  </a:schemeClr>
                </a:solidFill>
              </a:rPr>
              <a:t>SAME”</a:t>
            </a:r>
            <a:r>
              <a:rPr lang="zh-CN" altLang="en-US" sz="2200" b="1" dirty="0">
                <a:solidFill>
                  <a:schemeClr val="accent1">
                    <a:lumMod val="25000"/>
                  </a:schemeClr>
                </a:solidFill>
              </a:rPr>
              <a:t>与“</a:t>
            </a:r>
            <a:r>
              <a:rPr lang="en-US" altLang="zh-CN" sz="2200" b="1" dirty="0">
                <a:solidFill>
                  <a:schemeClr val="accent1">
                    <a:lumMod val="25000"/>
                  </a:schemeClr>
                </a:solidFill>
              </a:rPr>
              <a:t>AND”</a:t>
            </a:r>
            <a:r>
              <a:rPr lang="zh-CN" altLang="en-US" sz="2200" b="1" dirty="0">
                <a:solidFill>
                  <a:schemeClr val="accent1">
                    <a:lumMod val="25000"/>
                  </a:schemeClr>
                </a:solidFill>
              </a:rPr>
              <a:t>很类似，但是检索限制更严格。要求两个关键字都必须出现，但必须同时出现在同一个‘文句’中，前后顺序不限。一个“文句”可代表文档摘要中的一句话、文档标题、一个关键字串或是作者的地址。</a:t>
            </a:r>
            <a:endParaRPr lang="zh-CN" altLang="en-US" sz="2200" b="1" dirty="0">
              <a:solidFill>
                <a:schemeClr val="accent1">
                  <a:lumMod val="25000"/>
                </a:schemeClr>
              </a:solidFill>
              <a:latin typeface="Arial" charset="0"/>
            </a:endParaRPr>
          </a:p>
        </p:txBody>
      </p:sp>
      <p:sp>
        <p:nvSpPr>
          <p:cNvPr id="7" name="标题 1"/>
          <p:cNvSpPr txBox="1">
            <a:spLocks/>
          </p:cNvSpPr>
          <p:nvPr/>
        </p:nvSpPr>
        <p:spPr>
          <a:xfrm>
            <a:off x="457200" y="55780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如何</a:t>
            </a: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制定检索词</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9"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10"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443266862"/>
      </p:ext>
    </p:extLst>
  </p:cSld>
  <p:clrMapOvr>
    <a:masterClrMapping/>
  </p:clrMapOvr>
  <p:transition advTm="1217"/>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a:t>
            </a:r>
            <a:r>
              <a:rPr lang="zh-CN" altLang="en-US" dirty="0" smtClean="0"/>
              <a:t>制定检索词</a:t>
            </a:r>
            <a:endParaRPr lang="zh-CN" altLang="en-US" dirty="0"/>
          </a:p>
        </p:txBody>
      </p:sp>
      <p:sp>
        <p:nvSpPr>
          <p:cNvPr id="3" name="内容占位符 2"/>
          <p:cNvSpPr>
            <a:spLocks noGrp="1"/>
          </p:cNvSpPr>
          <p:nvPr>
            <p:ph idx="1"/>
          </p:nvPr>
        </p:nvSpPr>
        <p:spPr/>
        <p:txBody>
          <a:bodyPr/>
          <a:lstStyle/>
          <a:p>
            <a:r>
              <a:rPr lang="zh-CN" altLang="en-US" dirty="0" smtClean="0"/>
              <a:t>例子</a:t>
            </a:r>
            <a:r>
              <a:rPr lang="zh-CN" altLang="en-US" dirty="0" smtClean="0"/>
              <a:t>：</a:t>
            </a:r>
            <a:endParaRPr lang="en-US" altLang="zh-CN" dirty="0" smtClean="0"/>
          </a:p>
          <a:p>
            <a:pPr>
              <a:buNone/>
            </a:pPr>
            <a:r>
              <a:rPr lang="zh-CN" altLang="en-US" dirty="0" smtClean="0"/>
              <a:t> </a:t>
            </a:r>
            <a:r>
              <a:rPr lang="zh-CN" altLang="en-US" dirty="0" smtClean="0"/>
              <a:t>   </a:t>
            </a:r>
            <a:r>
              <a:rPr lang="zh-CN" altLang="en-US" sz="2400" dirty="0" smtClean="0"/>
              <a:t>人脸识别：</a:t>
            </a:r>
            <a:endParaRPr lang="en-US" altLang="zh-CN" sz="2400" dirty="0" smtClean="0"/>
          </a:p>
          <a:p>
            <a:pPr>
              <a:buNone/>
            </a:pPr>
            <a:r>
              <a:rPr lang="en-US" altLang="zh-CN" sz="2000" dirty="0" smtClean="0"/>
              <a:t> </a:t>
            </a:r>
            <a:r>
              <a:rPr lang="en-US" altLang="zh-CN" sz="2000" dirty="0" smtClean="0"/>
              <a:t>    ("</a:t>
            </a:r>
            <a:r>
              <a:rPr lang="en-US" altLang="zh-CN" sz="2000" dirty="0" smtClean="0"/>
              <a:t>face </a:t>
            </a:r>
            <a:r>
              <a:rPr lang="en-US" altLang="zh-CN" sz="2000" dirty="0" err="1" smtClean="0"/>
              <a:t>recogn</a:t>
            </a:r>
            <a:r>
              <a:rPr lang="en-US" altLang="zh-CN" sz="2000" dirty="0" smtClean="0"/>
              <a:t>*" or "face </a:t>
            </a:r>
            <a:r>
              <a:rPr lang="en-US" altLang="zh-CN" sz="2000" dirty="0" err="1" smtClean="0"/>
              <a:t>identif</a:t>
            </a:r>
            <a:r>
              <a:rPr lang="en-US" altLang="zh-CN" sz="2000" dirty="0" smtClean="0"/>
              <a:t>*" or "face </a:t>
            </a:r>
            <a:r>
              <a:rPr lang="en-US" altLang="zh-CN" sz="2000" dirty="0" err="1" smtClean="0"/>
              <a:t>authent</a:t>
            </a:r>
            <a:r>
              <a:rPr lang="en-US" altLang="zh-CN" sz="2000" dirty="0" smtClean="0"/>
              <a:t>*" or "face </a:t>
            </a:r>
            <a:r>
              <a:rPr lang="en-US" altLang="zh-CN" sz="2000" dirty="0" err="1" smtClean="0"/>
              <a:t>verif</a:t>
            </a:r>
            <a:r>
              <a:rPr lang="en-US" altLang="zh-CN" sz="2000" dirty="0" smtClean="0"/>
              <a:t>*" or "facial* </a:t>
            </a:r>
            <a:r>
              <a:rPr lang="en-US" altLang="zh-CN" sz="2000" dirty="0" err="1" smtClean="0"/>
              <a:t>recogn</a:t>
            </a:r>
            <a:r>
              <a:rPr lang="en-US" altLang="zh-CN" sz="2000" dirty="0" smtClean="0"/>
              <a:t>*" or "facial* </a:t>
            </a:r>
            <a:r>
              <a:rPr lang="en-US" altLang="zh-CN" sz="2000" dirty="0" err="1" smtClean="0"/>
              <a:t>identif</a:t>
            </a:r>
            <a:r>
              <a:rPr lang="en-US" altLang="zh-CN" sz="2000" dirty="0" smtClean="0"/>
              <a:t>*" or "facial* </a:t>
            </a:r>
            <a:r>
              <a:rPr lang="en-US" altLang="zh-CN" sz="2000" dirty="0" err="1" smtClean="0"/>
              <a:t>authent</a:t>
            </a:r>
            <a:r>
              <a:rPr lang="en-US" altLang="zh-CN" sz="2000" dirty="0" smtClean="0"/>
              <a:t>*" or "facial* </a:t>
            </a:r>
            <a:r>
              <a:rPr lang="en-US" altLang="zh-CN" sz="2000" dirty="0" err="1" smtClean="0"/>
              <a:t>verif</a:t>
            </a:r>
            <a:r>
              <a:rPr lang="en-US" altLang="zh-CN" sz="2000" dirty="0" smtClean="0"/>
              <a:t>*") </a:t>
            </a:r>
            <a:endParaRPr lang="en-US" altLang="zh-CN" sz="2400" dirty="0" smtClean="0"/>
          </a:p>
          <a:p>
            <a:pPr>
              <a:buNone/>
            </a:pPr>
            <a:r>
              <a:rPr lang="zh-CN" altLang="en-US" sz="2400" dirty="0" smtClean="0"/>
              <a:t>   单样本人脸识别：</a:t>
            </a:r>
            <a:endParaRPr lang="en-US" altLang="zh-CN" sz="2400" dirty="0" smtClean="0"/>
          </a:p>
          <a:p>
            <a:pPr>
              <a:buNone/>
            </a:pPr>
            <a:r>
              <a:rPr lang="en-US" altLang="zh-CN" sz="2000" dirty="0" smtClean="0"/>
              <a:t>     (“face </a:t>
            </a:r>
            <a:r>
              <a:rPr lang="en-US" altLang="zh-CN" sz="2000" dirty="0" err="1" smtClean="0"/>
              <a:t>recogn</a:t>
            </a:r>
            <a:r>
              <a:rPr lang="zh-CN" altLang="en-US" sz="2000" dirty="0" smtClean="0"/>
              <a:t>*</a:t>
            </a:r>
            <a:r>
              <a:rPr lang="en-US" altLang="zh-CN" sz="2000" dirty="0" smtClean="0"/>
              <a:t>” </a:t>
            </a:r>
            <a:r>
              <a:rPr lang="en-US" altLang="zh-CN" sz="2000" dirty="0" smtClean="0"/>
              <a:t>OR </a:t>
            </a:r>
            <a:r>
              <a:rPr lang="en-US" altLang="zh-CN" sz="2000" dirty="0" smtClean="0"/>
              <a:t>“face </a:t>
            </a:r>
            <a:r>
              <a:rPr lang="en-US" altLang="zh-CN" sz="2000" dirty="0" err="1" smtClean="0"/>
              <a:t>identif</a:t>
            </a:r>
            <a:r>
              <a:rPr lang="zh-CN" altLang="en-US" sz="2000" dirty="0" smtClean="0"/>
              <a:t>*</a:t>
            </a:r>
            <a:r>
              <a:rPr lang="en-US" altLang="zh-CN" sz="2000" dirty="0" smtClean="0"/>
              <a:t>”)  </a:t>
            </a:r>
            <a:r>
              <a:rPr lang="en-US" altLang="zh-CN" sz="2000" dirty="0" smtClean="0">
                <a:solidFill>
                  <a:srgbClr val="FF0000"/>
                </a:solidFill>
              </a:rPr>
              <a:t>same </a:t>
            </a:r>
            <a:r>
              <a:rPr lang="en-US" altLang="zh-CN" sz="2000" dirty="0" smtClean="0"/>
              <a:t>(“single sample</a:t>
            </a:r>
            <a:r>
              <a:rPr lang="zh-CN" altLang="en-US" sz="2000" dirty="0" smtClean="0"/>
              <a:t>*</a:t>
            </a:r>
            <a:r>
              <a:rPr lang="en-US" altLang="zh-CN" sz="2000" dirty="0" smtClean="0"/>
              <a:t>” </a:t>
            </a:r>
            <a:r>
              <a:rPr lang="en-US" altLang="zh-CN" sz="2000" dirty="0" smtClean="0"/>
              <a:t>OR </a:t>
            </a:r>
            <a:r>
              <a:rPr lang="en-US" altLang="zh-CN" sz="2000" dirty="0" smtClean="0"/>
              <a:t>“single </a:t>
            </a:r>
            <a:r>
              <a:rPr lang="en-US" altLang="zh-CN" sz="2000" dirty="0" smtClean="0"/>
              <a:t>training </a:t>
            </a:r>
            <a:r>
              <a:rPr lang="en-US" altLang="zh-CN" sz="2000" dirty="0" smtClean="0"/>
              <a:t>sample</a:t>
            </a:r>
            <a:r>
              <a:rPr lang="zh-CN" altLang="en-US" sz="2000" dirty="0" smtClean="0"/>
              <a:t>*</a:t>
            </a:r>
            <a:r>
              <a:rPr lang="en-US" altLang="zh-CN" sz="2000" dirty="0" smtClean="0"/>
              <a:t>” </a:t>
            </a:r>
            <a:r>
              <a:rPr lang="en-US" altLang="zh-CN" sz="2000" dirty="0" smtClean="0"/>
              <a:t>OR </a:t>
            </a:r>
            <a:r>
              <a:rPr lang="en-US" altLang="zh-CN" sz="2000" dirty="0" smtClean="0"/>
              <a:t>“single </a:t>
            </a:r>
            <a:r>
              <a:rPr lang="en-US" altLang="zh-CN" sz="2000" dirty="0" smtClean="0"/>
              <a:t>training </a:t>
            </a:r>
            <a:r>
              <a:rPr lang="en-US" altLang="zh-CN" sz="2000" dirty="0" smtClean="0"/>
              <a:t>image</a:t>
            </a:r>
            <a:r>
              <a:rPr lang="zh-CN" altLang="en-US" sz="2000" dirty="0" smtClean="0"/>
              <a:t>*</a:t>
            </a:r>
            <a:r>
              <a:rPr lang="en-US" altLang="zh-CN" sz="2000" dirty="0" smtClean="0"/>
              <a:t>")</a:t>
            </a:r>
            <a:endParaRPr lang="zh-CN" altLang="en-US" sz="2000" dirty="0"/>
          </a:p>
        </p:txBody>
      </p:sp>
      <p:sp>
        <p:nvSpPr>
          <p:cNvPr id="6"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7"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329065097"/>
      </p:ext>
    </p:extLst>
  </p:cSld>
  <p:clrMapOvr>
    <a:masterClrMapping/>
  </p:clrMapOvr>
  <p:transition advTm="16863"/>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2"/>
          <p:cNvGrpSpPr/>
          <p:nvPr/>
        </p:nvGrpSpPr>
        <p:grpSpPr>
          <a:xfrm rot="5400000">
            <a:off x="-1512676" y="3176972"/>
            <a:ext cx="4320480" cy="936104"/>
            <a:chOff x="2104778" y="139945"/>
            <a:chExt cx="521153" cy="461401"/>
          </a:xfrm>
          <a:scene3d>
            <a:camera prst="orthographicFront"/>
            <a:lightRig rig="threePt" dir="t">
              <a:rot lat="0" lon="0" rev="7500000"/>
            </a:lightRig>
          </a:scene3d>
        </p:grpSpPr>
        <p:sp>
          <p:nvSpPr>
            <p:cNvPr id="12" name="右箭头 11"/>
            <p:cNvSpPr/>
            <p:nvPr/>
          </p:nvSpPr>
          <p:spPr>
            <a:xfrm>
              <a:off x="2104778" y="139945"/>
              <a:ext cx="521153" cy="461401"/>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algn="ctr"/>
              <a:r>
                <a:rPr lang="zh-CN" altLang="en-US" sz="2400" b="1" dirty="0" smtClean="0">
                  <a:solidFill>
                    <a:schemeClr val="accent2"/>
                  </a:solidFill>
                </a:rPr>
                <a:t>文献、工具</a:t>
              </a:r>
              <a:endParaRPr lang="zh-CN" altLang="en-US" sz="2400" b="1" dirty="0">
                <a:solidFill>
                  <a:schemeClr val="accent2"/>
                </a:solidFill>
              </a:endParaRPr>
            </a:p>
          </p:txBody>
        </p:sp>
        <p:sp>
          <p:nvSpPr>
            <p:cNvPr id="13" name="右箭头 4"/>
            <p:cNvSpPr/>
            <p:nvPr/>
          </p:nvSpPr>
          <p:spPr>
            <a:xfrm>
              <a:off x="2104778" y="232225"/>
              <a:ext cx="382733" cy="276841"/>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800" b="1" kern="1200">
                <a:solidFill>
                  <a:schemeClr val="accent2"/>
                </a:solidFill>
              </a:endParaRPr>
            </a:p>
          </p:txBody>
        </p:sp>
      </p:grpSp>
      <p:grpSp>
        <p:nvGrpSpPr>
          <p:cNvPr id="3" name="组合 12"/>
          <p:cNvGrpSpPr/>
          <p:nvPr/>
        </p:nvGrpSpPr>
        <p:grpSpPr>
          <a:xfrm>
            <a:off x="323528" y="908720"/>
            <a:ext cx="8820472" cy="936104"/>
            <a:chOff x="2104778" y="139945"/>
            <a:chExt cx="521153" cy="461401"/>
          </a:xfrm>
          <a:scene3d>
            <a:camera prst="orthographicFront"/>
            <a:lightRig rig="threePt" dir="t">
              <a:rot lat="0" lon="0" rev="7500000"/>
            </a:lightRig>
          </a:scene3d>
        </p:grpSpPr>
        <p:sp>
          <p:nvSpPr>
            <p:cNvPr id="14" name="右箭头 13"/>
            <p:cNvSpPr/>
            <p:nvPr/>
          </p:nvSpPr>
          <p:spPr>
            <a:xfrm>
              <a:off x="2104778" y="139945"/>
              <a:ext cx="521153" cy="461401"/>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algn="ctr"/>
              <a:r>
                <a:rPr lang="zh-CN" altLang="en-US" sz="2400" b="1" dirty="0" smtClean="0">
                  <a:solidFill>
                    <a:schemeClr val="accent2"/>
                  </a:solidFill>
                </a:rPr>
                <a:t>科研进度</a:t>
              </a:r>
              <a:endParaRPr lang="zh-CN" altLang="en-US" sz="2400" b="1" dirty="0">
                <a:solidFill>
                  <a:schemeClr val="accent2"/>
                </a:solidFill>
              </a:endParaRPr>
            </a:p>
          </p:txBody>
        </p:sp>
        <p:sp>
          <p:nvSpPr>
            <p:cNvPr id="15" name="右箭头 4"/>
            <p:cNvSpPr/>
            <p:nvPr/>
          </p:nvSpPr>
          <p:spPr>
            <a:xfrm>
              <a:off x="2104778" y="232225"/>
              <a:ext cx="382733" cy="276841"/>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800" b="1" kern="1200">
                <a:solidFill>
                  <a:schemeClr val="accent2"/>
                </a:solidFill>
              </a:endParaRPr>
            </a:p>
          </p:txBody>
        </p:sp>
      </p:grpSp>
      <p:sp>
        <p:nvSpPr>
          <p:cNvPr id="2" name="标题 1"/>
          <p:cNvSpPr>
            <a:spLocks noGrp="1"/>
          </p:cNvSpPr>
          <p:nvPr>
            <p:ph type="title"/>
          </p:nvPr>
        </p:nvSpPr>
        <p:spPr/>
        <p:txBody>
          <a:bodyPr/>
          <a:lstStyle/>
          <a:p>
            <a:r>
              <a:rPr lang="zh-CN" altLang="en-US" dirty="0" smtClean="0"/>
              <a:t>不同</a:t>
            </a:r>
            <a:r>
              <a:rPr lang="zh-CN" altLang="en-US" dirty="0" smtClean="0"/>
              <a:t>时期读哪些文献</a:t>
            </a:r>
            <a:endParaRPr lang="zh-CN" altLang="en-US" dirty="0"/>
          </a:p>
        </p:txBody>
      </p:sp>
      <p:graphicFrame>
        <p:nvGraphicFramePr>
          <p:cNvPr id="5" name="图示 4"/>
          <p:cNvGraphicFramePr/>
          <p:nvPr>
            <p:extLst>
              <p:ext uri="{D42A27DB-BD31-4B8C-83A1-F6EECF244321}">
                <p14:modId xmlns:p14="http://schemas.microsoft.com/office/powerpoint/2010/main" xmlns="" val="3537780921"/>
              </p:ext>
            </p:extLst>
          </p:nvPr>
        </p:nvGraphicFramePr>
        <p:xfrm>
          <a:off x="899592" y="1484784"/>
          <a:ext cx="777686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圆角矩形 3"/>
          <p:cNvSpPr/>
          <p:nvPr/>
        </p:nvSpPr>
        <p:spPr>
          <a:xfrm>
            <a:off x="2671354" y="3654403"/>
            <a:ext cx="1023582"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文摘类数据库</a:t>
            </a:r>
            <a:endParaRPr lang="zh-CN" altLang="en-US" dirty="0"/>
          </a:p>
        </p:txBody>
      </p:sp>
      <p:sp>
        <p:nvSpPr>
          <p:cNvPr id="18" name="圆角矩形 17"/>
          <p:cNvSpPr/>
          <p:nvPr/>
        </p:nvSpPr>
        <p:spPr>
          <a:xfrm>
            <a:off x="5100511" y="3642608"/>
            <a:ext cx="1023582"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学</a:t>
            </a:r>
            <a:r>
              <a:rPr lang="zh-CN" altLang="en-US" dirty="0" smtClean="0"/>
              <a:t>协会数据库</a:t>
            </a:r>
            <a:endParaRPr lang="zh-CN" altLang="en-US" dirty="0"/>
          </a:p>
        </p:txBody>
      </p:sp>
      <p:sp>
        <p:nvSpPr>
          <p:cNvPr id="19" name="圆角矩形 18"/>
          <p:cNvSpPr/>
          <p:nvPr/>
        </p:nvSpPr>
        <p:spPr>
          <a:xfrm>
            <a:off x="8212540" y="3645024"/>
            <a:ext cx="931459"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综合搜索引擎</a:t>
            </a:r>
            <a:endParaRPr lang="zh-CN" altLang="en-US" dirty="0"/>
          </a:p>
        </p:txBody>
      </p:sp>
      <p:sp>
        <p:nvSpPr>
          <p:cNvPr id="6" name="矩形 5"/>
          <p:cNvSpPr/>
          <p:nvPr/>
        </p:nvSpPr>
        <p:spPr>
          <a:xfrm>
            <a:off x="1220772" y="2496846"/>
            <a:ext cx="1534613" cy="2585323"/>
          </a:xfrm>
          <a:prstGeom prst="rect">
            <a:avLst/>
          </a:prstGeom>
        </p:spPr>
        <p:txBody>
          <a:bodyPr wrap="square">
            <a:spAutoFit/>
          </a:bodyPr>
          <a:lstStyle/>
          <a:p>
            <a:pPr marL="285750" lvl="0" indent="-285750">
              <a:buFont typeface="Arial" panose="020B0604020202020204" pitchFamily="34" charset="0"/>
              <a:buChar char="•"/>
            </a:pPr>
            <a:r>
              <a:rPr lang="zh-CN" altLang="en-US" dirty="0"/>
              <a:t>中文综述</a:t>
            </a:r>
          </a:p>
          <a:p>
            <a:pPr marL="285750" lvl="0" indent="-285750">
              <a:buFont typeface="Arial" panose="020B0604020202020204" pitchFamily="34" charset="0"/>
              <a:buChar char="•"/>
            </a:pPr>
            <a:r>
              <a:rPr lang="zh-CN" altLang="zh-CN" dirty="0"/>
              <a:t>中文博士论文</a:t>
            </a:r>
            <a:endParaRPr lang="en-US" altLang="zh-CN" dirty="0"/>
          </a:p>
          <a:p>
            <a:pPr marL="285750" lvl="0" indent="-285750">
              <a:buFont typeface="Arial" panose="020B0604020202020204" pitchFamily="34" charset="0"/>
              <a:buChar char="•"/>
            </a:pPr>
            <a:r>
              <a:rPr lang="zh-CN" altLang="zh-CN" dirty="0"/>
              <a:t>英文综述</a:t>
            </a:r>
            <a:endParaRPr lang="en-US" altLang="zh-CN" dirty="0"/>
          </a:p>
          <a:p>
            <a:pPr marL="285750" lvl="0" indent="-285750">
              <a:buFont typeface="Arial" panose="020B0604020202020204" pitchFamily="34" charset="0"/>
              <a:buChar char="•"/>
            </a:pPr>
            <a:r>
              <a:rPr lang="zh-CN" altLang="en-US" dirty="0"/>
              <a:t>中文期刊、会议文献</a:t>
            </a:r>
          </a:p>
          <a:p>
            <a:pPr marL="285750" lvl="0" indent="-285750">
              <a:buFont typeface="Arial" panose="020B0604020202020204" pitchFamily="34" charset="0"/>
              <a:buChar char="•"/>
            </a:pPr>
            <a:r>
              <a:rPr lang="zh-CN" altLang="en-US" dirty="0"/>
              <a:t>英文期刊、会议文献</a:t>
            </a:r>
          </a:p>
          <a:p>
            <a:pPr marL="285750" lvl="0" indent="-285750">
              <a:buFont typeface="Arial" panose="020B0604020202020204" pitchFamily="34" charset="0"/>
              <a:buChar char="•"/>
            </a:pPr>
            <a:endParaRPr lang="zh-CN" altLang="en-US" dirty="0"/>
          </a:p>
        </p:txBody>
      </p:sp>
      <p:sp>
        <p:nvSpPr>
          <p:cNvPr id="9" name="矩形 8"/>
          <p:cNvSpPr/>
          <p:nvPr/>
        </p:nvSpPr>
        <p:spPr>
          <a:xfrm>
            <a:off x="3930175" y="2496846"/>
            <a:ext cx="1699146" cy="2308324"/>
          </a:xfrm>
          <a:prstGeom prst="rect">
            <a:avLst/>
          </a:prstGeom>
        </p:spPr>
        <p:txBody>
          <a:bodyPr wrap="square">
            <a:spAutoFit/>
          </a:bodyPr>
          <a:lstStyle/>
          <a:p>
            <a:pPr marL="285750" lvl="0" indent="-285750">
              <a:buFont typeface="Arial" panose="020B0604020202020204" pitchFamily="34" charset="0"/>
              <a:buChar char="•"/>
            </a:pPr>
            <a:r>
              <a:rPr lang="zh-CN" altLang="en-US" kern="0" dirty="0">
                <a:solidFill>
                  <a:sysClr val="windowText" lastClr="000000"/>
                </a:solidFill>
              </a:rPr>
              <a:t>中文期刊、会议</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英文期刊、会议</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专利</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电子书</a:t>
            </a:r>
          </a:p>
          <a:p>
            <a:pPr marL="285750" lvl="0" indent="-285750">
              <a:buFont typeface="Arial" panose="020B0604020202020204" pitchFamily="34" charset="0"/>
              <a:buChar char="•"/>
            </a:pPr>
            <a:endParaRPr lang="zh-CN" altLang="en-US" kern="0" dirty="0">
              <a:solidFill>
                <a:sysClr val="windowText" lastClr="000000"/>
              </a:solidFill>
            </a:endParaRPr>
          </a:p>
          <a:p>
            <a:pPr marL="285750" lvl="0" indent="-285750">
              <a:buFont typeface="Arial" panose="020B0604020202020204" pitchFamily="34" charset="0"/>
              <a:buChar char="•"/>
            </a:pPr>
            <a:endParaRPr lang="zh-CN" altLang="en-US" kern="0" dirty="0">
              <a:solidFill>
                <a:sysClr val="windowText" lastClr="000000"/>
              </a:solidFill>
            </a:endParaRPr>
          </a:p>
        </p:txBody>
      </p:sp>
      <p:sp>
        <p:nvSpPr>
          <p:cNvPr id="10" name="同侧圆角矩形 9"/>
          <p:cNvSpPr/>
          <p:nvPr/>
        </p:nvSpPr>
        <p:spPr>
          <a:xfrm>
            <a:off x="1340117" y="5040693"/>
            <a:ext cx="1512185" cy="96797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en-US" altLang="zh-CN" dirty="0">
                <a:solidFill>
                  <a:schemeClr val="tx1"/>
                </a:solidFill>
              </a:rPr>
              <a:t>Endnote</a:t>
            </a:r>
            <a:r>
              <a:rPr lang="zh-CN" altLang="en-US" dirty="0">
                <a:solidFill>
                  <a:schemeClr val="tx1"/>
                </a:solidFill>
              </a:rPr>
              <a:t>协助大量阅读和整理文献</a:t>
            </a:r>
          </a:p>
        </p:txBody>
      </p:sp>
      <p:sp>
        <p:nvSpPr>
          <p:cNvPr id="20" name="同侧圆角矩形 19"/>
          <p:cNvSpPr/>
          <p:nvPr/>
        </p:nvSpPr>
        <p:spPr>
          <a:xfrm>
            <a:off x="3943823" y="4747752"/>
            <a:ext cx="1585884" cy="125837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zh-CN" dirty="0">
                <a:solidFill>
                  <a:schemeClr val="tx1"/>
                </a:solidFill>
              </a:rPr>
              <a:t>RSS</a:t>
            </a:r>
            <a:r>
              <a:rPr lang="zh-CN" altLang="en-US" dirty="0">
                <a:solidFill>
                  <a:schemeClr val="tx1"/>
                </a:solidFill>
              </a:rPr>
              <a:t>定制跟踪最新进展</a:t>
            </a:r>
            <a:endParaRPr lang="en-US" altLang="zh-CN" dirty="0">
              <a:solidFill>
                <a:schemeClr val="tx1"/>
              </a:solidFill>
            </a:endParaRPr>
          </a:p>
          <a:p>
            <a:endParaRPr lang="zh-CN" altLang="en-US" dirty="0">
              <a:solidFill>
                <a:schemeClr val="tx1"/>
              </a:solidFill>
            </a:endParaRPr>
          </a:p>
          <a:p>
            <a:r>
              <a:rPr lang="en-US" altLang="zh-CN" dirty="0">
                <a:solidFill>
                  <a:schemeClr val="tx1"/>
                </a:solidFill>
              </a:rPr>
              <a:t>Endnote</a:t>
            </a:r>
            <a:r>
              <a:rPr lang="zh-CN" altLang="en-US" dirty="0">
                <a:solidFill>
                  <a:schemeClr val="tx1"/>
                </a:solidFill>
              </a:rPr>
              <a:t>整理</a:t>
            </a:r>
          </a:p>
        </p:txBody>
      </p:sp>
      <p:sp>
        <p:nvSpPr>
          <p:cNvPr id="21" name="同侧圆角矩形 20"/>
          <p:cNvSpPr/>
          <p:nvPr/>
        </p:nvSpPr>
        <p:spPr>
          <a:xfrm>
            <a:off x="6888039" y="5038146"/>
            <a:ext cx="1305435" cy="96797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zh-CN" dirty="0">
                <a:solidFill>
                  <a:schemeClr val="tx1"/>
                </a:solidFill>
              </a:rPr>
              <a:t>Endnote</a:t>
            </a:r>
            <a:r>
              <a:rPr lang="zh-CN" altLang="en-US" dirty="0">
                <a:solidFill>
                  <a:schemeClr val="tx1"/>
                </a:solidFill>
              </a:rPr>
              <a:t>协助写作和共享</a:t>
            </a:r>
          </a:p>
        </p:txBody>
      </p:sp>
      <p:sp>
        <p:nvSpPr>
          <p:cNvPr id="23" name="矩形 22"/>
          <p:cNvSpPr/>
          <p:nvPr/>
        </p:nvSpPr>
        <p:spPr>
          <a:xfrm>
            <a:off x="6718479" y="2500241"/>
            <a:ext cx="1617260" cy="2308324"/>
          </a:xfrm>
          <a:prstGeom prst="rect">
            <a:avLst/>
          </a:prstGeom>
        </p:spPr>
        <p:txBody>
          <a:bodyPr wrap="square">
            <a:spAutoFit/>
          </a:bodyPr>
          <a:lstStyle/>
          <a:p>
            <a:pPr marL="285750" lvl="0" indent="-285750">
              <a:buFont typeface="Arial" panose="020B0604020202020204" pitchFamily="34" charset="0"/>
              <a:buChar char="•"/>
            </a:pPr>
            <a:r>
              <a:rPr lang="zh-CN" altLang="en-US" dirty="0"/>
              <a:t>中文综述</a:t>
            </a:r>
          </a:p>
          <a:p>
            <a:pPr marL="285750" lvl="0" indent="-285750">
              <a:buFont typeface="Arial" panose="020B0604020202020204" pitchFamily="34" charset="0"/>
              <a:buChar char="•"/>
            </a:pPr>
            <a:r>
              <a:rPr lang="zh-CN" altLang="zh-CN" dirty="0"/>
              <a:t>中文博士论文</a:t>
            </a:r>
            <a:endParaRPr lang="en-US" altLang="zh-CN" dirty="0"/>
          </a:p>
          <a:p>
            <a:pPr marL="285750" lvl="0" indent="-285750">
              <a:buFont typeface="Arial" panose="020B0604020202020204" pitchFamily="34" charset="0"/>
              <a:buChar char="•"/>
            </a:pPr>
            <a:r>
              <a:rPr lang="zh-CN" altLang="zh-CN" dirty="0"/>
              <a:t>英文综述</a:t>
            </a:r>
            <a:endParaRPr lang="en-US" altLang="zh-CN" dirty="0"/>
          </a:p>
          <a:p>
            <a:pPr marL="285750" lvl="0" indent="-285750">
              <a:buFont typeface="Arial" panose="020B0604020202020204" pitchFamily="34" charset="0"/>
              <a:buChar char="•"/>
            </a:pPr>
            <a:r>
              <a:rPr lang="zh-CN" altLang="en-US" dirty="0"/>
              <a:t>中文期刊、会议文献</a:t>
            </a:r>
          </a:p>
          <a:p>
            <a:pPr marL="285750" lvl="0" indent="-285750">
              <a:buFont typeface="Arial" panose="020B0604020202020204" pitchFamily="34" charset="0"/>
              <a:buChar char="•"/>
            </a:pPr>
            <a:r>
              <a:rPr lang="zh-CN" altLang="en-US" dirty="0"/>
              <a:t>英文期刊、会议文献</a:t>
            </a:r>
          </a:p>
        </p:txBody>
      </p:sp>
      <p:sp>
        <p:nvSpPr>
          <p:cNvPr id="22"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2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ustDataLst>
      <p:tags r:id="rId1"/>
    </p:custDataLst>
    <p:extLst>
      <p:ext uri="{BB962C8B-B14F-4D97-AF65-F5344CB8AC3E}">
        <p14:creationId xmlns:p14="http://schemas.microsoft.com/office/powerpoint/2010/main" xmlns="" val="2382794727"/>
      </p:ext>
    </p:extLst>
  </p:cSld>
  <p:clrMapOvr>
    <a:masterClrMapping/>
  </p:clrMapOvr>
  <p:transition advTm="612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a:t>
            </a:r>
            <a:r>
              <a:rPr lang="zh-CN" altLang="en-US" dirty="0" smtClean="0"/>
              <a:t>管理文献</a:t>
            </a:r>
            <a:endParaRPr lang="zh-CN" altLang="en-US" dirty="0"/>
          </a:p>
        </p:txBody>
      </p:sp>
      <p:sp>
        <p:nvSpPr>
          <p:cNvPr id="3" name="内容占位符 2"/>
          <p:cNvSpPr>
            <a:spLocks noGrp="1"/>
          </p:cNvSpPr>
          <p:nvPr>
            <p:ph idx="1"/>
          </p:nvPr>
        </p:nvSpPr>
        <p:spPr/>
        <p:txBody>
          <a:bodyPr>
            <a:normAutofit fontScale="85000" lnSpcReduction="20000"/>
          </a:bodyPr>
          <a:lstStyle/>
          <a:p>
            <a:pPr marL="514350" indent="-514350">
              <a:buSzPct val="100000"/>
              <a:buFont typeface="+mj-lt"/>
              <a:buAutoNum type="arabicPeriod"/>
            </a:pPr>
            <a:r>
              <a:rPr lang="zh-CN" altLang="en-US" dirty="0" smtClean="0"/>
              <a:t>传统方法：</a:t>
            </a:r>
            <a:endParaRPr lang="en-US" altLang="zh-CN" dirty="0" smtClean="0"/>
          </a:p>
          <a:p>
            <a:pPr lvl="1">
              <a:buNone/>
            </a:pPr>
            <a:r>
              <a:rPr lang="en-US" altLang="zh-CN" dirty="0" smtClean="0"/>
              <a:t>1).</a:t>
            </a:r>
            <a:r>
              <a:rPr lang="zh-CN" altLang="zh-CN" dirty="0" smtClean="0"/>
              <a:t>下载</a:t>
            </a:r>
            <a:r>
              <a:rPr lang="zh-CN" altLang="en-US" dirty="0" smtClean="0"/>
              <a:t>：</a:t>
            </a:r>
            <a:r>
              <a:rPr lang="zh-CN" altLang="zh-CN" dirty="0" smtClean="0"/>
              <a:t>文章题目</a:t>
            </a:r>
            <a:r>
              <a:rPr lang="en-US" altLang="zh-CN" dirty="0" smtClean="0"/>
              <a:t>--</a:t>
            </a:r>
            <a:r>
              <a:rPr lang="zh-CN" altLang="zh-CN" dirty="0" smtClean="0"/>
              <a:t>文件名</a:t>
            </a:r>
            <a:endParaRPr lang="en-US" altLang="zh-CN" dirty="0" smtClean="0"/>
          </a:p>
          <a:p>
            <a:pPr lvl="1">
              <a:buNone/>
            </a:pPr>
            <a:r>
              <a:rPr lang="en-US" altLang="zh-CN" dirty="0" smtClean="0"/>
              <a:t>2).</a:t>
            </a:r>
            <a:r>
              <a:rPr lang="zh-CN" altLang="zh-CN" dirty="0" smtClean="0"/>
              <a:t>不同主题</a:t>
            </a:r>
            <a:r>
              <a:rPr lang="en-US" altLang="zh-CN" dirty="0" smtClean="0"/>
              <a:t>--</a:t>
            </a:r>
            <a:r>
              <a:rPr lang="zh-CN" altLang="zh-CN" dirty="0" smtClean="0"/>
              <a:t>不同文件夹</a:t>
            </a:r>
            <a:endParaRPr lang="en-US" altLang="zh-CN" dirty="0" smtClean="0"/>
          </a:p>
          <a:p>
            <a:pPr lvl="1">
              <a:buNone/>
            </a:pPr>
            <a:r>
              <a:rPr lang="en-US" altLang="zh-CN" dirty="0" smtClean="0"/>
              <a:t>3).</a:t>
            </a:r>
            <a:r>
              <a:rPr lang="zh-CN" altLang="en-US" dirty="0" smtClean="0"/>
              <a:t>区分</a:t>
            </a:r>
            <a:r>
              <a:rPr lang="en-US" altLang="zh-CN" dirty="0" smtClean="0"/>
              <a:t>—</a:t>
            </a:r>
            <a:r>
              <a:rPr lang="zh-CN" altLang="en-US" dirty="0" smtClean="0"/>
              <a:t>不同文件夹：</a:t>
            </a:r>
            <a:endParaRPr lang="en-US" altLang="zh-CN" dirty="0" smtClean="0"/>
          </a:p>
          <a:p>
            <a:pPr lvl="2">
              <a:buNone/>
            </a:pPr>
            <a:r>
              <a:rPr lang="zh-CN" altLang="zh-CN" dirty="0" smtClean="0"/>
              <a:t>看过的</a:t>
            </a:r>
            <a:r>
              <a:rPr lang="en-US" altLang="zh-CN" dirty="0" smtClean="0"/>
              <a:t>—</a:t>
            </a:r>
            <a:r>
              <a:rPr lang="zh-CN" altLang="en-US" dirty="0" smtClean="0"/>
              <a:t>没看过的</a:t>
            </a:r>
            <a:endParaRPr lang="en-US" altLang="zh-CN" dirty="0" smtClean="0"/>
          </a:p>
          <a:p>
            <a:pPr lvl="2">
              <a:buNone/>
            </a:pPr>
            <a:r>
              <a:rPr lang="zh-CN" altLang="zh-CN" dirty="0" smtClean="0"/>
              <a:t>有用的</a:t>
            </a:r>
            <a:r>
              <a:rPr lang="en-US" altLang="zh-CN" dirty="0" smtClean="0"/>
              <a:t>-</a:t>
            </a:r>
            <a:r>
              <a:rPr lang="zh-CN" altLang="zh-CN" dirty="0" smtClean="0"/>
              <a:t>没用的分开。</a:t>
            </a:r>
            <a:endParaRPr lang="en-US" altLang="zh-CN" dirty="0" smtClean="0"/>
          </a:p>
          <a:p>
            <a:pPr lvl="1">
              <a:buNone/>
            </a:pPr>
            <a:r>
              <a:rPr lang="en-US" altLang="zh-CN" dirty="0" smtClean="0"/>
              <a:t>4).</a:t>
            </a:r>
            <a:r>
              <a:rPr lang="zh-CN" altLang="zh-CN" dirty="0" smtClean="0"/>
              <a:t>重要文献</a:t>
            </a:r>
            <a:r>
              <a:rPr lang="zh-CN" altLang="en-US" dirty="0" smtClean="0"/>
              <a:t>：</a:t>
            </a:r>
            <a:r>
              <a:rPr lang="zh-CN" altLang="zh-CN" dirty="0" smtClean="0"/>
              <a:t>前加</a:t>
            </a:r>
            <a:r>
              <a:rPr lang="en-US" altLang="zh-CN" dirty="0" smtClean="0"/>
              <a:t>001,002</a:t>
            </a:r>
            <a:r>
              <a:rPr lang="zh-CN" altLang="zh-CN" dirty="0" smtClean="0"/>
              <a:t>，</a:t>
            </a:r>
            <a:r>
              <a:rPr lang="en-US" altLang="zh-CN" dirty="0" smtClean="0"/>
              <a:t>003 </a:t>
            </a:r>
            <a:r>
              <a:rPr lang="zh-CN" altLang="zh-CN" dirty="0" smtClean="0"/>
              <a:t>编号</a:t>
            </a:r>
            <a:r>
              <a:rPr lang="zh-CN" altLang="en-US" dirty="0" smtClean="0"/>
              <a:t>。（</a:t>
            </a:r>
            <a:r>
              <a:rPr lang="zh-CN" altLang="zh-CN" dirty="0" smtClean="0"/>
              <a:t>重要文献要注意</a:t>
            </a:r>
            <a:r>
              <a:rPr lang="zh-CN" altLang="zh-CN" dirty="0" smtClean="0">
                <a:solidFill>
                  <a:srgbClr val="FF0000"/>
                </a:solidFill>
              </a:rPr>
              <a:t>追踪</a:t>
            </a:r>
            <a:r>
              <a:rPr lang="zh-CN" altLang="en-US" dirty="0" smtClean="0">
                <a:solidFill>
                  <a:srgbClr val="FF0000"/>
                </a:solidFill>
              </a:rPr>
              <a:t>，</a:t>
            </a:r>
            <a:r>
              <a:rPr lang="zh-CN" altLang="zh-CN" dirty="0" smtClean="0"/>
              <a:t>得到更多的线索；运气不好，发现别人抢先了。据此修正你的实验</a:t>
            </a:r>
            <a:r>
              <a:rPr lang="zh-CN" altLang="en-US" dirty="0" smtClean="0"/>
              <a:t>）</a:t>
            </a:r>
            <a:endParaRPr lang="en-US" altLang="zh-CN" dirty="0" smtClean="0"/>
          </a:p>
          <a:p>
            <a:pPr marL="514350" indent="-514350">
              <a:buSzPct val="100000"/>
              <a:buFont typeface="+mj-lt"/>
              <a:buAutoNum type="arabicPeriod"/>
            </a:pPr>
            <a:r>
              <a:rPr lang="zh-CN" altLang="en-US" dirty="0" smtClean="0">
                <a:solidFill>
                  <a:srgbClr val="FF0000"/>
                </a:solidFill>
              </a:rPr>
              <a:t>现代方法</a:t>
            </a:r>
            <a:r>
              <a:rPr lang="zh-CN" altLang="en-US" dirty="0" smtClean="0"/>
              <a:t>：</a:t>
            </a:r>
            <a:r>
              <a:rPr lang="en-US" altLang="zh-CN" dirty="0" smtClean="0">
                <a:solidFill>
                  <a:srgbClr val="FF0000"/>
                </a:solidFill>
              </a:rPr>
              <a:t>endnote</a:t>
            </a:r>
          </a:p>
          <a:p>
            <a:pPr marL="514350" indent="-514350" algn="ctr">
              <a:buSzPct val="100000"/>
              <a:buNone/>
            </a:pPr>
            <a:r>
              <a:rPr lang="zh-CN" altLang="en-US" dirty="0" smtClean="0">
                <a:solidFill>
                  <a:srgbClr val="FF0000"/>
                </a:solidFill>
              </a:rPr>
              <a:t> 管理</a:t>
            </a:r>
            <a:r>
              <a:rPr lang="en-US" altLang="zh-CN" dirty="0" smtClean="0">
                <a:solidFill>
                  <a:srgbClr val="FF0000"/>
                </a:solidFill>
              </a:rPr>
              <a:t>+</a:t>
            </a:r>
            <a:r>
              <a:rPr lang="zh-CN" altLang="en-US" dirty="0" smtClean="0">
                <a:solidFill>
                  <a:srgbClr val="FF0000"/>
                </a:solidFill>
              </a:rPr>
              <a:t>做笔记</a:t>
            </a:r>
            <a:r>
              <a:rPr lang="en-US" altLang="zh-CN" dirty="0" smtClean="0">
                <a:solidFill>
                  <a:srgbClr val="FF0000"/>
                </a:solidFill>
              </a:rPr>
              <a:t>+</a:t>
            </a:r>
            <a:r>
              <a:rPr lang="zh-CN" altLang="en-US" dirty="0" smtClean="0">
                <a:solidFill>
                  <a:srgbClr val="FF0000"/>
                </a:solidFill>
              </a:rPr>
              <a:t>共享 </a:t>
            </a:r>
            <a:r>
              <a:rPr lang="en-US" altLang="zh-CN" dirty="0" smtClean="0">
                <a:solidFill>
                  <a:srgbClr val="FF0000"/>
                </a:solidFill>
              </a:rPr>
              <a:t>+</a:t>
            </a:r>
            <a:r>
              <a:rPr lang="zh-CN" altLang="en-US" dirty="0" smtClean="0">
                <a:solidFill>
                  <a:srgbClr val="FF0000"/>
                </a:solidFill>
              </a:rPr>
              <a:t>写作</a:t>
            </a:r>
            <a:endParaRPr lang="zh-CN" altLang="en-US" dirty="0">
              <a:solidFill>
                <a:srgbClr val="FF0000"/>
              </a:solidFill>
            </a:endParaRPr>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7"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2300650282"/>
      </p:ext>
    </p:extLst>
  </p:cSld>
  <p:clrMapOvr>
    <a:masterClrMapping/>
  </p:clrMapOvr>
  <p:transition advTm="610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内容占位符 4"/>
          <p:cNvSpPr>
            <a:spLocks noGrp="1"/>
          </p:cNvSpPr>
          <p:nvPr>
            <p:ph idx="1"/>
          </p:nvPr>
        </p:nvSpPr>
        <p:spPr>
          <a:xfrm>
            <a:off x="2268538" y="1341438"/>
            <a:ext cx="6335712" cy="3024187"/>
          </a:xfrm>
        </p:spPr>
        <p:txBody>
          <a:bodyPr/>
          <a:lstStyle/>
          <a:p>
            <a:pPr eaLnBrk="1" hangingPunct="1">
              <a:buFont typeface="Wingdings" panose="05000000000000000000" pitchFamily="2" charset="2"/>
              <a:buNone/>
            </a:pPr>
            <a:r>
              <a:rPr lang="en-US" altLang="zh-CN" smtClean="0">
                <a:solidFill>
                  <a:srgbClr val="660033"/>
                </a:solidFill>
              </a:rPr>
              <a:t>Endnote</a:t>
            </a:r>
            <a:r>
              <a:rPr lang="zh-CN" altLang="en-US" smtClean="0">
                <a:solidFill>
                  <a:srgbClr val="660033"/>
                </a:solidFill>
              </a:rPr>
              <a:t>学习的两个关键点</a:t>
            </a:r>
            <a:endParaRPr lang="en-US" altLang="zh-CN" sz="2400" smtClean="0"/>
          </a:p>
          <a:p>
            <a:pPr eaLnBrk="1" hangingPunct="1"/>
            <a:r>
              <a:rPr lang="zh-CN" altLang="en-US" sz="2400" smtClean="0"/>
              <a:t>建立文献管理库：</a:t>
            </a:r>
          </a:p>
          <a:p>
            <a:pPr lvl="1" eaLnBrk="1" hangingPunct="1"/>
            <a:r>
              <a:rPr lang="zh-CN" altLang="en-US" sz="2000" smtClean="0"/>
              <a:t>把零散的文章规范的导入到个人文献管理数据库（题录信息</a:t>
            </a:r>
            <a:r>
              <a:rPr lang="en-US" altLang="zh-CN" sz="2000" smtClean="0"/>
              <a:t>+pdf</a:t>
            </a:r>
            <a:r>
              <a:rPr lang="zh-CN" altLang="en-US" sz="2000" smtClean="0"/>
              <a:t>原文</a:t>
            </a:r>
            <a:r>
              <a:rPr lang="en-US" altLang="zh-CN" sz="2000" smtClean="0"/>
              <a:t>+</a:t>
            </a:r>
            <a:r>
              <a:rPr lang="zh-CN" altLang="en-US" sz="2000" smtClean="0"/>
              <a:t>各种附件）</a:t>
            </a:r>
          </a:p>
          <a:p>
            <a:pPr eaLnBrk="1" hangingPunct="1"/>
            <a:r>
              <a:rPr lang="zh-CN" altLang="en-US" sz="2400" smtClean="0"/>
              <a:t>参考文献引用：</a:t>
            </a:r>
          </a:p>
          <a:p>
            <a:pPr lvl="1" eaLnBrk="1" hangingPunct="1"/>
            <a:r>
              <a:rPr lang="zh-CN" altLang="en-US" sz="2000" smtClean="0"/>
              <a:t>方便的在文章中插入参考文献</a:t>
            </a:r>
          </a:p>
          <a:p>
            <a:pPr eaLnBrk="1" hangingPunct="1">
              <a:buFont typeface="Wingdings" panose="05000000000000000000" pitchFamily="2" charset="2"/>
              <a:buNone/>
            </a:pPr>
            <a:endParaRPr lang="zh-CN" altLang="en-US" sz="2000" smtClean="0">
              <a:solidFill>
                <a:srgbClr val="660033"/>
              </a:solidFill>
            </a:endParaRPr>
          </a:p>
          <a:p>
            <a:pPr eaLnBrk="1" hangingPunct="1">
              <a:buFont typeface="Wingdings" panose="05000000000000000000" pitchFamily="2" charset="2"/>
              <a:buNone/>
            </a:pPr>
            <a:endParaRPr lang="zh-CN" altLang="en-US" sz="2000" smtClean="0"/>
          </a:p>
        </p:txBody>
      </p:sp>
      <p:sp>
        <p:nvSpPr>
          <p:cNvPr id="82947" name="文本占位符 5"/>
          <p:cNvSpPr>
            <a:spLocks noGrp="1"/>
          </p:cNvSpPr>
          <p:nvPr>
            <p:ph type="body" sz="half" idx="2"/>
          </p:nvPr>
        </p:nvSpPr>
        <p:spPr>
          <a:xfrm>
            <a:off x="1331913" y="1412875"/>
            <a:ext cx="719137" cy="3887788"/>
          </a:xfrm>
          <a:prstGeom prst="roundRect">
            <a:avLst>
              <a:gd name="adj"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eaLnBrk="1" hangingPunct="1">
              <a:lnSpc>
                <a:spcPct val="110000"/>
              </a:lnSpc>
              <a:spcBef>
                <a:spcPct val="0"/>
              </a:spcBef>
              <a:buFont typeface="Arial" pitchFamily="34" charset="0"/>
              <a:buChar char="•"/>
              <a:defRPr/>
            </a:pPr>
            <a:endParaRPr lang="en-US" altLang="zh-CN" sz="2400" b="1" kern="1200" dirty="0">
              <a:solidFill>
                <a:schemeClr val="bg1"/>
              </a:solidFill>
            </a:endParaRPr>
          </a:p>
          <a:p>
            <a:pPr marL="0" lvl="1" algn="ctr" eaLnBrk="1" hangingPunct="1">
              <a:lnSpc>
                <a:spcPct val="110000"/>
              </a:lnSpc>
              <a:spcBef>
                <a:spcPct val="0"/>
              </a:spcBef>
              <a:buFont typeface="Arial" pitchFamily="34" charset="0"/>
              <a:buChar char="•"/>
              <a:defRPr/>
            </a:pPr>
            <a:r>
              <a:rPr lang="zh-CN" altLang="en-US" sz="2400" b="1" kern="1200" dirty="0">
                <a:solidFill>
                  <a:schemeClr val="bg1"/>
                </a:solidFill>
              </a:rPr>
              <a:t>知识点解析</a:t>
            </a:r>
          </a:p>
        </p:txBody>
      </p:sp>
      <p:sp>
        <p:nvSpPr>
          <p:cNvPr id="5" name="TextBox 3"/>
          <p:cNvSpPr txBox="1">
            <a:spLocks noChangeArrowheads="1"/>
          </p:cNvSpPr>
          <p:nvPr/>
        </p:nvSpPr>
        <p:spPr bwMode="auto">
          <a:xfrm>
            <a:off x="2268538" y="4868863"/>
            <a:ext cx="5976937" cy="511175"/>
          </a:xfrm>
          <a:prstGeom prst="roundRect">
            <a:avLst/>
          </a:prstGeom>
          <a:noFill/>
          <a:ln w="9525">
            <a:solidFill>
              <a:srgbClr val="660033"/>
            </a:solidFill>
            <a:miter lim="800000"/>
            <a:headEnd/>
            <a:tailEnd/>
          </a:ln>
        </p:spPr>
        <p:txBody>
          <a:bodyPr>
            <a:spAutoFit/>
          </a:bodyPr>
          <a:lstStyle/>
          <a:p>
            <a:pPr algn="ctr" eaLnBrk="1" hangingPunct="1">
              <a:defRPr/>
            </a:pPr>
            <a:r>
              <a:rPr lang="zh-CN" altLang="en-US" sz="2400" dirty="0">
                <a:solidFill>
                  <a:srgbClr val="FF0000"/>
                </a:solidFill>
                <a:latin typeface="+mn-ea"/>
                <a:ea typeface="+mn-ea"/>
              </a:rPr>
              <a:t>学会这两点，就掌握</a:t>
            </a:r>
            <a:r>
              <a:rPr lang="en-US" altLang="zh-CN" sz="2400" dirty="0">
                <a:solidFill>
                  <a:srgbClr val="FF0000"/>
                </a:solidFill>
                <a:latin typeface="+mn-ea"/>
                <a:ea typeface="+mn-ea"/>
              </a:rPr>
              <a:t>endnote</a:t>
            </a:r>
            <a:r>
              <a:rPr lang="zh-CN" altLang="en-US" sz="2400" dirty="0">
                <a:solidFill>
                  <a:srgbClr val="FF0000"/>
                </a:solidFill>
                <a:latin typeface="+mn-ea"/>
                <a:ea typeface="+mn-ea"/>
              </a:rPr>
              <a:t>的核心操作了</a:t>
            </a:r>
          </a:p>
        </p:txBody>
      </p:sp>
      <p:sp>
        <p:nvSpPr>
          <p:cNvPr id="7" name="标题 1"/>
          <p:cNvSpPr txBox="1">
            <a:spLocks/>
          </p:cNvSpPr>
          <p:nvPr/>
        </p:nvSpPr>
        <p:spPr bwMode="auto">
          <a:xfrm>
            <a:off x="827584" y="19776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ea typeface="宋体" charset="-122"/>
              </a:defRPr>
            </a:lvl2pPr>
            <a:lvl3pPr algn="ctr" rtl="0" eaLnBrk="1" fontAlgn="base" hangingPunct="1">
              <a:spcBef>
                <a:spcPct val="0"/>
              </a:spcBef>
              <a:spcAft>
                <a:spcPct val="0"/>
              </a:spcAft>
              <a:defRPr sz="3200" b="1">
                <a:solidFill>
                  <a:schemeClr val="tx2"/>
                </a:solidFill>
                <a:latin typeface="Times New Roman" pitchFamily="18" charset="0"/>
                <a:ea typeface="宋体" charset="-122"/>
              </a:defRPr>
            </a:lvl3pPr>
            <a:lvl4pPr algn="ctr" rtl="0" eaLnBrk="1" fontAlgn="base" hangingPunct="1">
              <a:spcBef>
                <a:spcPct val="0"/>
              </a:spcBef>
              <a:spcAft>
                <a:spcPct val="0"/>
              </a:spcAft>
              <a:defRPr sz="3200" b="1">
                <a:solidFill>
                  <a:schemeClr val="tx2"/>
                </a:solidFill>
                <a:latin typeface="Times New Roman" pitchFamily="18" charset="0"/>
                <a:ea typeface="宋体" charset="-122"/>
              </a:defRPr>
            </a:lvl4pPr>
            <a:lvl5pPr algn="ctr" rtl="0" eaLnBrk="1" fontAlgn="base" hangingPunct="1">
              <a:spcBef>
                <a:spcPct val="0"/>
              </a:spcBef>
              <a:spcAft>
                <a:spcPct val="0"/>
              </a:spcAft>
              <a:defRPr sz="3200" b="1">
                <a:solidFill>
                  <a:schemeClr val="tx2"/>
                </a:solidFill>
                <a:latin typeface="Times New Roman" pitchFamily="18" charset="0"/>
                <a:ea typeface="宋体" charset="-122"/>
              </a:defRPr>
            </a:lvl5pPr>
            <a:lvl6pPr marL="457200" algn="ctr" rtl="0" eaLnBrk="1" fontAlgn="base" hangingPunct="1">
              <a:spcBef>
                <a:spcPct val="0"/>
              </a:spcBef>
              <a:spcAft>
                <a:spcPct val="0"/>
              </a:spcAft>
              <a:defRPr sz="3200" b="1">
                <a:solidFill>
                  <a:schemeClr val="tx2"/>
                </a:solidFill>
                <a:latin typeface="Times New Roman" pitchFamily="18" charset="0"/>
                <a:ea typeface="宋体" charset="-122"/>
              </a:defRPr>
            </a:lvl6pPr>
            <a:lvl7pPr marL="914400" algn="ctr" rtl="0" eaLnBrk="1" fontAlgn="base" hangingPunct="1">
              <a:spcBef>
                <a:spcPct val="0"/>
              </a:spcBef>
              <a:spcAft>
                <a:spcPct val="0"/>
              </a:spcAft>
              <a:defRPr sz="3200" b="1">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3200" b="1">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3200" b="1">
                <a:solidFill>
                  <a:schemeClr val="tx2"/>
                </a:solidFill>
                <a:latin typeface="Times New Roman" pitchFamily="18" charset="0"/>
                <a:ea typeface="宋体" charset="-122"/>
              </a:defRPr>
            </a:lvl9pPr>
          </a:lstStyle>
          <a:p>
            <a:r>
              <a:rPr lang="zh-CN" altLang="en-US" kern="0" dirty="0" smtClean="0"/>
              <a:t>如何</a:t>
            </a:r>
            <a:r>
              <a:rPr lang="zh-CN" altLang="en-US" kern="0" dirty="0" smtClean="0"/>
              <a:t>管理文献</a:t>
            </a:r>
            <a:endParaRPr lang="zh-CN" altLang="en-US" kern="0" dirty="0"/>
          </a:p>
        </p:txBody>
      </p:sp>
      <p:sp>
        <p:nvSpPr>
          <p:cNvPr id="9"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10"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1839781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p:txBody>
          <a:bodyPr>
            <a:normAutofit fontScale="70000" lnSpcReduction="20000"/>
          </a:bodyPr>
          <a:lstStyle/>
          <a:p>
            <a:pPr>
              <a:lnSpc>
                <a:spcPct val="150000"/>
              </a:lnSpc>
            </a:pPr>
            <a:r>
              <a:rPr lang="en-US" altLang="zh-CN" sz="2400" dirty="0" smtClean="0"/>
              <a:t>RSS</a:t>
            </a:r>
            <a:r>
              <a:rPr lang="zh-CN" altLang="en-US" sz="2400" dirty="0" smtClean="0"/>
              <a:t>是什么：</a:t>
            </a:r>
            <a:endParaRPr lang="en-US" altLang="zh-CN" sz="2400" dirty="0" smtClean="0"/>
          </a:p>
          <a:p>
            <a:pPr marL="800100" lvl="3" indent="-342900">
              <a:lnSpc>
                <a:spcPct val="150000"/>
              </a:lnSpc>
              <a:buSzPct val="60000"/>
              <a:buFont typeface="Arial" panose="020B0604020202020204" pitchFamily="34" charset="0"/>
              <a:buChar char="—"/>
            </a:pPr>
            <a:r>
              <a:rPr lang="en-US" altLang="zh-CN" dirty="0"/>
              <a:t>RSS(Really Simple Syndication)</a:t>
            </a:r>
            <a:r>
              <a:rPr lang="zh-CN" altLang="en-US" dirty="0"/>
              <a:t>是站点用来和其他站点之间共享内容的一种简易方式（也叫聚合内容），通常被用于新闻和其他按顺序排列的网站，例如</a:t>
            </a:r>
            <a:r>
              <a:rPr lang="en-US" altLang="zh-CN" dirty="0"/>
              <a:t>Blog</a:t>
            </a:r>
            <a:r>
              <a:rPr lang="zh-CN" altLang="en-US" dirty="0"/>
              <a:t>。说得更加简单一点，</a:t>
            </a:r>
            <a:r>
              <a:rPr lang="en-US" altLang="zh-CN" dirty="0"/>
              <a:t>RSS</a:t>
            </a:r>
            <a:r>
              <a:rPr lang="zh-CN" altLang="en-US" dirty="0"/>
              <a:t>就是一种用来分发和汇集网页内容的</a:t>
            </a:r>
            <a:r>
              <a:rPr lang="en-US" altLang="zh-CN" dirty="0"/>
              <a:t>XML</a:t>
            </a:r>
            <a:r>
              <a:rPr lang="zh-CN" altLang="en-US" dirty="0"/>
              <a:t>格式</a:t>
            </a:r>
            <a:r>
              <a:rPr lang="zh-CN" altLang="en-US" dirty="0" smtClean="0"/>
              <a:t>！</a:t>
            </a:r>
            <a:endParaRPr lang="en-US" altLang="zh-CN" sz="2400" dirty="0"/>
          </a:p>
          <a:p>
            <a:pPr>
              <a:lnSpc>
                <a:spcPct val="150000"/>
              </a:lnSpc>
            </a:pPr>
            <a:r>
              <a:rPr lang="zh-CN" altLang="en-US" sz="2400" dirty="0" smtClean="0"/>
              <a:t>操作流程：</a:t>
            </a:r>
            <a:endParaRPr lang="en-US" altLang="zh-CN" sz="2400" dirty="0" smtClean="0"/>
          </a:p>
          <a:p>
            <a:pPr marL="914400" lvl="1" indent="-457200">
              <a:lnSpc>
                <a:spcPct val="150000"/>
              </a:lnSpc>
              <a:buFont typeface="+mj-lt"/>
              <a:buAutoNum type="alphaLcParenR"/>
            </a:pPr>
            <a:r>
              <a:rPr lang="zh-CN" altLang="en-US" sz="2000" dirty="0" smtClean="0"/>
              <a:t>浏览器地址栏</a:t>
            </a:r>
            <a:r>
              <a:rPr lang="en-US" altLang="zh-CN" sz="2000" dirty="0" smtClean="0"/>
              <a:t>RSS</a:t>
            </a:r>
            <a:r>
              <a:rPr lang="zh-CN" altLang="en-US" sz="2000" dirty="0" smtClean="0"/>
              <a:t>图标</a:t>
            </a:r>
            <a:endParaRPr lang="en-US" altLang="zh-CN" sz="2000" dirty="0" smtClean="0"/>
          </a:p>
          <a:p>
            <a:pPr marL="914400" lvl="1" indent="-457200">
              <a:lnSpc>
                <a:spcPct val="150000"/>
              </a:lnSpc>
              <a:buFont typeface="+mj-lt"/>
              <a:buAutoNum type="alphaLcParenR"/>
            </a:pPr>
            <a:r>
              <a:rPr lang="zh-CN" altLang="en-US" sz="2000" dirty="0" smtClean="0"/>
              <a:t>点击网页上的</a:t>
            </a:r>
            <a:r>
              <a:rPr lang="en-US" altLang="zh-CN" sz="2000" dirty="0" smtClean="0"/>
              <a:t>RSS</a:t>
            </a:r>
            <a:r>
              <a:rPr lang="zh-CN" altLang="en-US" sz="2000" dirty="0" smtClean="0"/>
              <a:t>图标</a:t>
            </a:r>
            <a:endParaRPr lang="en-US" altLang="zh-CN" sz="2000" dirty="0" smtClean="0"/>
          </a:p>
          <a:p>
            <a:pPr marL="914400" lvl="1" indent="-457200">
              <a:lnSpc>
                <a:spcPct val="150000"/>
              </a:lnSpc>
              <a:buFont typeface="+mj-lt"/>
              <a:buAutoNum type="alphaLcParenR"/>
            </a:pPr>
            <a:r>
              <a:rPr lang="zh-CN" altLang="en-US" sz="2000" dirty="0" smtClean="0"/>
              <a:t>复制网页地址，粘贴到</a:t>
            </a:r>
            <a:r>
              <a:rPr lang="en-US" altLang="zh-CN" sz="2000" dirty="0" smtClean="0"/>
              <a:t>  </a:t>
            </a:r>
            <a:r>
              <a:rPr lang="zh-CN" altLang="en-US" sz="2000" dirty="0" smtClean="0"/>
              <a:t>“</a:t>
            </a:r>
            <a:r>
              <a:rPr lang="en-US" altLang="zh-CN" sz="2000" dirty="0" smtClean="0"/>
              <a:t>RSS </a:t>
            </a:r>
            <a:r>
              <a:rPr lang="zh-CN" altLang="en-US" sz="2000" dirty="0" smtClean="0"/>
              <a:t>阅读器” 订阅栏</a:t>
            </a:r>
            <a:endParaRPr lang="en-US" altLang="zh-CN" sz="2000" dirty="0" smtClean="0"/>
          </a:p>
          <a:p>
            <a:pPr marL="914400" lvl="1" indent="-457200">
              <a:lnSpc>
                <a:spcPct val="150000"/>
              </a:lnSpc>
              <a:buFont typeface="+mj-lt"/>
              <a:buAutoNum type="alphaLcParenR"/>
            </a:pPr>
            <a:r>
              <a:rPr lang="zh-CN" altLang="en-US" sz="2000" dirty="0" smtClean="0"/>
              <a:t>直接在 “</a:t>
            </a:r>
            <a:r>
              <a:rPr lang="en-US" altLang="zh-CN" sz="2000" dirty="0" smtClean="0"/>
              <a:t>RSS </a:t>
            </a:r>
            <a:r>
              <a:rPr lang="zh-CN" altLang="en-US" sz="2000" dirty="0" smtClean="0"/>
              <a:t>阅读器”  订阅栏检索</a:t>
            </a:r>
            <a:endParaRPr lang="en-US" altLang="zh-CN" sz="2000" dirty="0" smtClean="0"/>
          </a:p>
          <a:p>
            <a:pPr>
              <a:lnSpc>
                <a:spcPct val="150000"/>
              </a:lnSpc>
            </a:pPr>
            <a:r>
              <a:rPr lang="zh-CN" altLang="en-US" sz="2400" dirty="0" smtClean="0"/>
              <a:t>软件：</a:t>
            </a:r>
            <a:endParaRPr lang="en-US" altLang="zh-CN" sz="2400" dirty="0" smtClean="0"/>
          </a:p>
          <a:p>
            <a:pPr lvl="1">
              <a:lnSpc>
                <a:spcPct val="150000"/>
              </a:lnSpc>
            </a:pPr>
            <a:r>
              <a:rPr lang="en-US" altLang="zh-CN" dirty="0" err="1" smtClean="0"/>
              <a:t>SharpReader</a:t>
            </a:r>
            <a:r>
              <a:rPr lang="zh-CN" altLang="en-US" dirty="0" smtClean="0"/>
              <a:t>、</a:t>
            </a:r>
            <a:r>
              <a:rPr lang="en-US" altLang="zh-CN" dirty="0" err="1" smtClean="0"/>
              <a:t>NewzCrawler</a:t>
            </a:r>
            <a:r>
              <a:rPr lang="zh-CN" altLang="en-US" dirty="0"/>
              <a:t>、</a:t>
            </a:r>
            <a:r>
              <a:rPr lang="en-US" altLang="zh-CN" dirty="0" err="1" smtClean="0"/>
              <a:t>FeedDemon</a:t>
            </a:r>
            <a:r>
              <a:rPr lang="zh-CN" altLang="en-US" dirty="0" smtClean="0"/>
              <a:t>等</a:t>
            </a:r>
            <a:endParaRPr lang="en-US" altLang="zh-CN" sz="2400" dirty="0" smtClean="0"/>
          </a:p>
        </p:txBody>
      </p:sp>
      <p:sp>
        <p:nvSpPr>
          <p:cNvPr id="7" name="标题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定制</a:t>
            </a: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跟踪</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pic>
        <p:nvPicPr>
          <p:cNvPr id="8" name="Picture 4" descr="rs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83015" y="3534891"/>
            <a:ext cx="720725"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xm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31958" y="3534891"/>
            <a:ext cx="742950"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30416" y="3068960"/>
            <a:ext cx="2112962"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13" name="标题 1"/>
          <p:cNvSpPr txBox="1">
            <a:spLocks/>
          </p:cNvSpPr>
          <p:nvPr/>
        </p:nvSpPr>
        <p:spPr bwMode="auto">
          <a:xfrm>
            <a:off x="1115616" y="0"/>
            <a:ext cx="6444208"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800" b="1" kern="0" dirty="0" smtClean="0">
                <a:solidFill>
                  <a:schemeClr val="tx2"/>
                </a:solidFill>
                <a:latin typeface="+mj-lt"/>
                <a:ea typeface="+mj-ea"/>
                <a:cs typeface="+mj-cs"/>
              </a:rPr>
              <a:t>二</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a:t>
            </a:r>
            <a:r>
              <a:rPr kumimoji="0" lang="zh-CN" altLang="en-US" sz="2800" b="1" i="0" u="none" strike="noStrike" kern="0" cap="none" spc="0" normalizeH="0" baseline="0" noProof="0" dirty="0" smtClean="0">
                <a:ln>
                  <a:noFill/>
                </a:ln>
                <a:solidFill>
                  <a:schemeClr val="tx2"/>
                </a:solidFill>
                <a:effectLst/>
                <a:uLnTx/>
                <a:uFillTx/>
                <a:latin typeface="+mj-lt"/>
                <a:ea typeface="+mj-ea"/>
                <a:cs typeface="+mj-cs"/>
              </a:rPr>
              <a:t>科研与文献</a:t>
            </a:r>
            <a:endParaRPr kumimoji="0" lang="zh-CN" altLang="en-US" sz="2800" b="1" i="0" u="none" strike="noStrike" kern="0" cap="none" spc="0" normalizeH="0" baseline="0" noProof="0" dirty="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xmlns="" val="174988340"/>
      </p:ext>
    </p:extLst>
  </p:cSld>
  <p:clrMapOvr>
    <a:masterClrMapping/>
  </p:clrMapOvr>
  <p:transition advTm="106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3" end="3"/>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p:cTn id="4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4" end="4"/>
                                            </p:txEl>
                                          </p:spTgt>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5" end="5"/>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p:cTn id="5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p:cTn id="5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p:cTn id="63"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658178" y="1122680"/>
            <a:ext cx="7740650" cy="4525963"/>
          </a:xfrm>
        </p:spPr>
        <p:txBody>
          <a:bodyPr/>
          <a:lstStyle/>
          <a:p>
            <a:pPr marL="571500" indent="-571500">
              <a:lnSpc>
                <a:spcPct val="100000"/>
              </a:lnSpc>
              <a:buSzPct val="100000"/>
              <a:buFont typeface="+mj-ea"/>
              <a:buAutoNum type="ea1JpnChsDbPeriod"/>
            </a:pPr>
            <a:r>
              <a:rPr lang="zh-CN" altLang="en-US" dirty="0" smtClean="0"/>
              <a:t>资源类型</a:t>
            </a:r>
            <a:endParaRPr lang="en-US" altLang="zh-CN" dirty="0" smtClean="0"/>
          </a:p>
          <a:p>
            <a:pPr marL="571500" indent="-571500">
              <a:lnSpc>
                <a:spcPct val="100000"/>
              </a:lnSpc>
              <a:buSzPct val="100000"/>
              <a:buFont typeface="+mj-ea"/>
              <a:buAutoNum type="ea1JpnChsDbPeriod"/>
            </a:pPr>
            <a:r>
              <a:rPr lang="zh-CN" altLang="en-US" dirty="0" smtClean="0"/>
              <a:t>科研与文献</a:t>
            </a:r>
            <a:endParaRPr lang="en-US" altLang="zh-CN" dirty="0" smtClean="0"/>
          </a:p>
          <a:p>
            <a:pPr marL="971550" lvl="1" indent="-571500">
              <a:lnSpc>
                <a:spcPct val="100000"/>
              </a:lnSpc>
              <a:spcBef>
                <a:spcPts val="0"/>
              </a:spcBef>
              <a:buSzPct val="100000"/>
              <a:buFont typeface="Times New Roman" pitchFamily="18" charset="0"/>
              <a:buChar char="−"/>
            </a:pPr>
            <a:r>
              <a:rPr lang="zh-CN" altLang="en-US" sz="2000" b="0" dirty="0" smtClean="0"/>
              <a:t>不同时期读哪些文献</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不同文献如何读</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如何选择</a:t>
            </a:r>
            <a:r>
              <a:rPr lang="zh-CN" altLang="en-US" sz="2000" b="0" dirty="0" smtClean="0"/>
              <a:t>文献</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不同文献，选择不同数据库</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如何制定检索式</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如何管理文献</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定制跟踪</a:t>
            </a:r>
            <a:endParaRPr lang="en-US" altLang="zh-CN" sz="2000" b="0" dirty="0" smtClean="0"/>
          </a:p>
          <a:p>
            <a:pPr marL="571500" indent="-571500">
              <a:lnSpc>
                <a:spcPct val="100000"/>
              </a:lnSpc>
              <a:buSzPct val="100000"/>
              <a:buFont typeface="+mj-ea"/>
              <a:buAutoNum type="ea1JpnChsDbPeriod"/>
            </a:pPr>
            <a:r>
              <a:rPr lang="zh-CN" altLang="en-US" dirty="0" smtClean="0"/>
              <a:t>资源获取方式</a:t>
            </a:r>
            <a:endParaRPr lang="en-US" altLang="zh-CN" dirty="0" smtClean="0"/>
          </a:p>
          <a:p>
            <a:pPr marL="571500" indent="-571500">
              <a:lnSpc>
                <a:spcPct val="100000"/>
              </a:lnSpc>
              <a:buSzPct val="100000"/>
              <a:buFont typeface="+mj-ea"/>
              <a:buAutoNum type="ea1JpnChsDbPeriod"/>
            </a:pPr>
            <a:r>
              <a:rPr lang="zh-CN" altLang="en-US" dirty="0" smtClean="0"/>
              <a:t>如何获得帮助</a:t>
            </a:r>
            <a:endParaRPr lang="en-US" altLang="zh-CN" dirty="0" smtClean="0"/>
          </a:p>
          <a:p>
            <a:pPr marL="571500" indent="-571500">
              <a:lnSpc>
                <a:spcPct val="100000"/>
              </a:lnSpc>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658178" y="1122680"/>
            <a:ext cx="7740650" cy="4525963"/>
          </a:xfrm>
        </p:spPr>
        <p:txBody>
          <a:bodyPr/>
          <a:lstStyle/>
          <a:p>
            <a:pPr marL="571500" indent="-571500">
              <a:lnSpc>
                <a:spcPct val="100000"/>
              </a:lnSpc>
              <a:buSzPct val="100000"/>
              <a:buFont typeface="+mj-ea"/>
              <a:buAutoNum type="ea1JpnChsDbPeriod"/>
            </a:pPr>
            <a:r>
              <a:rPr lang="zh-CN" altLang="en-US" dirty="0" smtClean="0"/>
              <a:t>资源类型</a:t>
            </a:r>
            <a:endParaRPr lang="en-US" altLang="zh-CN" dirty="0" smtClean="0"/>
          </a:p>
          <a:p>
            <a:pPr marL="571500" indent="-571500">
              <a:lnSpc>
                <a:spcPct val="100000"/>
              </a:lnSpc>
              <a:buSzPct val="100000"/>
              <a:buFont typeface="+mj-ea"/>
              <a:buAutoNum type="ea1JpnChsDbPeriod"/>
            </a:pPr>
            <a:r>
              <a:rPr lang="zh-CN" altLang="en-US" dirty="0" smtClean="0"/>
              <a:t>科研与文献</a:t>
            </a:r>
            <a:endParaRPr lang="en-US" altLang="zh-CN" dirty="0" smtClean="0"/>
          </a:p>
          <a:p>
            <a:pPr marL="971550" lvl="1" indent="-571500">
              <a:lnSpc>
                <a:spcPct val="100000"/>
              </a:lnSpc>
              <a:spcBef>
                <a:spcPts val="0"/>
              </a:spcBef>
              <a:buSzPct val="100000"/>
              <a:buFont typeface="Times New Roman" pitchFamily="18" charset="0"/>
              <a:buChar char="−"/>
            </a:pPr>
            <a:r>
              <a:rPr lang="zh-CN" altLang="en-US" sz="2000" b="0" dirty="0" smtClean="0"/>
              <a:t>不同时期读哪些文献</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不同文献如何读</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如何选择</a:t>
            </a:r>
            <a:r>
              <a:rPr lang="zh-CN" altLang="en-US" sz="2000" b="0" dirty="0" smtClean="0"/>
              <a:t>文献</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不同文献，选择不同数据库</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如何制定检索式</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如何管理文献</a:t>
            </a:r>
            <a:endParaRPr lang="en-US" altLang="zh-CN" sz="2000" b="0" dirty="0" smtClean="0"/>
          </a:p>
          <a:p>
            <a:pPr marL="971550" lvl="1" indent="-571500">
              <a:lnSpc>
                <a:spcPct val="100000"/>
              </a:lnSpc>
              <a:spcBef>
                <a:spcPts val="0"/>
              </a:spcBef>
              <a:buSzPct val="100000"/>
              <a:buFont typeface="Times New Roman" pitchFamily="18" charset="0"/>
              <a:buChar char="−"/>
            </a:pPr>
            <a:r>
              <a:rPr lang="zh-CN" altLang="en-US" sz="2000" b="0" dirty="0" smtClean="0"/>
              <a:t>定制跟踪</a:t>
            </a:r>
            <a:endParaRPr lang="en-US" altLang="zh-CN" b="0" dirty="0" smtClean="0"/>
          </a:p>
          <a:p>
            <a:pPr marL="571500" indent="-571500">
              <a:lnSpc>
                <a:spcPct val="100000"/>
              </a:lnSpc>
              <a:buSzPct val="100000"/>
              <a:buFont typeface="+mj-ea"/>
              <a:buAutoNum type="ea1JpnChsDbPeriod"/>
            </a:pPr>
            <a:r>
              <a:rPr lang="zh-CN" altLang="en-US" dirty="0" smtClean="0">
                <a:solidFill>
                  <a:srgbClr val="FF0000"/>
                </a:solidFill>
              </a:rPr>
              <a:t>资源获取方式</a:t>
            </a:r>
            <a:endParaRPr lang="en-US" altLang="zh-CN" dirty="0" smtClean="0">
              <a:solidFill>
                <a:srgbClr val="FF0000"/>
              </a:solidFill>
            </a:endParaRPr>
          </a:p>
          <a:p>
            <a:pPr marL="571500" indent="-571500">
              <a:lnSpc>
                <a:spcPct val="100000"/>
              </a:lnSpc>
              <a:buSzPct val="100000"/>
              <a:buFont typeface="+mj-ea"/>
              <a:buAutoNum type="ea1JpnChsDbPeriod"/>
            </a:pPr>
            <a:r>
              <a:rPr lang="zh-CN" altLang="en-US" dirty="0" smtClean="0"/>
              <a:t>如何获得帮助</a:t>
            </a:r>
            <a:endParaRPr lang="en-US" altLang="zh-CN" dirty="0" smtClean="0"/>
          </a:p>
          <a:p>
            <a:pPr marL="571500" indent="-571500">
              <a:lnSpc>
                <a:spcPct val="100000"/>
              </a:lnSpc>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5" name="内容占位符 2"/>
          <p:cNvSpPr txBox="1">
            <a:spLocks/>
          </p:cNvSpPr>
          <p:nvPr/>
        </p:nvSpPr>
        <p:spPr>
          <a:xfrm>
            <a:off x="1032051" y="3835987"/>
            <a:ext cx="3181728" cy="2107614"/>
          </a:xfrm>
          <a:prstGeom prst="rect">
            <a:avLst/>
          </a:prstGeom>
        </p:spPr>
        <p:txBody>
          <a:bodyPr>
            <a:normAutofit fontScale="62500" lnSpcReduction="20000"/>
          </a:bodyPr>
          <a:lstStyle>
            <a:lvl1pPr marL="342900" indent="-342900" algn="l" rtl="0" eaLnBrk="1" fontAlgn="base" hangingPunct="1">
              <a:lnSpc>
                <a:spcPct val="130000"/>
              </a:lnSpc>
              <a:spcBef>
                <a:spcPct val="20000"/>
              </a:spcBef>
              <a:spcAft>
                <a:spcPct val="0"/>
              </a:spcAft>
              <a:buSzPct val="60000"/>
              <a:buFont typeface="Wingdings" pitchFamily="2" charset="2"/>
              <a:buChar char="l"/>
              <a:defRPr sz="2800" b="1">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2400" b="1">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2000" b="1">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r>
              <a:rPr lang="zh-CN" altLang="en-US" kern="0" dirty="0" smtClean="0"/>
              <a:t>中科院文献情报中心网站</a:t>
            </a:r>
            <a:endParaRPr lang="en-US" altLang="zh-CN" kern="0" dirty="0" smtClean="0"/>
          </a:p>
          <a:p>
            <a:pPr marL="0" indent="0">
              <a:buNone/>
            </a:pPr>
            <a:r>
              <a:rPr lang="en-US" altLang="zh-CN" kern="0" dirty="0"/>
              <a:t> </a:t>
            </a:r>
            <a:r>
              <a:rPr lang="en-US" altLang="zh-CN" kern="0" dirty="0" smtClean="0"/>
              <a:t>   ——</a:t>
            </a:r>
            <a:r>
              <a:rPr lang="zh-CN" altLang="en-US" kern="0" dirty="0" smtClean="0"/>
              <a:t>找数据库</a:t>
            </a:r>
            <a:endParaRPr lang="en-US" altLang="zh-CN" kern="0" dirty="0" smtClean="0"/>
          </a:p>
          <a:p>
            <a:pPr marL="0" indent="0">
              <a:buNone/>
            </a:pPr>
            <a:r>
              <a:rPr lang="en-US" altLang="zh-CN" kern="0" dirty="0" smtClean="0"/>
              <a:t>     http</a:t>
            </a:r>
            <a:r>
              <a:rPr lang="en-US" altLang="zh-CN" kern="0" dirty="0"/>
              <a:t>://www.las.ac.cn/</a:t>
            </a:r>
            <a:r>
              <a:rPr lang="en-US" altLang="zh-CN" kern="0" dirty="0" smtClean="0"/>
              <a:t/>
            </a:r>
            <a:br>
              <a:rPr lang="en-US" altLang="zh-CN" kern="0" dirty="0" smtClean="0"/>
            </a:br>
            <a:r>
              <a:rPr lang="en-US" altLang="zh-CN" kern="0" dirty="0" smtClean="0"/>
              <a:t/>
            </a:r>
            <a:br>
              <a:rPr lang="en-US" altLang="zh-CN" kern="0" dirty="0" smtClean="0"/>
            </a:br>
            <a:endParaRPr lang="zh-CN" altLang="en-US" kern="0" dirty="0"/>
          </a:p>
        </p:txBody>
      </p:sp>
      <p:pic>
        <p:nvPicPr>
          <p:cNvPr id="7" name="图片 6"/>
          <p:cNvPicPr>
            <a:picLocks noChangeAspect="1"/>
          </p:cNvPicPr>
          <p:nvPr/>
        </p:nvPicPr>
        <p:blipFill>
          <a:blip r:embed="rId2"/>
          <a:stretch>
            <a:fillRect/>
          </a:stretch>
        </p:blipFill>
        <p:spPr>
          <a:xfrm>
            <a:off x="4213779" y="4059875"/>
            <a:ext cx="4850041" cy="2575022"/>
          </a:xfrm>
          <a:prstGeom prst="rect">
            <a:avLst/>
          </a:prstGeom>
        </p:spPr>
      </p:pic>
      <p:sp>
        <p:nvSpPr>
          <p:cNvPr id="8" name="矩形 7"/>
          <p:cNvSpPr/>
          <p:nvPr/>
        </p:nvSpPr>
        <p:spPr>
          <a:xfrm>
            <a:off x="6638800" y="5113055"/>
            <a:ext cx="444536" cy="234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4658733" y="1105648"/>
            <a:ext cx="3583112" cy="2730339"/>
          </a:xfrm>
          <a:prstGeom prst="rect">
            <a:avLst/>
          </a:prstGeom>
        </p:spPr>
      </p:pic>
      <p:sp>
        <p:nvSpPr>
          <p:cNvPr id="6" name="矩形 5"/>
          <p:cNvSpPr/>
          <p:nvPr/>
        </p:nvSpPr>
        <p:spPr>
          <a:xfrm>
            <a:off x="1115616" y="1545372"/>
            <a:ext cx="4572000" cy="679673"/>
          </a:xfrm>
          <a:prstGeom prst="rect">
            <a:avLst/>
          </a:prstGeom>
        </p:spPr>
        <p:txBody>
          <a:bodyPr>
            <a:spAutoFit/>
          </a:bodyPr>
          <a:lstStyle/>
          <a:p>
            <a:pPr marL="285750" indent="-285750">
              <a:lnSpc>
                <a:spcPct val="110000"/>
              </a:lnSpc>
              <a:spcBef>
                <a:spcPts val="432"/>
              </a:spcBef>
              <a:buFont typeface="Arial" panose="020B0604020202020204" pitchFamily="34" charset="0"/>
              <a:buChar char="•"/>
            </a:pPr>
            <a:r>
              <a:rPr lang="zh-CN" altLang="en-US" b="1" kern="0" dirty="0"/>
              <a:t>半导体所图书馆网站</a:t>
            </a:r>
            <a:r>
              <a:rPr lang="en-US" altLang="zh-CN" b="1" kern="0" dirty="0"/>
              <a:t>   http://lab.semi.ac.cn/library</a:t>
            </a:r>
          </a:p>
        </p:txBody>
      </p:sp>
      <p:sp>
        <p:nvSpPr>
          <p:cNvPr id="11" name="标题 1"/>
          <p:cNvSpPr>
            <a:spLocks noGrp="1"/>
          </p:cNvSpPr>
          <p:nvPr>
            <p:ph type="title"/>
          </p:nvPr>
        </p:nvSpPr>
        <p:spPr>
          <a:xfrm>
            <a:off x="457200" y="274638"/>
            <a:ext cx="8229600" cy="1143000"/>
          </a:xfrm>
        </p:spPr>
        <p:txBody>
          <a:bodyPr/>
          <a:lstStyle/>
          <a:p>
            <a:r>
              <a:rPr lang="zh-CN" altLang="en-US" dirty="0" smtClean="0"/>
              <a:t>三</a:t>
            </a:r>
            <a:r>
              <a:rPr lang="zh-CN" altLang="en-US" dirty="0" smtClean="0"/>
              <a:t>、资源获取方式</a:t>
            </a:r>
            <a:endParaRPr lang="zh-CN" altLang="en-US" dirty="0"/>
          </a:p>
        </p:txBody>
      </p:sp>
    </p:spTree>
    <p:extLst>
      <p:ext uri="{BB962C8B-B14F-4D97-AF65-F5344CB8AC3E}">
        <p14:creationId xmlns:p14="http://schemas.microsoft.com/office/powerpoint/2010/main" xmlns="" val="21621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497360" y="773832"/>
            <a:ext cx="8229600" cy="1143000"/>
          </a:xfrm>
        </p:spPr>
        <p:txBody>
          <a:bodyPr/>
          <a:lstStyle/>
          <a:p>
            <a:pPr eaLnBrk="1" hangingPunct="1"/>
            <a:r>
              <a:rPr lang="zh-CN" altLang="en-US" dirty="0" smtClean="0"/>
              <a:t>下载 </a:t>
            </a:r>
            <a:r>
              <a:rPr lang="en-US" altLang="zh-CN" dirty="0" smtClean="0"/>
              <a:t>EndNote X7</a:t>
            </a:r>
            <a:endParaRPr lang="zh-CN" altLang="en-US" dirty="0" smtClean="0"/>
          </a:p>
        </p:txBody>
      </p:sp>
      <p:pic>
        <p:nvPicPr>
          <p:cNvPr id="11267" name="Picture 3"/>
          <p:cNvPicPr>
            <a:picLocks noGrp="1" noChangeAspect="1" noChangeArrowheads="1"/>
          </p:cNvPicPr>
          <p:nvPr>
            <p:ph type="body" idx="4294967295"/>
          </p:nvPr>
        </p:nvPicPr>
        <p:blipFill>
          <a:blip r:embed="rId2" cstate="print"/>
          <a:srcRect b="5757"/>
          <a:stretch>
            <a:fillRect/>
          </a:stretch>
        </p:blipFill>
        <p:spPr>
          <a:xfrm>
            <a:off x="714375" y="1625104"/>
            <a:ext cx="8229600" cy="4949825"/>
          </a:xfrm>
        </p:spPr>
      </p:pic>
      <p:sp>
        <p:nvSpPr>
          <p:cNvPr id="83972" name="Oval 4"/>
          <p:cNvSpPr>
            <a:spLocks noChangeArrowheads="1"/>
          </p:cNvSpPr>
          <p:nvPr/>
        </p:nvSpPr>
        <p:spPr bwMode="auto">
          <a:xfrm>
            <a:off x="3143250" y="3053854"/>
            <a:ext cx="646113" cy="360362"/>
          </a:xfrm>
          <a:prstGeom prst="ellipse">
            <a:avLst/>
          </a:prstGeom>
          <a:noFill/>
          <a:ln w="25400">
            <a:solidFill>
              <a:srgbClr val="FF0000"/>
            </a:solidFill>
            <a:round/>
            <a:headEnd/>
            <a:tailEnd/>
          </a:ln>
        </p:spPr>
        <p:txBody>
          <a:bodyPr wrap="none" anchor="ctr"/>
          <a:lstStyle/>
          <a:p>
            <a:endParaRPr lang="zh-CN" altLang="en-US"/>
          </a:p>
        </p:txBody>
      </p:sp>
      <p:sp>
        <p:nvSpPr>
          <p:cNvPr id="83973" name="Oval 5"/>
          <p:cNvSpPr>
            <a:spLocks noChangeArrowheads="1"/>
          </p:cNvSpPr>
          <p:nvPr/>
        </p:nvSpPr>
        <p:spPr bwMode="auto">
          <a:xfrm>
            <a:off x="3143250" y="5839916"/>
            <a:ext cx="1368425" cy="287338"/>
          </a:xfrm>
          <a:prstGeom prst="ellipse">
            <a:avLst/>
          </a:prstGeom>
          <a:noFill/>
          <a:ln w="25400">
            <a:solidFill>
              <a:srgbClr val="FF0000"/>
            </a:solidFill>
            <a:round/>
            <a:headEnd/>
            <a:tailEnd/>
          </a:ln>
        </p:spPr>
        <p:txBody>
          <a:bodyPr wrap="none" anchor="ctr"/>
          <a:lstStyle/>
          <a:p>
            <a:endParaRPr lang="zh-CN" altLang="en-US"/>
          </a:p>
        </p:txBody>
      </p:sp>
      <p:sp>
        <p:nvSpPr>
          <p:cNvPr id="8" name="标题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三、资源获取方式</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12" name="TextBox 11"/>
          <p:cNvSpPr txBox="1"/>
          <p:nvPr/>
        </p:nvSpPr>
        <p:spPr>
          <a:xfrm>
            <a:off x="4851400" y="1181100"/>
            <a:ext cx="1816100" cy="369332"/>
          </a:xfrm>
          <a:prstGeom prst="rect">
            <a:avLst/>
          </a:prstGeom>
          <a:noFill/>
        </p:spPr>
        <p:txBody>
          <a:bodyPr wrap="square" rtlCol="0">
            <a:spAutoFit/>
          </a:bodyPr>
          <a:lstStyle/>
          <a:p>
            <a:r>
              <a:rPr lang="en-US" altLang="zh-CN" b="1" dirty="0" smtClean="0">
                <a:hlinkClick r:id="rId3"/>
              </a:rPr>
              <a:t>www.las.ac.cn</a:t>
            </a:r>
            <a:r>
              <a:rPr lang="en-US" altLang="zh-CN" b="1" dirty="0" smtClean="0"/>
              <a:t> </a:t>
            </a:r>
            <a:endParaRPr lang="zh-CN" altLang="en-US" b="1" dirty="0"/>
          </a:p>
        </p:txBody>
      </p:sp>
    </p:spTree>
    <p:extLst>
      <p:ext uri="{BB962C8B-B14F-4D97-AF65-F5344CB8AC3E}">
        <p14:creationId xmlns:p14="http://schemas.microsoft.com/office/powerpoint/2010/main" xmlns="" val="28180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fade">
                                      <p:cBhvr>
                                        <p:cTn id="7" dur="1000"/>
                                        <p:tgtEl>
                                          <p:spTgt spid="83972"/>
                                        </p:tgtEl>
                                      </p:cBhvr>
                                    </p:animEffect>
                                    <p:anim calcmode="lin" valueType="num">
                                      <p:cBhvr>
                                        <p:cTn id="8" dur="1000" fill="hold"/>
                                        <p:tgtEl>
                                          <p:spTgt spid="83972"/>
                                        </p:tgtEl>
                                        <p:attrNameLst>
                                          <p:attrName>ppt_x</p:attrName>
                                        </p:attrNameLst>
                                      </p:cBhvr>
                                      <p:tavLst>
                                        <p:tav tm="0">
                                          <p:val>
                                            <p:strVal val="#ppt_x"/>
                                          </p:val>
                                        </p:tav>
                                        <p:tav tm="100000">
                                          <p:val>
                                            <p:strVal val="#ppt_x"/>
                                          </p:val>
                                        </p:tav>
                                      </p:tavLst>
                                    </p:anim>
                                    <p:anim calcmode="lin" valueType="num">
                                      <p:cBhvr>
                                        <p:cTn id="9" dur="1000" fill="hold"/>
                                        <p:tgtEl>
                                          <p:spTgt spid="839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3973"/>
                                        </p:tgtEl>
                                        <p:attrNameLst>
                                          <p:attrName>style.visibility</p:attrName>
                                        </p:attrNameLst>
                                      </p:cBhvr>
                                      <p:to>
                                        <p:strVal val="visible"/>
                                      </p:to>
                                    </p:set>
                                    <p:animEffect transition="in" filter="fade">
                                      <p:cBhvr>
                                        <p:cTn id="14" dur="1000"/>
                                        <p:tgtEl>
                                          <p:spTgt spid="83973"/>
                                        </p:tgtEl>
                                      </p:cBhvr>
                                    </p:animEffect>
                                    <p:anim calcmode="lin" valueType="num">
                                      <p:cBhvr>
                                        <p:cTn id="15" dur="1000" fill="hold"/>
                                        <p:tgtEl>
                                          <p:spTgt spid="83973"/>
                                        </p:tgtEl>
                                        <p:attrNameLst>
                                          <p:attrName>ppt_x</p:attrName>
                                        </p:attrNameLst>
                                      </p:cBhvr>
                                      <p:tavLst>
                                        <p:tav tm="0">
                                          <p:val>
                                            <p:strVal val="#ppt_x"/>
                                          </p:val>
                                        </p:tav>
                                        <p:tav tm="100000">
                                          <p:val>
                                            <p:strVal val="#ppt_x"/>
                                          </p:val>
                                        </p:tav>
                                      </p:tavLst>
                                    </p:anim>
                                    <p:anim calcmode="lin" valueType="num">
                                      <p:cBhvr>
                                        <p:cTn id="16" dur="1000" fill="hold"/>
                                        <p:tgtEl>
                                          <p:spTgt spid="839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gray">
          <a:xfrm>
            <a:off x="5907286" y="2252464"/>
            <a:ext cx="2849562" cy="3602236"/>
          </a:xfrm>
          <a:prstGeom prst="roundRect">
            <a:avLst>
              <a:gd name="adj" fmla="val 8014"/>
            </a:avLst>
          </a:prstGeom>
          <a:solidFill>
            <a:srgbClr val="FFFFFF"/>
          </a:solidFill>
          <a:ln w="28575">
            <a:solidFill>
              <a:schemeClr val="accent1"/>
            </a:solid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zh-CN" b="1" i="1" dirty="0">
              <a:solidFill>
                <a:srgbClr val="000000"/>
              </a:solidFill>
              <a:latin typeface="黑体" panose="02010609060101010101" pitchFamily="49" charset="-122"/>
              <a:ea typeface="黑体" panose="02010609060101010101" pitchFamily="49" charset="-122"/>
              <a:cs typeface="宋体" pitchFamily="2" charset="-122"/>
            </a:endParaRPr>
          </a:p>
          <a:p>
            <a:pPr fontAlgn="base">
              <a:spcBef>
                <a:spcPct val="0"/>
              </a:spcBef>
              <a:spcAft>
                <a:spcPct val="0"/>
              </a:spcAft>
            </a:pPr>
            <a:endParaRPr lang="zh-CN" altLang="en-US" b="1" dirty="0">
              <a:solidFill>
                <a:srgbClr val="000000"/>
              </a:solidFill>
              <a:latin typeface="黑体" panose="02010609060101010101" pitchFamily="49" charset="-122"/>
              <a:ea typeface="黑体" panose="02010609060101010101" pitchFamily="49" charset="-122"/>
            </a:endParaRPr>
          </a:p>
        </p:txBody>
      </p:sp>
      <p:grpSp>
        <p:nvGrpSpPr>
          <p:cNvPr id="8" name="Group 4"/>
          <p:cNvGrpSpPr>
            <a:grpSpLocks/>
          </p:cNvGrpSpPr>
          <p:nvPr/>
        </p:nvGrpSpPr>
        <p:grpSpPr bwMode="auto">
          <a:xfrm>
            <a:off x="1605805" y="1536700"/>
            <a:ext cx="3257319" cy="466725"/>
            <a:chOff x="752" y="1413"/>
            <a:chExt cx="1321" cy="294"/>
          </a:xfrm>
          <a:solidFill>
            <a:schemeClr val="accent1">
              <a:lumMod val="75000"/>
            </a:schemeClr>
          </a:solidFill>
        </p:grpSpPr>
        <p:sp>
          <p:nvSpPr>
            <p:cNvPr id="9" name="AutoShape 5"/>
            <p:cNvSpPr>
              <a:spLocks noChangeArrowheads="1"/>
            </p:cNvSpPr>
            <p:nvPr/>
          </p:nvSpPr>
          <p:spPr bwMode="gray">
            <a:xfrm>
              <a:off x="752" y="1413"/>
              <a:ext cx="1321" cy="294"/>
            </a:xfrm>
            <a:prstGeom prst="roundRect">
              <a:avLst>
                <a:gd name="adj" fmla="val 50000"/>
              </a:avLst>
            </a:prstGeom>
            <a:grpFill/>
            <a:ln w="12700">
              <a:noFill/>
              <a:round/>
              <a:headEnd/>
              <a:tailEnd/>
            </a:ln>
            <a:effectLst>
              <a:outerShdw dist="53882" dir="2700000" algn="ctr" rotWithShape="0">
                <a:srgbClr val="292929">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a:solidFill>
                  <a:srgbClr val="000000"/>
                </a:solidFill>
                <a:latin typeface="Arial" charset="0"/>
              </a:endParaRPr>
            </a:p>
          </p:txBody>
        </p:sp>
        <p:sp>
          <p:nvSpPr>
            <p:cNvPr id="10" name="AutoShape 6"/>
            <p:cNvSpPr>
              <a:spLocks noChangeArrowheads="1"/>
            </p:cNvSpPr>
            <p:nvPr/>
          </p:nvSpPr>
          <p:spPr bwMode="gray">
            <a:xfrm flipH="1">
              <a:off x="2007" y="1457"/>
              <a:ext cx="59" cy="204"/>
            </a:xfrm>
            <a:prstGeom prst="moon">
              <a:avLst>
                <a:gd name="adj" fmla="val 22032"/>
              </a:avLst>
            </a:prstGeom>
            <a:grpFill/>
            <a:ln w="9525">
              <a:noFill/>
              <a:miter lim="800000"/>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a:solidFill>
                  <a:srgbClr val="000000"/>
                </a:solidFill>
                <a:latin typeface="Arial" charset="0"/>
              </a:endParaRPr>
            </a:p>
          </p:txBody>
        </p:sp>
        <p:sp>
          <p:nvSpPr>
            <p:cNvPr id="11" name="AutoShape 7"/>
            <p:cNvSpPr>
              <a:spLocks noChangeArrowheads="1"/>
            </p:cNvSpPr>
            <p:nvPr/>
          </p:nvSpPr>
          <p:spPr bwMode="gray">
            <a:xfrm>
              <a:off x="766" y="1457"/>
              <a:ext cx="59" cy="204"/>
            </a:xfrm>
            <a:prstGeom prst="moon">
              <a:avLst>
                <a:gd name="adj" fmla="val 22032"/>
              </a:avLst>
            </a:prstGeom>
            <a:grpFill/>
            <a:ln w="9525">
              <a:noFill/>
              <a:miter lim="800000"/>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a:solidFill>
                  <a:srgbClr val="000000"/>
                </a:solidFill>
                <a:latin typeface="Arial" charset="0"/>
              </a:endParaRPr>
            </a:p>
          </p:txBody>
        </p:sp>
      </p:grpSp>
      <p:grpSp>
        <p:nvGrpSpPr>
          <p:cNvPr id="12" name="Group 8"/>
          <p:cNvGrpSpPr>
            <a:grpSpLocks/>
          </p:cNvGrpSpPr>
          <p:nvPr/>
        </p:nvGrpSpPr>
        <p:grpSpPr bwMode="auto">
          <a:xfrm>
            <a:off x="5907285" y="1536700"/>
            <a:ext cx="2849563" cy="466725"/>
            <a:chOff x="3623" y="1413"/>
            <a:chExt cx="1321" cy="294"/>
          </a:xfrm>
          <a:solidFill>
            <a:schemeClr val="accent5"/>
          </a:solidFill>
        </p:grpSpPr>
        <p:sp>
          <p:nvSpPr>
            <p:cNvPr id="13" name="AutoShape 9"/>
            <p:cNvSpPr>
              <a:spLocks noChangeArrowheads="1"/>
            </p:cNvSpPr>
            <p:nvPr/>
          </p:nvSpPr>
          <p:spPr bwMode="gray">
            <a:xfrm>
              <a:off x="3623" y="1413"/>
              <a:ext cx="1321" cy="294"/>
            </a:xfrm>
            <a:prstGeom prst="roundRect">
              <a:avLst>
                <a:gd name="adj" fmla="val 50000"/>
              </a:avLst>
            </a:prstGeom>
            <a:grpFill/>
            <a:ln w="12700">
              <a:solidFill>
                <a:schemeClr val="accent1"/>
              </a:solidFill>
              <a:round/>
              <a:headEnd/>
              <a:tailEnd/>
            </a:ln>
            <a:effectLst>
              <a:outerShdw dist="53882" dir="2700000" algn="ctr" rotWithShape="0">
                <a:srgbClr val="292929">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a:solidFill>
                  <a:srgbClr val="000000"/>
                </a:solidFill>
                <a:latin typeface="Arial" charset="0"/>
              </a:endParaRPr>
            </a:p>
          </p:txBody>
        </p:sp>
        <p:sp>
          <p:nvSpPr>
            <p:cNvPr id="14" name="AutoShape 10"/>
            <p:cNvSpPr>
              <a:spLocks noChangeArrowheads="1"/>
            </p:cNvSpPr>
            <p:nvPr/>
          </p:nvSpPr>
          <p:spPr bwMode="gray">
            <a:xfrm flipH="1">
              <a:off x="4878" y="1457"/>
              <a:ext cx="59" cy="204"/>
            </a:xfrm>
            <a:prstGeom prst="moon">
              <a:avLst>
                <a:gd name="adj" fmla="val 22032"/>
              </a:avLst>
            </a:prstGeom>
            <a:grpFill/>
            <a:ln w="9525">
              <a:noFill/>
              <a:miter lim="800000"/>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a:solidFill>
                  <a:srgbClr val="000000"/>
                </a:solidFill>
                <a:latin typeface="Arial" charset="0"/>
              </a:endParaRPr>
            </a:p>
          </p:txBody>
        </p:sp>
        <p:sp>
          <p:nvSpPr>
            <p:cNvPr id="15" name="AutoShape 11"/>
            <p:cNvSpPr>
              <a:spLocks noChangeArrowheads="1"/>
            </p:cNvSpPr>
            <p:nvPr/>
          </p:nvSpPr>
          <p:spPr bwMode="gray">
            <a:xfrm>
              <a:off x="3637" y="1457"/>
              <a:ext cx="59" cy="204"/>
            </a:xfrm>
            <a:prstGeom prst="moon">
              <a:avLst>
                <a:gd name="adj" fmla="val 22032"/>
              </a:avLst>
            </a:prstGeom>
            <a:grpFill/>
            <a:ln w="9525">
              <a:noFill/>
              <a:miter lim="800000"/>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a:solidFill>
                  <a:srgbClr val="000000"/>
                </a:solidFill>
                <a:latin typeface="Arial" charset="0"/>
              </a:endParaRPr>
            </a:p>
          </p:txBody>
        </p:sp>
      </p:grpSp>
      <p:sp>
        <p:nvSpPr>
          <p:cNvPr id="16" name="AutoShape 12"/>
          <p:cNvSpPr>
            <a:spLocks noChangeArrowheads="1"/>
          </p:cNvSpPr>
          <p:nvPr/>
        </p:nvSpPr>
        <p:spPr bwMode="gray">
          <a:xfrm>
            <a:off x="1605805" y="2239963"/>
            <a:ext cx="3250883" cy="3614737"/>
          </a:xfrm>
          <a:prstGeom prst="roundRect">
            <a:avLst>
              <a:gd name="adj" fmla="val 8014"/>
            </a:avLst>
          </a:prstGeom>
          <a:noFill/>
          <a:ln w="28575">
            <a:solidFill>
              <a:schemeClr val="accent1">
                <a:lumMod val="50000"/>
              </a:schemeClr>
            </a:solid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黑体" panose="02010609060101010101" pitchFamily="49" charset="-122"/>
              <a:ea typeface="黑体" panose="02010609060101010101" pitchFamily="49" charset="-122"/>
            </a:endParaRPr>
          </a:p>
        </p:txBody>
      </p:sp>
      <p:sp>
        <p:nvSpPr>
          <p:cNvPr id="17" name="Text Box 18"/>
          <p:cNvSpPr txBox="1">
            <a:spLocks noChangeArrowheads="1"/>
          </p:cNvSpPr>
          <p:nvPr/>
        </p:nvSpPr>
        <p:spPr bwMode="white">
          <a:xfrm>
            <a:off x="2047929" y="1534603"/>
            <a:ext cx="2238375" cy="40011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zh-CN" altLang="en-US" sz="2000" b="1" dirty="0">
                <a:solidFill>
                  <a:srgbClr val="F8F8F8"/>
                </a:solidFill>
                <a:latin typeface="Arial" pitchFamily="34" charset="0"/>
                <a:cs typeface="宋体" pitchFamily="2" charset="-122"/>
              </a:rPr>
              <a:t>文摘数据库</a:t>
            </a:r>
            <a:endParaRPr lang="zh-CN" altLang="zh-CN" sz="2000" dirty="0">
              <a:solidFill>
                <a:srgbClr val="000000"/>
              </a:solidFill>
              <a:latin typeface="Arial" pitchFamily="34" charset="0"/>
              <a:cs typeface="宋体" pitchFamily="2" charset="-122"/>
            </a:endParaRPr>
          </a:p>
        </p:txBody>
      </p:sp>
      <p:sp>
        <p:nvSpPr>
          <p:cNvPr id="18" name="Text Box 18"/>
          <p:cNvSpPr txBox="1">
            <a:spLocks noChangeArrowheads="1"/>
          </p:cNvSpPr>
          <p:nvPr/>
        </p:nvSpPr>
        <p:spPr bwMode="white">
          <a:xfrm>
            <a:off x="6293659" y="1576008"/>
            <a:ext cx="2238375" cy="40011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zh-CN" altLang="en-US" sz="2000" b="1" dirty="0">
                <a:solidFill>
                  <a:srgbClr val="000000"/>
                </a:solidFill>
                <a:latin typeface="Arial" pitchFamily="34" charset="0"/>
                <a:cs typeface="宋体" pitchFamily="2" charset="-122"/>
              </a:rPr>
              <a:t>全文数据库</a:t>
            </a:r>
            <a:endParaRPr lang="zh-CN" altLang="zh-CN" sz="2000" b="1" dirty="0">
              <a:solidFill>
                <a:srgbClr val="000000"/>
              </a:solidFill>
              <a:latin typeface="Arial" pitchFamily="34" charset="0"/>
              <a:cs typeface="宋体" pitchFamily="2" charset="-122"/>
            </a:endParaRPr>
          </a:p>
        </p:txBody>
      </p:sp>
      <p:sp>
        <p:nvSpPr>
          <p:cNvPr id="19" name="AutoShape 15"/>
          <p:cNvSpPr>
            <a:spLocks noChangeArrowheads="1"/>
          </p:cNvSpPr>
          <p:nvPr/>
        </p:nvSpPr>
        <p:spPr bwMode="blackGray">
          <a:xfrm rot="10806395" flipH="1" flipV="1">
            <a:off x="4968766" y="3192292"/>
            <a:ext cx="926385" cy="755650"/>
          </a:xfrm>
          <a:prstGeom prst="rightArrow">
            <a:avLst>
              <a:gd name="adj1" fmla="val 46509"/>
              <a:gd name="adj2" fmla="val 37620"/>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w="9525" algn="ctr">
            <a:noFill/>
            <a:miter lim="800000"/>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23" name="Text Box 19"/>
          <p:cNvSpPr txBox="1">
            <a:spLocks noChangeArrowheads="1"/>
          </p:cNvSpPr>
          <p:nvPr/>
        </p:nvSpPr>
        <p:spPr bwMode="gray">
          <a:xfrm>
            <a:off x="6046534" y="2395776"/>
            <a:ext cx="2631579" cy="64633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zh-CN"/>
            </a:defPPr>
            <a:lvl1pPr fontAlgn="base">
              <a:spcBef>
                <a:spcPct val="0"/>
              </a:spcBef>
              <a:spcAft>
                <a:spcPct val="0"/>
              </a:spcAft>
              <a:buClr>
                <a:srgbClr val="808080"/>
              </a:buClr>
              <a:buSzPts val="1400"/>
              <a:buFont typeface="Wingdings" pitchFamily="2" charset="2"/>
              <a:buChar char="Ø"/>
              <a:defRPr>
                <a:solidFill>
                  <a:srgbClr val="000000"/>
                </a:solidFill>
                <a:latin typeface="黑体" panose="02010609060101010101" pitchFamily="49" charset="-122"/>
                <a:ea typeface="黑体" panose="02010609060101010101" pitchFamily="49" charset="-122"/>
                <a:cs typeface="宋体" pitchFamily="2" charset="-122"/>
              </a:defRPr>
            </a:lvl1pPr>
          </a:lstStyle>
          <a:p>
            <a:r>
              <a:rPr lang="zh-CN" altLang="en-US" b="1" dirty="0">
                <a:solidFill>
                  <a:srgbClr val="FF0000"/>
                </a:solidFill>
                <a:latin typeface="+mn-ea"/>
                <a:ea typeface="+mn-ea"/>
              </a:rPr>
              <a:t>订购</a:t>
            </a:r>
            <a:r>
              <a:rPr lang="zh-CN" altLang="en-US" b="1" dirty="0">
                <a:latin typeface="+mn-ea"/>
                <a:ea typeface="+mn-ea"/>
              </a:rPr>
              <a:t>可直接</a:t>
            </a:r>
            <a:r>
              <a:rPr lang="zh-CN" altLang="en-US" b="1" dirty="0">
                <a:solidFill>
                  <a:srgbClr val="FF0000"/>
                </a:solidFill>
                <a:latin typeface="+mn-ea"/>
                <a:ea typeface="+mn-ea"/>
              </a:rPr>
              <a:t>下载全文</a:t>
            </a:r>
            <a:endParaRPr lang="en-US" altLang="zh-CN" b="1" dirty="0">
              <a:solidFill>
                <a:srgbClr val="FF0000"/>
              </a:solidFill>
              <a:latin typeface="+mn-ea"/>
              <a:ea typeface="+mn-ea"/>
            </a:endParaRPr>
          </a:p>
          <a:p>
            <a:r>
              <a:rPr lang="zh-CN" altLang="en-US" b="1" dirty="0">
                <a:latin typeface="+mn-ea"/>
                <a:ea typeface="+mn-ea"/>
              </a:rPr>
              <a:t>收录期刊可能会有</a:t>
            </a:r>
            <a:r>
              <a:rPr lang="zh-CN" altLang="en-US" b="1" dirty="0" smtClean="0">
                <a:latin typeface="+mn-ea"/>
                <a:ea typeface="+mn-ea"/>
              </a:rPr>
              <a:t>重叠</a:t>
            </a:r>
            <a:endParaRPr lang="en-US" altLang="zh-CN" b="1" dirty="0">
              <a:latin typeface="+mn-ea"/>
              <a:ea typeface="+mn-ea"/>
            </a:endParaRPr>
          </a:p>
        </p:txBody>
      </p:sp>
      <p:sp>
        <p:nvSpPr>
          <p:cNvPr id="30" name="Text Box 26"/>
          <p:cNvSpPr txBox="1">
            <a:spLocks noChangeArrowheads="1"/>
          </p:cNvSpPr>
          <p:nvPr/>
        </p:nvSpPr>
        <p:spPr bwMode="gray">
          <a:xfrm>
            <a:off x="1649517" y="2395776"/>
            <a:ext cx="3163457" cy="92333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buClr>
                <a:srgbClr val="808080"/>
              </a:buClr>
              <a:buSzPts val="1400"/>
              <a:buFont typeface="Wingdings" pitchFamily="2" charset="2"/>
              <a:buChar char="Ø"/>
            </a:pPr>
            <a:r>
              <a:rPr lang="zh-CN" altLang="en-US" b="1" dirty="0">
                <a:solidFill>
                  <a:srgbClr val="000000"/>
                </a:solidFill>
                <a:latin typeface="+mn-ea"/>
                <a:cs typeface="宋体" pitchFamily="2" charset="-122"/>
              </a:rPr>
              <a:t>对</a:t>
            </a:r>
            <a:r>
              <a:rPr lang="zh-CN" altLang="en-US" b="1" dirty="0">
                <a:solidFill>
                  <a:srgbClr val="FF3300"/>
                </a:solidFill>
                <a:latin typeface="+mn-ea"/>
                <a:cs typeface="宋体" pitchFamily="2" charset="-122"/>
              </a:rPr>
              <a:t>题录</a:t>
            </a:r>
            <a:r>
              <a:rPr lang="zh-CN" altLang="en-US" b="1" dirty="0">
                <a:solidFill>
                  <a:srgbClr val="000000"/>
                </a:solidFill>
                <a:latin typeface="+mn-ea"/>
                <a:cs typeface="宋体" pitchFamily="2" charset="-122"/>
              </a:rPr>
              <a:t>数据进行</a:t>
            </a:r>
            <a:r>
              <a:rPr lang="zh-CN" altLang="en-US" b="1" dirty="0">
                <a:solidFill>
                  <a:srgbClr val="FF3300"/>
                </a:solidFill>
                <a:latin typeface="+mn-ea"/>
                <a:cs typeface="宋体" pitchFamily="2" charset="-122"/>
              </a:rPr>
              <a:t>精选、加工</a:t>
            </a:r>
            <a:endParaRPr lang="en-US" altLang="zh-CN" b="1" dirty="0">
              <a:solidFill>
                <a:srgbClr val="FF3300"/>
              </a:solidFill>
              <a:latin typeface="+mn-ea"/>
              <a:cs typeface="宋体" pitchFamily="2" charset="-122"/>
            </a:endParaRPr>
          </a:p>
          <a:p>
            <a:pPr fontAlgn="base">
              <a:spcBef>
                <a:spcPct val="0"/>
              </a:spcBef>
              <a:spcAft>
                <a:spcPct val="0"/>
              </a:spcAft>
              <a:buClr>
                <a:srgbClr val="808080"/>
              </a:buClr>
              <a:buSzPts val="1400"/>
              <a:buFont typeface="Wingdings" pitchFamily="2" charset="2"/>
              <a:buChar char="Ø"/>
            </a:pPr>
            <a:r>
              <a:rPr lang="zh-CN" altLang="en-US" b="1" dirty="0">
                <a:solidFill>
                  <a:srgbClr val="FF3300"/>
                </a:solidFill>
                <a:latin typeface="+mn-ea"/>
                <a:cs typeface="宋体" pitchFamily="2" charset="-122"/>
              </a:rPr>
              <a:t>标引</a:t>
            </a:r>
            <a:r>
              <a:rPr lang="zh-CN" altLang="en-US" b="1" dirty="0">
                <a:solidFill>
                  <a:srgbClr val="000000"/>
                </a:solidFill>
                <a:latin typeface="+mn-ea"/>
                <a:cs typeface="宋体" pitchFamily="2" charset="-122"/>
              </a:rPr>
              <a:t>文献</a:t>
            </a:r>
            <a:r>
              <a:rPr lang="zh-CN" altLang="en-US" b="1" dirty="0">
                <a:solidFill>
                  <a:srgbClr val="FF3300"/>
                </a:solidFill>
                <a:latin typeface="+mn-ea"/>
                <a:cs typeface="宋体" pitchFamily="2" charset="-122"/>
              </a:rPr>
              <a:t>主题</a:t>
            </a:r>
            <a:endParaRPr lang="en-US" altLang="zh-CN" b="1" dirty="0">
              <a:solidFill>
                <a:srgbClr val="FF3300"/>
              </a:solidFill>
              <a:latin typeface="+mn-ea"/>
              <a:cs typeface="宋体" pitchFamily="2" charset="-122"/>
            </a:endParaRPr>
          </a:p>
          <a:p>
            <a:pPr fontAlgn="base">
              <a:spcBef>
                <a:spcPct val="0"/>
              </a:spcBef>
              <a:spcAft>
                <a:spcPct val="0"/>
              </a:spcAft>
              <a:buClr>
                <a:srgbClr val="808080"/>
              </a:buClr>
              <a:buSzPts val="1400"/>
              <a:buFont typeface="Wingdings" pitchFamily="2" charset="2"/>
              <a:buChar char="Ø"/>
            </a:pPr>
            <a:r>
              <a:rPr lang="zh-CN" altLang="en-US" b="1" dirty="0">
                <a:solidFill>
                  <a:srgbClr val="000000"/>
                </a:solidFill>
                <a:latin typeface="+mn-ea"/>
                <a:cs typeface="宋体" pitchFamily="2" charset="-122"/>
              </a:rPr>
              <a:t>提供全文数据库的</a:t>
            </a:r>
            <a:r>
              <a:rPr lang="zh-CN" altLang="en-US" b="1" dirty="0">
                <a:solidFill>
                  <a:srgbClr val="FF3300"/>
                </a:solidFill>
                <a:latin typeface="+mn-ea"/>
                <a:cs typeface="宋体" pitchFamily="2" charset="-122"/>
              </a:rPr>
              <a:t>链接</a:t>
            </a:r>
            <a:endParaRPr lang="en-US" altLang="zh-CN" b="1" dirty="0">
              <a:solidFill>
                <a:srgbClr val="FF3300"/>
              </a:solidFill>
              <a:latin typeface="+mn-ea"/>
              <a:cs typeface="宋体" pitchFamily="2" charset="-122"/>
            </a:endParaRPr>
          </a:p>
        </p:txBody>
      </p:sp>
      <p:sp>
        <p:nvSpPr>
          <p:cNvPr id="37" name="AutoShape 33"/>
          <p:cNvSpPr>
            <a:spLocks noChangeArrowheads="1"/>
          </p:cNvSpPr>
          <p:nvPr/>
        </p:nvSpPr>
        <p:spPr bwMode="blackGray">
          <a:xfrm rot="10793605" flipV="1">
            <a:off x="4880920" y="3892911"/>
            <a:ext cx="1151838" cy="755650"/>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w="9525" algn="ctr">
            <a:noFill/>
            <a:miter lim="800000"/>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nvGrpSpPr>
          <p:cNvPr id="25" name="组合 24"/>
          <p:cNvGrpSpPr/>
          <p:nvPr/>
        </p:nvGrpSpPr>
        <p:grpSpPr>
          <a:xfrm>
            <a:off x="6033460" y="3308269"/>
            <a:ext cx="2703512" cy="2611438"/>
            <a:chOff x="5979369" y="2305050"/>
            <a:chExt cx="2703512" cy="2611438"/>
          </a:xfrm>
        </p:grpSpPr>
        <p:sp>
          <p:nvSpPr>
            <p:cNvPr id="7" name="AutoShape 3"/>
            <p:cNvSpPr>
              <a:spLocks noChangeArrowheads="1"/>
            </p:cNvSpPr>
            <p:nvPr/>
          </p:nvSpPr>
          <p:spPr bwMode="gray">
            <a:xfrm>
              <a:off x="5979369" y="2305050"/>
              <a:ext cx="2703512" cy="2611438"/>
            </a:xfrm>
            <a:prstGeom prst="roundRect">
              <a:avLst>
                <a:gd name="adj" fmla="val 7912"/>
              </a:avLst>
            </a:prstGeom>
            <a:noFill/>
            <a:ln w="9525">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21" name="Rectangle 17"/>
            <p:cNvSpPr>
              <a:spLocks noChangeArrowheads="1"/>
            </p:cNvSpPr>
            <p:nvPr/>
          </p:nvSpPr>
          <p:spPr bwMode="gray">
            <a:xfrm>
              <a:off x="6147644" y="2789312"/>
              <a:ext cx="2246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000000"/>
                  </a:solidFill>
                  <a:effectLst>
                    <a:outerShdw blurRad="38100" dist="38100" dir="2700000" algn="tl">
                      <a:srgbClr val="C0C0C0"/>
                    </a:outerShdw>
                  </a:effectLst>
                  <a:latin typeface="+mn-ea"/>
                  <a:cs typeface="宋体" pitchFamily="2" charset="-122"/>
                </a:rPr>
                <a:t> </a:t>
              </a:r>
              <a:r>
                <a:rPr lang="en-US" altLang="zh-CN" sz="1600" b="1" dirty="0">
                  <a:solidFill>
                    <a:srgbClr val="000000"/>
                  </a:solidFill>
                  <a:effectLst>
                    <a:outerShdw blurRad="38100" dist="38100" dir="2700000" algn="tl">
                      <a:srgbClr val="C0C0C0"/>
                    </a:outerShdw>
                  </a:effectLst>
                  <a:latin typeface="+mn-ea"/>
                  <a:cs typeface="宋体" pitchFamily="2" charset="-122"/>
                </a:rPr>
                <a:t>Springer</a:t>
              </a:r>
              <a:endParaRPr lang="zh-CN" altLang="zh-CN" b="1" dirty="0">
                <a:solidFill>
                  <a:srgbClr val="000000"/>
                </a:solidFill>
                <a:latin typeface="+mn-ea"/>
                <a:cs typeface="宋体" pitchFamily="2" charset="-122"/>
              </a:endParaRPr>
            </a:p>
          </p:txBody>
        </p:sp>
        <p:grpSp>
          <p:nvGrpSpPr>
            <p:cNvPr id="27" name="Group 23"/>
            <p:cNvGrpSpPr>
              <a:grpSpLocks/>
            </p:cNvGrpSpPr>
            <p:nvPr/>
          </p:nvGrpSpPr>
          <p:grpSpPr bwMode="auto">
            <a:xfrm>
              <a:off x="6050686" y="2858235"/>
              <a:ext cx="168275" cy="168275"/>
              <a:chOff x="2928" y="2208"/>
              <a:chExt cx="262" cy="262"/>
            </a:xfrm>
          </p:grpSpPr>
          <p:sp>
            <p:nvSpPr>
              <p:cNvPr id="28"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29" name="Oval 2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sp>
          <p:nvSpPr>
            <p:cNvPr id="42" name="Rectangle 17"/>
            <p:cNvSpPr>
              <a:spLocks noChangeArrowheads="1"/>
            </p:cNvSpPr>
            <p:nvPr/>
          </p:nvSpPr>
          <p:spPr bwMode="gray">
            <a:xfrm>
              <a:off x="6151315" y="2429272"/>
              <a:ext cx="2246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99CCFF"/>
                  </a:solidFill>
                  <a:effectLst>
                    <a:outerShdw blurRad="38100" dist="38100" dir="2700000" algn="tl">
                      <a:srgbClr val="C0C0C0"/>
                    </a:outerShdw>
                  </a:effectLst>
                  <a:latin typeface="+mn-ea"/>
                  <a:cs typeface="宋体" pitchFamily="2" charset="-122"/>
                </a:rPr>
                <a:t> </a:t>
              </a:r>
              <a:r>
                <a:rPr lang="en-US" altLang="zh-CN" sz="1600" b="1" dirty="0">
                  <a:solidFill>
                    <a:srgbClr val="000000"/>
                  </a:solidFill>
                  <a:effectLst>
                    <a:outerShdw blurRad="38100" dist="38100" dir="2700000" algn="tl">
                      <a:srgbClr val="C0C0C0"/>
                    </a:outerShdw>
                  </a:effectLst>
                  <a:latin typeface="+mn-ea"/>
                  <a:cs typeface="宋体" pitchFamily="2" charset="-122"/>
                </a:rPr>
                <a:t>Elsevier</a:t>
              </a:r>
              <a:endParaRPr lang="zh-CN" altLang="zh-CN" b="1" dirty="0">
                <a:solidFill>
                  <a:srgbClr val="000000"/>
                </a:solidFill>
                <a:latin typeface="+mn-ea"/>
                <a:cs typeface="宋体" pitchFamily="2" charset="-122"/>
              </a:endParaRPr>
            </a:p>
          </p:txBody>
        </p:sp>
        <p:grpSp>
          <p:nvGrpSpPr>
            <p:cNvPr id="43" name="Group 23"/>
            <p:cNvGrpSpPr>
              <a:grpSpLocks/>
            </p:cNvGrpSpPr>
            <p:nvPr/>
          </p:nvGrpSpPr>
          <p:grpSpPr bwMode="auto">
            <a:xfrm>
              <a:off x="6051302" y="2510235"/>
              <a:ext cx="168275" cy="168275"/>
              <a:chOff x="2928" y="2208"/>
              <a:chExt cx="262" cy="262"/>
            </a:xfrm>
          </p:grpSpPr>
          <p:sp>
            <p:nvSpPr>
              <p:cNvPr id="44"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45" name="Oval 2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grpSp>
          <p:nvGrpSpPr>
            <p:cNvPr id="47" name="Group 23"/>
            <p:cNvGrpSpPr>
              <a:grpSpLocks/>
            </p:cNvGrpSpPr>
            <p:nvPr/>
          </p:nvGrpSpPr>
          <p:grpSpPr bwMode="auto">
            <a:xfrm>
              <a:off x="6051302" y="3197101"/>
              <a:ext cx="168275" cy="168275"/>
              <a:chOff x="2928" y="2208"/>
              <a:chExt cx="262" cy="262"/>
            </a:xfrm>
          </p:grpSpPr>
          <p:sp>
            <p:nvSpPr>
              <p:cNvPr id="48"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49" name="Oval 2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sp>
          <p:nvSpPr>
            <p:cNvPr id="51" name="Rectangle 17"/>
            <p:cNvSpPr>
              <a:spLocks noChangeArrowheads="1"/>
            </p:cNvSpPr>
            <p:nvPr/>
          </p:nvSpPr>
          <p:spPr bwMode="gray">
            <a:xfrm>
              <a:off x="6134108" y="4422420"/>
              <a:ext cx="2246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000000"/>
                  </a:solidFill>
                  <a:effectLst>
                    <a:outerShdw blurRad="38100" dist="38100" dir="2700000" algn="tl">
                      <a:srgbClr val="C0C0C0"/>
                    </a:outerShdw>
                  </a:effectLst>
                  <a:latin typeface="+mn-ea"/>
                  <a:cs typeface="宋体" pitchFamily="2" charset="-122"/>
                </a:rPr>
                <a:t> </a:t>
              </a:r>
              <a:r>
                <a:rPr lang="en-US" altLang="zh-CN" sz="1600" b="1" dirty="0">
                  <a:solidFill>
                    <a:srgbClr val="000000"/>
                  </a:solidFill>
                  <a:effectLst>
                    <a:outerShdw blurRad="38100" dist="38100" dir="2700000" algn="tl">
                      <a:srgbClr val="C0C0C0"/>
                    </a:outerShdw>
                  </a:effectLst>
                  <a:latin typeface="+mn-ea"/>
                  <a:cs typeface="宋体" pitchFamily="2" charset="-122"/>
                </a:rPr>
                <a:t> ……</a:t>
              </a:r>
              <a:endParaRPr lang="zh-CN" altLang="zh-CN" b="1" dirty="0">
                <a:solidFill>
                  <a:srgbClr val="000000"/>
                </a:solidFill>
                <a:latin typeface="+mn-ea"/>
                <a:cs typeface="宋体" pitchFamily="2" charset="-122"/>
              </a:endParaRPr>
            </a:p>
          </p:txBody>
        </p:sp>
        <p:grpSp>
          <p:nvGrpSpPr>
            <p:cNvPr id="54" name="Group 23"/>
            <p:cNvGrpSpPr>
              <a:grpSpLocks/>
            </p:cNvGrpSpPr>
            <p:nvPr/>
          </p:nvGrpSpPr>
          <p:grpSpPr bwMode="auto">
            <a:xfrm>
              <a:off x="6050732" y="3927943"/>
              <a:ext cx="168275" cy="168275"/>
              <a:chOff x="2928" y="2208"/>
              <a:chExt cx="262" cy="262"/>
            </a:xfrm>
          </p:grpSpPr>
          <p:sp>
            <p:nvSpPr>
              <p:cNvPr id="55"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56" name="Oval 2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grpSp>
          <p:nvGrpSpPr>
            <p:cNvPr id="57" name="Group 23"/>
            <p:cNvGrpSpPr>
              <a:grpSpLocks/>
            </p:cNvGrpSpPr>
            <p:nvPr/>
          </p:nvGrpSpPr>
          <p:grpSpPr bwMode="auto">
            <a:xfrm>
              <a:off x="6067009" y="4507936"/>
              <a:ext cx="168275" cy="168275"/>
              <a:chOff x="2928" y="2208"/>
              <a:chExt cx="262" cy="262"/>
            </a:xfrm>
          </p:grpSpPr>
          <p:sp>
            <p:nvSpPr>
              <p:cNvPr id="58"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59" name="Oval 2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sp>
          <p:nvSpPr>
            <p:cNvPr id="60" name="Rectangle 17"/>
            <p:cNvSpPr>
              <a:spLocks noChangeArrowheads="1"/>
            </p:cNvSpPr>
            <p:nvPr/>
          </p:nvSpPr>
          <p:spPr bwMode="gray">
            <a:xfrm>
              <a:off x="6146400" y="3151200"/>
              <a:ext cx="2246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000000"/>
                  </a:solidFill>
                  <a:effectLst>
                    <a:outerShdw blurRad="38100" dist="38100" dir="2700000" algn="tl">
                      <a:srgbClr val="C0C0C0"/>
                    </a:outerShdw>
                  </a:effectLst>
                  <a:latin typeface="+mn-ea"/>
                  <a:cs typeface="宋体" pitchFamily="2" charset="-122"/>
                </a:rPr>
                <a:t> </a:t>
              </a:r>
              <a:r>
                <a:rPr lang="en-US" altLang="zh-CN" sz="1600" b="1" dirty="0" smtClean="0">
                  <a:solidFill>
                    <a:srgbClr val="000000"/>
                  </a:solidFill>
                  <a:effectLst>
                    <a:outerShdw blurRad="38100" dist="38100" dir="2700000" algn="tl">
                      <a:srgbClr val="C0C0C0"/>
                    </a:outerShdw>
                  </a:effectLst>
                  <a:latin typeface="+mn-ea"/>
                  <a:cs typeface="宋体" pitchFamily="2" charset="-122"/>
                </a:rPr>
                <a:t>IEEE</a:t>
              </a:r>
              <a:endParaRPr lang="zh-CN" altLang="zh-CN" b="1" dirty="0">
                <a:solidFill>
                  <a:srgbClr val="000000"/>
                </a:solidFill>
                <a:latin typeface="+mn-ea"/>
                <a:cs typeface="宋体" pitchFamily="2" charset="-122"/>
              </a:endParaRPr>
            </a:p>
          </p:txBody>
        </p:sp>
        <p:sp>
          <p:nvSpPr>
            <p:cNvPr id="61" name="Rectangle 17"/>
            <p:cNvSpPr>
              <a:spLocks noChangeArrowheads="1"/>
            </p:cNvSpPr>
            <p:nvPr/>
          </p:nvSpPr>
          <p:spPr bwMode="gray">
            <a:xfrm>
              <a:off x="6146399" y="3854100"/>
              <a:ext cx="2536481"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000000"/>
                  </a:solidFill>
                  <a:effectLst>
                    <a:outerShdw blurRad="38100" dist="38100" dir="2700000" algn="tl">
                      <a:srgbClr val="C0C0C0"/>
                    </a:outerShdw>
                  </a:effectLst>
                  <a:latin typeface="+mn-ea"/>
                  <a:cs typeface="宋体" pitchFamily="2" charset="-122"/>
                </a:rPr>
                <a:t> </a:t>
              </a:r>
              <a:r>
                <a:rPr lang="zh-CN" altLang="en-US" sz="1600" b="1" dirty="0">
                  <a:solidFill>
                    <a:srgbClr val="000000"/>
                  </a:solidFill>
                  <a:effectLst>
                    <a:outerShdw blurRad="38100" dist="38100" dir="2700000" algn="tl">
                      <a:srgbClr val="C0C0C0"/>
                    </a:outerShdw>
                  </a:effectLst>
                  <a:latin typeface="+mn-ea"/>
                  <a:cs typeface="宋体" pitchFamily="2" charset="-122"/>
                </a:rPr>
                <a:t>学协会</a:t>
              </a:r>
              <a:r>
                <a:rPr lang="zh-CN" altLang="en-US" sz="1600" b="1" dirty="0" smtClean="0">
                  <a:solidFill>
                    <a:srgbClr val="000000"/>
                  </a:solidFill>
                  <a:effectLst>
                    <a:outerShdw blurRad="38100" dist="38100" dir="2700000" algn="tl">
                      <a:srgbClr val="C0C0C0"/>
                    </a:outerShdw>
                  </a:effectLst>
                  <a:latin typeface="+mn-ea"/>
                  <a:cs typeface="宋体" pitchFamily="2" charset="-122"/>
                </a:rPr>
                <a:t>数据库</a:t>
              </a:r>
              <a:r>
                <a:rPr lang="en-US" altLang="zh-CN" sz="1600" b="1" dirty="0" smtClean="0">
                  <a:solidFill>
                    <a:srgbClr val="000000"/>
                  </a:solidFill>
                  <a:effectLst>
                    <a:outerShdw blurRad="38100" dist="38100" dir="2700000" algn="tl">
                      <a:srgbClr val="C0C0C0"/>
                    </a:outerShdw>
                  </a:effectLst>
                  <a:latin typeface="+mn-ea"/>
                  <a:cs typeface="宋体" pitchFamily="2" charset="-122"/>
                </a:rPr>
                <a:t>:AIP</a:t>
              </a:r>
              <a:r>
                <a:rPr lang="zh-CN" altLang="en-US" sz="1600" b="1" dirty="0" smtClean="0">
                  <a:solidFill>
                    <a:srgbClr val="000000"/>
                  </a:solidFill>
                  <a:effectLst>
                    <a:outerShdw blurRad="38100" dist="38100" dir="2700000" algn="tl">
                      <a:srgbClr val="C0C0C0"/>
                    </a:outerShdw>
                  </a:effectLst>
                  <a:latin typeface="+mn-ea"/>
                  <a:cs typeface="宋体" pitchFamily="2" charset="-122"/>
                </a:rPr>
                <a:t>、</a:t>
              </a:r>
              <a:r>
                <a:rPr lang="en-US" altLang="zh-CN" sz="1600" b="1" dirty="0" smtClean="0">
                  <a:solidFill>
                    <a:srgbClr val="000000"/>
                  </a:solidFill>
                  <a:effectLst>
                    <a:outerShdw blurRad="38100" dist="38100" dir="2700000" algn="tl">
                      <a:srgbClr val="C0C0C0"/>
                    </a:outerShdw>
                  </a:effectLst>
                  <a:latin typeface="+mn-ea"/>
                  <a:cs typeface="宋体" pitchFamily="2" charset="-122"/>
                </a:rPr>
                <a:t>APS</a:t>
              </a:r>
              <a:r>
                <a:rPr lang="zh-CN" altLang="en-US" sz="1600" b="1" dirty="0" smtClean="0">
                  <a:solidFill>
                    <a:srgbClr val="000000"/>
                  </a:solidFill>
                  <a:effectLst>
                    <a:outerShdw blurRad="38100" dist="38100" dir="2700000" algn="tl">
                      <a:srgbClr val="C0C0C0"/>
                    </a:outerShdw>
                  </a:effectLst>
                  <a:latin typeface="+mn-ea"/>
                  <a:cs typeface="宋体" pitchFamily="2" charset="-122"/>
                </a:rPr>
                <a:t>、</a:t>
              </a:r>
              <a:r>
                <a:rPr lang="en-US" altLang="zh-CN" sz="1600" b="1" dirty="0" smtClean="0">
                  <a:solidFill>
                    <a:srgbClr val="000000"/>
                  </a:solidFill>
                  <a:effectLst>
                    <a:outerShdw blurRad="38100" dist="38100" dir="2700000" algn="tl">
                      <a:srgbClr val="C0C0C0"/>
                    </a:outerShdw>
                  </a:effectLst>
                  <a:latin typeface="+mn-ea"/>
                  <a:cs typeface="宋体" pitchFamily="2" charset="-122"/>
                </a:rPr>
                <a:t>IOP</a:t>
              </a:r>
              <a:r>
                <a:rPr lang="zh-CN" altLang="en-US" sz="1600" b="1" dirty="0" smtClean="0">
                  <a:solidFill>
                    <a:srgbClr val="000000"/>
                  </a:solidFill>
                  <a:effectLst>
                    <a:outerShdw blurRad="38100" dist="38100" dir="2700000" algn="tl">
                      <a:srgbClr val="C0C0C0"/>
                    </a:outerShdw>
                  </a:effectLst>
                  <a:latin typeface="+mn-ea"/>
                  <a:cs typeface="宋体" pitchFamily="2" charset="-122"/>
                </a:rPr>
                <a:t>等</a:t>
              </a:r>
              <a:endParaRPr lang="zh-CN" altLang="zh-CN" b="1" dirty="0">
                <a:solidFill>
                  <a:srgbClr val="000000"/>
                </a:solidFill>
                <a:latin typeface="+mn-ea"/>
                <a:cs typeface="宋体" pitchFamily="2" charset="-122"/>
              </a:endParaRPr>
            </a:p>
          </p:txBody>
        </p:sp>
        <p:grpSp>
          <p:nvGrpSpPr>
            <p:cNvPr id="53" name="Group 23"/>
            <p:cNvGrpSpPr>
              <a:grpSpLocks/>
            </p:cNvGrpSpPr>
            <p:nvPr/>
          </p:nvGrpSpPr>
          <p:grpSpPr bwMode="auto">
            <a:xfrm>
              <a:off x="6053443" y="3549321"/>
              <a:ext cx="168275" cy="168275"/>
              <a:chOff x="2928" y="2208"/>
              <a:chExt cx="262" cy="262"/>
            </a:xfrm>
          </p:grpSpPr>
          <p:sp>
            <p:nvSpPr>
              <p:cNvPr id="62"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sp>
            <p:nvSpPr>
              <p:cNvPr id="64" name="Oval 2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sp>
          <p:nvSpPr>
            <p:cNvPr id="65" name="Rectangle 17"/>
            <p:cNvSpPr>
              <a:spLocks noChangeArrowheads="1"/>
            </p:cNvSpPr>
            <p:nvPr/>
          </p:nvSpPr>
          <p:spPr bwMode="gray">
            <a:xfrm>
              <a:off x="6159100" y="3478963"/>
              <a:ext cx="2246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000000"/>
                  </a:solidFill>
                  <a:effectLst>
                    <a:outerShdw blurRad="38100" dist="38100" dir="2700000" algn="tl">
                      <a:srgbClr val="C0C0C0"/>
                    </a:outerShdw>
                  </a:effectLst>
                  <a:latin typeface="+mn-ea"/>
                  <a:cs typeface="宋体" pitchFamily="2" charset="-122"/>
                </a:rPr>
                <a:t> </a:t>
              </a:r>
              <a:r>
                <a:rPr lang="en-US" altLang="zh-CN" sz="1600" b="1" dirty="0" smtClean="0">
                  <a:solidFill>
                    <a:srgbClr val="000000"/>
                  </a:solidFill>
                  <a:effectLst>
                    <a:outerShdw blurRad="38100" dist="38100" dir="2700000" algn="tl">
                      <a:srgbClr val="C0C0C0"/>
                    </a:outerShdw>
                  </a:effectLst>
                  <a:latin typeface="+mn-ea"/>
                  <a:cs typeface="宋体" pitchFamily="2" charset="-122"/>
                </a:rPr>
                <a:t>Wiley</a:t>
              </a:r>
              <a:endParaRPr lang="zh-CN" altLang="zh-CN" b="1" dirty="0">
                <a:solidFill>
                  <a:srgbClr val="000000"/>
                </a:solidFill>
                <a:latin typeface="+mn-ea"/>
                <a:cs typeface="宋体" pitchFamily="2" charset="-122"/>
              </a:endParaRPr>
            </a:p>
          </p:txBody>
        </p:sp>
      </p:grpSp>
      <p:sp>
        <p:nvSpPr>
          <p:cNvPr id="50" name="AutoShape 3"/>
          <p:cNvSpPr>
            <a:spLocks noChangeArrowheads="1"/>
          </p:cNvSpPr>
          <p:nvPr/>
        </p:nvSpPr>
        <p:spPr bwMode="gray">
          <a:xfrm>
            <a:off x="1789209" y="2305050"/>
            <a:ext cx="2703512" cy="2611438"/>
          </a:xfrm>
          <a:prstGeom prst="roundRect">
            <a:avLst>
              <a:gd name="adj" fmla="val 7912"/>
            </a:avLst>
          </a:prstGeom>
          <a:noFill/>
          <a:ln w="9525">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solidFill>
                <a:srgbClr val="000000"/>
              </a:solidFill>
              <a:latin typeface="+mn-ea"/>
            </a:endParaRPr>
          </a:p>
        </p:txBody>
      </p:sp>
      <p:grpSp>
        <p:nvGrpSpPr>
          <p:cNvPr id="24" name="组合 23"/>
          <p:cNvGrpSpPr/>
          <p:nvPr/>
        </p:nvGrpSpPr>
        <p:grpSpPr>
          <a:xfrm>
            <a:off x="1798598" y="3474919"/>
            <a:ext cx="3113778" cy="2118229"/>
            <a:chOff x="1861142" y="2406122"/>
            <a:chExt cx="3113778" cy="2118229"/>
          </a:xfrm>
        </p:grpSpPr>
        <p:sp>
          <p:nvSpPr>
            <p:cNvPr id="68" name="Rectangle 17"/>
            <p:cNvSpPr>
              <a:spLocks noChangeArrowheads="1"/>
            </p:cNvSpPr>
            <p:nvPr/>
          </p:nvSpPr>
          <p:spPr bwMode="gray">
            <a:xfrm>
              <a:off x="2019949" y="2406122"/>
              <a:ext cx="2712065"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buClr>
                  <a:srgbClr val="000000"/>
                </a:buClr>
                <a:buSzPts val="1400"/>
              </a:pPr>
              <a:r>
                <a:rPr lang="en-US" altLang="zh-CN" sz="1600" b="1" dirty="0" smtClean="0">
                  <a:solidFill>
                    <a:srgbClr val="000000"/>
                  </a:solidFill>
                  <a:latin typeface="+mn-ea"/>
                  <a:cs typeface="宋体" pitchFamily="2" charset="-122"/>
                </a:rPr>
                <a:t>SCI</a:t>
              </a:r>
              <a:r>
                <a:rPr lang="en-US" altLang="zh-CN" sz="1600" b="1" dirty="0">
                  <a:solidFill>
                    <a:srgbClr val="000000"/>
                  </a:solidFill>
                  <a:latin typeface="+mn-ea"/>
                  <a:cs typeface="宋体" pitchFamily="2" charset="-122"/>
                </a:rPr>
                <a:t>(</a:t>
              </a:r>
              <a:r>
                <a:rPr lang="zh-CN" altLang="en-US" sz="1400" b="1" dirty="0">
                  <a:solidFill>
                    <a:srgbClr val="000000"/>
                  </a:solidFill>
                  <a:latin typeface="+mn-ea"/>
                </a:rPr>
                <a:t>科学引文索引</a:t>
              </a:r>
              <a:r>
                <a:rPr lang="en-US" altLang="zh-CN" sz="1400" b="1" dirty="0">
                  <a:solidFill>
                    <a:srgbClr val="000000"/>
                  </a:solidFill>
                  <a:latin typeface="+mn-ea"/>
                </a:rPr>
                <a:t>:</a:t>
              </a:r>
              <a:r>
                <a:rPr lang="en-US" altLang="zh-CN" sz="1600" b="1" dirty="0">
                  <a:solidFill>
                    <a:srgbClr val="000000"/>
                  </a:solidFill>
                  <a:latin typeface="+mn-ea"/>
                </a:rPr>
                <a:t>Science Citation Index</a:t>
              </a:r>
              <a:r>
                <a:rPr lang="en-US" altLang="zh-CN" sz="1600" b="1" dirty="0" smtClean="0">
                  <a:solidFill>
                    <a:srgbClr val="000000"/>
                  </a:solidFill>
                  <a:latin typeface="+mn-ea"/>
                </a:rPr>
                <a:t>)-</a:t>
              </a:r>
              <a:r>
                <a:rPr lang="zh-CN" altLang="en-US" sz="1600" b="1" dirty="0" smtClean="0">
                  <a:solidFill>
                    <a:srgbClr val="000000"/>
                  </a:solidFill>
                  <a:latin typeface="+mn-ea"/>
                </a:rPr>
                <a:t>期刊论文</a:t>
              </a:r>
              <a:endParaRPr lang="en-US" altLang="zh-CN" sz="1600" b="1" dirty="0" smtClean="0">
                <a:solidFill>
                  <a:srgbClr val="000000"/>
                </a:solidFill>
                <a:latin typeface="+mn-ea"/>
              </a:endParaRPr>
            </a:p>
          </p:txBody>
        </p:sp>
        <p:grpSp>
          <p:nvGrpSpPr>
            <p:cNvPr id="69" name="Group 23"/>
            <p:cNvGrpSpPr>
              <a:grpSpLocks/>
            </p:cNvGrpSpPr>
            <p:nvPr/>
          </p:nvGrpSpPr>
          <p:grpSpPr bwMode="auto">
            <a:xfrm>
              <a:off x="1861142" y="2510235"/>
              <a:ext cx="168275" cy="168275"/>
              <a:chOff x="2928" y="2208"/>
              <a:chExt cx="262" cy="262"/>
            </a:xfrm>
            <a:solidFill>
              <a:schemeClr val="accent1">
                <a:lumMod val="75000"/>
              </a:schemeClr>
            </a:solidFill>
          </p:grpSpPr>
          <p:sp>
            <p:nvSpPr>
              <p:cNvPr id="70" name="Oval 24"/>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sp>
            <p:nvSpPr>
              <p:cNvPr id="71" name="Oval 25"/>
              <p:cNvSpPr>
                <a:spLocks noChangeArrowheads="1"/>
              </p:cNvSpPr>
              <p:nvPr/>
            </p:nvSpPr>
            <p:spPr bwMode="gray">
              <a:xfrm>
                <a:off x="2949" y="2230"/>
                <a:ext cx="218" cy="218"/>
              </a:xfrm>
              <a:prstGeom prst="ellipse">
                <a:avLst/>
              </a:prstGeom>
              <a:grp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grpSp>
        <p:grpSp>
          <p:nvGrpSpPr>
            <p:cNvPr id="72" name="Group 23"/>
            <p:cNvGrpSpPr>
              <a:grpSpLocks/>
            </p:cNvGrpSpPr>
            <p:nvPr/>
          </p:nvGrpSpPr>
          <p:grpSpPr bwMode="auto">
            <a:xfrm>
              <a:off x="1861142" y="3092935"/>
              <a:ext cx="168275" cy="168275"/>
              <a:chOff x="2928" y="2208"/>
              <a:chExt cx="262" cy="262"/>
            </a:xfrm>
            <a:solidFill>
              <a:schemeClr val="accent1">
                <a:lumMod val="75000"/>
              </a:schemeClr>
            </a:solidFill>
          </p:grpSpPr>
          <p:sp>
            <p:nvSpPr>
              <p:cNvPr id="73" name="Oval 24"/>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sp>
            <p:nvSpPr>
              <p:cNvPr id="74" name="Oval 25"/>
              <p:cNvSpPr>
                <a:spLocks noChangeArrowheads="1"/>
              </p:cNvSpPr>
              <p:nvPr/>
            </p:nvSpPr>
            <p:spPr bwMode="gray">
              <a:xfrm>
                <a:off x="2949" y="2230"/>
                <a:ext cx="218" cy="218"/>
              </a:xfrm>
              <a:prstGeom prst="ellipse">
                <a:avLst/>
              </a:prstGeom>
              <a:grp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grpSp>
        <p:sp>
          <p:nvSpPr>
            <p:cNvPr id="75" name="Rectangle 17"/>
            <p:cNvSpPr>
              <a:spLocks noChangeArrowheads="1"/>
            </p:cNvSpPr>
            <p:nvPr/>
          </p:nvSpPr>
          <p:spPr bwMode="gray">
            <a:xfrm>
              <a:off x="1923533" y="4187801"/>
              <a:ext cx="2246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zh-CN" altLang="zh-CN" sz="1600" b="1" dirty="0">
                  <a:solidFill>
                    <a:srgbClr val="000000"/>
                  </a:solidFill>
                  <a:effectLst>
                    <a:outerShdw blurRad="38100" dist="38100" dir="2700000" algn="tl">
                      <a:srgbClr val="C0C0C0"/>
                    </a:outerShdw>
                  </a:effectLst>
                  <a:latin typeface="+mn-ea"/>
                  <a:cs typeface="宋体" pitchFamily="2" charset="-122"/>
                </a:rPr>
                <a:t> </a:t>
              </a:r>
              <a:r>
                <a:rPr lang="en-US" altLang="zh-CN" sz="1600" b="1" dirty="0">
                  <a:solidFill>
                    <a:srgbClr val="000000"/>
                  </a:solidFill>
                  <a:effectLst>
                    <a:outerShdw blurRad="38100" dist="38100" dir="2700000" algn="tl">
                      <a:srgbClr val="C0C0C0"/>
                    </a:outerShdw>
                  </a:effectLst>
                  <a:latin typeface="+mn-ea"/>
                  <a:cs typeface="宋体" pitchFamily="2" charset="-122"/>
                </a:rPr>
                <a:t> ……</a:t>
              </a:r>
              <a:endParaRPr lang="zh-CN" altLang="zh-CN" b="1" dirty="0">
                <a:solidFill>
                  <a:srgbClr val="000000"/>
                </a:solidFill>
                <a:latin typeface="+mn-ea"/>
                <a:cs typeface="宋体" pitchFamily="2" charset="-122"/>
              </a:endParaRPr>
            </a:p>
          </p:txBody>
        </p:sp>
        <p:grpSp>
          <p:nvGrpSpPr>
            <p:cNvPr id="76" name="Group 23"/>
            <p:cNvGrpSpPr>
              <a:grpSpLocks/>
            </p:cNvGrpSpPr>
            <p:nvPr/>
          </p:nvGrpSpPr>
          <p:grpSpPr bwMode="auto">
            <a:xfrm>
              <a:off x="1866040" y="3695233"/>
              <a:ext cx="168275" cy="168275"/>
              <a:chOff x="2928" y="2208"/>
              <a:chExt cx="262" cy="262"/>
            </a:xfrm>
            <a:solidFill>
              <a:schemeClr val="accent1">
                <a:lumMod val="75000"/>
              </a:schemeClr>
            </a:solidFill>
          </p:grpSpPr>
          <p:sp>
            <p:nvSpPr>
              <p:cNvPr id="77" name="Oval 24"/>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sp>
            <p:nvSpPr>
              <p:cNvPr id="78" name="Oval 25"/>
              <p:cNvSpPr>
                <a:spLocks noChangeArrowheads="1"/>
              </p:cNvSpPr>
              <p:nvPr/>
            </p:nvSpPr>
            <p:spPr bwMode="gray">
              <a:xfrm>
                <a:off x="2949" y="2230"/>
                <a:ext cx="218" cy="218"/>
              </a:xfrm>
              <a:prstGeom prst="ellipse">
                <a:avLst/>
              </a:prstGeom>
              <a:grp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grpSp>
        <p:grpSp>
          <p:nvGrpSpPr>
            <p:cNvPr id="79" name="Group 23"/>
            <p:cNvGrpSpPr>
              <a:grpSpLocks/>
            </p:cNvGrpSpPr>
            <p:nvPr/>
          </p:nvGrpSpPr>
          <p:grpSpPr bwMode="auto">
            <a:xfrm>
              <a:off x="1879654" y="4228493"/>
              <a:ext cx="168275" cy="168275"/>
              <a:chOff x="2928" y="2208"/>
              <a:chExt cx="262" cy="262"/>
            </a:xfrm>
            <a:solidFill>
              <a:schemeClr val="accent1">
                <a:lumMod val="75000"/>
              </a:schemeClr>
            </a:solidFill>
          </p:grpSpPr>
          <p:sp>
            <p:nvSpPr>
              <p:cNvPr id="80" name="Oval 24"/>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sp>
            <p:nvSpPr>
              <p:cNvPr id="81" name="Oval 25"/>
              <p:cNvSpPr>
                <a:spLocks noChangeArrowheads="1"/>
              </p:cNvSpPr>
              <p:nvPr/>
            </p:nvSpPr>
            <p:spPr bwMode="gray">
              <a:xfrm>
                <a:off x="2949" y="2230"/>
                <a:ext cx="218" cy="218"/>
              </a:xfrm>
              <a:prstGeom prst="ellipse">
                <a:avLst/>
              </a:prstGeom>
              <a:grpFill/>
              <a:ln w="12700">
                <a:noFill/>
                <a:round/>
                <a:headEnd/>
                <a:tailEnd/>
              </a:ln>
              <a:effectLst/>
            </p:spPr>
            <p:txBody>
              <a:bodyPr vert="horz" wrap="none" lIns="91440" tIns="45720" rIns="91440" bIns="45720" numCol="1" anchor="ctr" anchorCtr="0" compatLnSpc="1">
                <a:prstTxWarp prst="textNoShape">
                  <a:avLst/>
                </a:prstTxWarp>
              </a:bodyPr>
              <a:lstStyle/>
              <a:p>
                <a:pPr fontAlgn="base">
                  <a:spcBef>
                    <a:spcPct val="0"/>
                  </a:spcBef>
                  <a:spcAft>
                    <a:spcPct val="0"/>
                  </a:spcAft>
                </a:pPr>
                <a:endParaRPr lang="zh-CN" altLang="en-US" b="1">
                  <a:ln w="22225">
                    <a:solidFill>
                      <a:schemeClr val="accent2"/>
                    </a:solidFill>
                    <a:prstDash val="solid"/>
                  </a:ln>
                  <a:solidFill>
                    <a:schemeClr val="accent2">
                      <a:lumMod val="40000"/>
                      <a:lumOff val="60000"/>
                    </a:schemeClr>
                  </a:solidFill>
                  <a:latin typeface="+mn-ea"/>
                </a:endParaRPr>
              </a:p>
            </p:txBody>
          </p:sp>
        </p:grpSp>
        <p:sp>
          <p:nvSpPr>
            <p:cNvPr id="82" name="Rectangle 17"/>
            <p:cNvSpPr>
              <a:spLocks noChangeArrowheads="1"/>
            </p:cNvSpPr>
            <p:nvPr/>
          </p:nvSpPr>
          <p:spPr bwMode="gray">
            <a:xfrm>
              <a:off x="2002539" y="2977584"/>
              <a:ext cx="2972381"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buClr>
                  <a:srgbClr val="000000"/>
                </a:buClr>
                <a:buSzPts val="1400"/>
              </a:pPr>
              <a:r>
                <a:rPr lang="en-US" altLang="zh-CN" sz="1600" b="1" dirty="0" smtClean="0">
                  <a:solidFill>
                    <a:srgbClr val="000000"/>
                  </a:solidFill>
                  <a:latin typeface="+mn-ea"/>
                  <a:cs typeface="宋体" pitchFamily="2" charset="-122"/>
                </a:rPr>
                <a:t>EI</a:t>
              </a:r>
              <a:r>
                <a:rPr lang="zh-CN" altLang="zh-CN" sz="1600" b="1" dirty="0" smtClean="0">
                  <a:solidFill>
                    <a:srgbClr val="000000"/>
                  </a:solidFill>
                  <a:latin typeface="+mn-ea"/>
                  <a:cs typeface="宋体" pitchFamily="2" charset="-122"/>
                </a:rPr>
                <a:t> </a:t>
              </a:r>
              <a:r>
                <a:rPr lang="en-US" altLang="zh-CN" sz="1600" b="1" dirty="0">
                  <a:solidFill>
                    <a:srgbClr val="000000"/>
                  </a:solidFill>
                  <a:latin typeface="+mn-ea"/>
                  <a:cs typeface="宋体" pitchFamily="2" charset="-122"/>
                </a:rPr>
                <a:t>(</a:t>
              </a:r>
              <a:r>
                <a:rPr lang="zh-CN" altLang="en-US" sz="1400" b="1" dirty="0">
                  <a:solidFill>
                    <a:srgbClr val="000000"/>
                  </a:solidFill>
                  <a:latin typeface="+mn-ea"/>
                </a:rPr>
                <a:t>工程索引：</a:t>
              </a:r>
              <a:r>
                <a:rPr lang="en-US" altLang="zh-CN" sz="1400" b="1" dirty="0">
                  <a:solidFill>
                    <a:srgbClr val="000000"/>
                  </a:solidFill>
                  <a:latin typeface="+mn-ea"/>
                </a:rPr>
                <a:t>The Engineering Index </a:t>
              </a:r>
              <a:r>
                <a:rPr lang="en-US" altLang="zh-CN" sz="1600" b="1" dirty="0" smtClean="0">
                  <a:solidFill>
                    <a:srgbClr val="000000"/>
                  </a:solidFill>
                  <a:latin typeface="+mn-ea"/>
                </a:rPr>
                <a:t>)—</a:t>
              </a:r>
              <a:r>
                <a:rPr lang="zh-CN" altLang="en-US" sz="1600" b="1" dirty="0" smtClean="0">
                  <a:solidFill>
                    <a:srgbClr val="000000"/>
                  </a:solidFill>
                  <a:latin typeface="+mn-ea"/>
                </a:rPr>
                <a:t>期刊、会议</a:t>
              </a:r>
              <a:r>
                <a:rPr lang="zh-CN" altLang="en-US" sz="1600" b="1" dirty="0" smtClean="0">
                  <a:solidFill>
                    <a:srgbClr val="000000"/>
                  </a:solidFill>
                  <a:latin typeface="+mn-ea"/>
                  <a:cs typeface="宋体" pitchFamily="2" charset="-122"/>
                </a:rPr>
                <a:t>论文</a:t>
              </a:r>
              <a:endParaRPr lang="zh-CN" altLang="zh-CN" sz="2400" b="1" dirty="0">
                <a:solidFill>
                  <a:srgbClr val="000000"/>
                </a:solidFill>
                <a:latin typeface="+mn-ea"/>
                <a:cs typeface="宋体" pitchFamily="2" charset="-122"/>
              </a:endParaRPr>
            </a:p>
          </p:txBody>
        </p:sp>
        <p:sp>
          <p:nvSpPr>
            <p:cNvPr id="83" name="Rectangle 17"/>
            <p:cNvSpPr>
              <a:spLocks noChangeArrowheads="1"/>
            </p:cNvSpPr>
            <p:nvPr/>
          </p:nvSpPr>
          <p:spPr bwMode="gray">
            <a:xfrm>
              <a:off x="2014114" y="3599453"/>
              <a:ext cx="2849009"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buClr>
                  <a:srgbClr val="000000"/>
                </a:buClr>
                <a:buSzPts val="1400"/>
              </a:pPr>
              <a:r>
                <a:rPr lang="en-US" altLang="zh-CN" sz="1600" b="1" dirty="0" smtClean="0">
                  <a:solidFill>
                    <a:srgbClr val="000000"/>
                  </a:solidFill>
                  <a:latin typeface="+mn-ea"/>
                  <a:cs typeface="宋体" pitchFamily="2" charset="-122"/>
                </a:rPr>
                <a:t>DII(</a:t>
              </a:r>
              <a:r>
                <a:rPr lang="en-US" altLang="zh-CN" sz="1400" b="1" dirty="0" err="1" smtClean="0">
                  <a:solidFill>
                    <a:srgbClr val="000000"/>
                  </a:solidFill>
                  <a:latin typeface="+mn-ea"/>
                  <a:cs typeface="宋体" pitchFamily="2" charset="-122"/>
                </a:rPr>
                <a:t>Derwent</a:t>
              </a:r>
              <a:r>
                <a:rPr lang="en-US" altLang="zh-CN" sz="1400" b="1" dirty="0" smtClean="0">
                  <a:solidFill>
                    <a:srgbClr val="000000"/>
                  </a:solidFill>
                  <a:latin typeface="+mn-ea"/>
                  <a:cs typeface="宋体" pitchFamily="2" charset="-122"/>
                </a:rPr>
                <a:t> Innovation Index</a:t>
              </a:r>
              <a:r>
                <a:rPr lang="en-US" altLang="zh-CN" sz="1600" b="1" dirty="0" smtClean="0">
                  <a:solidFill>
                    <a:srgbClr val="000000"/>
                  </a:solidFill>
                  <a:latin typeface="+mn-ea"/>
                  <a:cs typeface="宋体" pitchFamily="2" charset="-122"/>
                </a:rPr>
                <a:t>)-</a:t>
              </a:r>
              <a:r>
                <a:rPr lang="zh-CN" altLang="en-US" sz="1600" b="1" dirty="0" smtClean="0">
                  <a:solidFill>
                    <a:srgbClr val="000000"/>
                  </a:solidFill>
                  <a:latin typeface="+mn-ea"/>
                  <a:cs typeface="宋体" pitchFamily="2" charset="-122"/>
                </a:rPr>
                <a:t>专利</a:t>
              </a:r>
              <a:r>
                <a:rPr lang="en-US" altLang="zh-CN" sz="1600" b="1" dirty="0" smtClean="0">
                  <a:solidFill>
                    <a:srgbClr val="000000"/>
                  </a:solidFill>
                  <a:latin typeface="+mn-ea"/>
                  <a:cs typeface="宋体" pitchFamily="2" charset="-122"/>
                </a:rPr>
                <a:t> </a:t>
              </a:r>
              <a:endParaRPr lang="zh-CN" altLang="zh-CN" b="1" dirty="0">
                <a:solidFill>
                  <a:srgbClr val="000000"/>
                </a:solidFill>
                <a:latin typeface="+mn-ea"/>
                <a:cs typeface="宋体" pitchFamily="2" charset="-122"/>
              </a:endParaRPr>
            </a:p>
          </p:txBody>
        </p:sp>
      </p:grpSp>
      <p:sp>
        <p:nvSpPr>
          <p:cNvPr id="22" name="文本框 21"/>
          <p:cNvSpPr txBox="1"/>
          <p:nvPr/>
        </p:nvSpPr>
        <p:spPr>
          <a:xfrm>
            <a:off x="1373003" y="5992732"/>
            <a:ext cx="5989320" cy="369332"/>
          </a:xfrm>
          <a:prstGeom prst="rect">
            <a:avLst/>
          </a:prstGeom>
          <a:noFill/>
        </p:spPr>
        <p:txBody>
          <a:bodyPr wrap="square" rtlCol="0">
            <a:spAutoFit/>
          </a:bodyPr>
          <a:lstStyle/>
          <a:p>
            <a:r>
              <a:rPr lang="zh-CN" altLang="en-US" b="1" dirty="0" smtClean="0"/>
              <a:t>题录：描述</a:t>
            </a:r>
            <a:r>
              <a:rPr lang="zh-CN" altLang="en-US" b="1" dirty="0" smtClean="0">
                <a:solidFill>
                  <a:schemeClr val="accent6"/>
                </a:solidFill>
              </a:rPr>
              <a:t>文献外部特征</a:t>
            </a:r>
            <a:r>
              <a:rPr lang="zh-CN" altLang="en-US" b="1" dirty="0"/>
              <a:t> </a:t>
            </a:r>
            <a:r>
              <a:rPr lang="en-US" altLang="zh-CN" b="1" dirty="0"/>
              <a:t>(</a:t>
            </a:r>
            <a:r>
              <a:rPr lang="zh-CN" altLang="en-US" b="1" dirty="0"/>
              <a:t>题名、著者、出处等</a:t>
            </a:r>
            <a:r>
              <a:rPr lang="en-US" altLang="zh-CN" b="1" dirty="0"/>
              <a:t>) </a:t>
            </a:r>
            <a:r>
              <a:rPr lang="zh-CN" altLang="en-US" b="1" dirty="0"/>
              <a:t>的</a:t>
            </a:r>
            <a:r>
              <a:rPr lang="zh-CN" altLang="en-US" b="1" dirty="0" smtClean="0"/>
              <a:t>条目</a:t>
            </a:r>
            <a:endParaRPr lang="zh-CN" altLang="en-US" b="1" dirty="0"/>
          </a:p>
        </p:txBody>
      </p:sp>
      <p:sp>
        <p:nvSpPr>
          <p:cNvPr id="66" name="矩形 65"/>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67"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434229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Grp="1" noChangeAspect="1" noChangeArrowheads="1"/>
          </p:cNvPicPr>
          <p:nvPr>
            <p:ph type="body" idx="4294967295"/>
          </p:nvPr>
        </p:nvPicPr>
        <p:blipFill>
          <a:blip r:embed="rId2" cstate="print"/>
          <a:srcRect b="5757"/>
          <a:stretch>
            <a:fillRect/>
          </a:stretch>
        </p:blipFill>
        <p:spPr>
          <a:xfrm>
            <a:off x="1071563" y="1779905"/>
            <a:ext cx="8072437" cy="4854575"/>
          </a:xfrm>
        </p:spPr>
      </p:pic>
      <p:sp>
        <p:nvSpPr>
          <p:cNvPr id="84996" name="Oval 4"/>
          <p:cNvSpPr>
            <a:spLocks noChangeArrowheads="1"/>
          </p:cNvSpPr>
          <p:nvPr/>
        </p:nvSpPr>
        <p:spPr bwMode="auto">
          <a:xfrm>
            <a:off x="4845772" y="4235883"/>
            <a:ext cx="1412875" cy="342900"/>
          </a:xfrm>
          <a:prstGeom prst="ellipse">
            <a:avLst/>
          </a:prstGeom>
          <a:noFill/>
          <a:ln w="25400">
            <a:solidFill>
              <a:srgbClr val="FF0000"/>
            </a:solidFill>
            <a:round/>
            <a:headEnd/>
            <a:tailEnd/>
          </a:ln>
        </p:spPr>
        <p:txBody>
          <a:bodyPr wrap="none" anchor="ctr"/>
          <a:lstStyle/>
          <a:p>
            <a:endParaRPr lang="zh-CN" altLang="en-US"/>
          </a:p>
        </p:txBody>
      </p:sp>
      <p:sp>
        <p:nvSpPr>
          <p:cNvPr id="6" name="Rectangle 2"/>
          <p:cNvSpPr txBox="1">
            <a:spLocks noChangeArrowheads="1"/>
          </p:cNvSpPr>
          <p:nvPr/>
        </p:nvSpPr>
        <p:spPr bwMode="auto">
          <a:xfrm>
            <a:off x="-1497360" y="77383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smtClean="0">
                <a:ln>
                  <a:noFill/>
                </a:ln>
                <a:solidFill>
                  <a:schemeClr val="tx2"/>
                </a:solidFill>
                <a:effectLst/>
                <a:uLnTx/>
                <a:uFillTx/>
                <a:latin typeface="+mj-lt"/>
                <a:ea typeface="+mj-ea"/>
                <a:cs typeface="+mj-cs"/>
              </a:rPr>
              <a:t>下载 </a:t>
            </a:r>
            <a:r>
              <a:rPr kumimoji="0" lang="en-US" altLang="zh-CN" sz="3200" b="1" i="0" u="none" strike="noStrike" kern="0" cap="none" spc="0" normalizeH="0" baseline="0" noProof="0" smtClean="0">
                <a:ln>
                  <a:noFill/>
                </a:ln>
                <a:solidFill>
                  <a:schemeClr val="tx2"/>
                </a:solidFill>
                <a:effectLst/>
                <a:uLnTx/>
                <a:uFillTx/>
                <a:latin typeface="+mj-lt"/>
                <a:ea typeface="+mj-ea"/>
                <a:cs typeface="+mj-cs"/>
              </a:rPr>
              <a:t>EndNote X7</a:t>
            </a:r>
            <a:endParaRPr kumimoji="0" lang="zh-CN" altLang="en-US" sz="32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标题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三、资源获取方式</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24174189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pPr marL="571500" indent="-571500">
              <a:buSzPct val="100000"/>
              <a:buFont typeface="+mj-ea"/>
              <a:buAutoNum type="ea1JpnChsDbPeriod"/>
            </a:pPr>
            <a:r>
              <a:rPr lang="zh-CN" altLang="en-US" dirty="0" smtClean="0"/>
              <a:t>资源类型</a:t>
            </a:r>
            <a:endParaRPr lang="en-US" altLang="zh-CN" dirty="0" smtClean="0"/>
          </a:p>
          <a:p>
            <a:pPr marL="571500" indent="-571500">
              <a:buSzPct val="100000"/>
              <a:buFont typeface="+mj-ea"/>
              <a:buAutoNum type="ea1JpnChsDbPeriod"/>
            </a:pPr>
            <a:r>
              <a:rPr lang="zh-CN" altLang="en-US" dirty="0" smtClean="0"/>
              <a:t>科研与文献</a:t>
            </a:r>
            <a:endParaRPr lang="en-US" altLang="zh-CN" dirty="0" smtClean="0"/>
          </a:p>
          <a:p>
            <a:pPr marL="571500" indent="-571500">
              <a:buSzPct val="100000"/>
              <a:buFont typeface="+mj-ea"/>
              <a:buAutoNum type="ea1JpnChsDbPeriod"/>
            </a:pPr>
            <a:r>
              <a:rPr lang="zh-CN" altLang="en-US" dirty="0" smtClean="0"/>
              <a:t>资源获取方式</a:t>
            </a:r>
            <a:endParaRPr lang="en-US" altLang="zh-CN" dirty="0" smtClean="0"/>
          </a:p>
          <a:p>
            <a:pPr marL="971550" lvl="1" indent="-571500">
              <a:buSzPct val="100000"/>
            </a:pPr>
            <a:r>
              <a:rPr lang="zh-CN" altLang="en-US" b="0" dirty="0" smtClean="0"/>
              <a:t>数据库</a:t>
            </a:r>
            <a:endParaRPr lang="en-US" altLang="zh-CN" b="0" dirty="0" smtClean="0"/>
          </a:p>
          <a:p>
            <a:pPr marL="971550" lvl="1" indent="-571500">
              <a:buSzPct val="100000"/>
            </a:pPr>
            <a:r>
              <a:rPr lang="en-US" altLang="zh-CN" b="0" dirty="0" smtClean="0"/>
              <a:t>endnote</a:t>
            </a:r>
          </a:p>
          <a:p>
            <a:pPr marL="571500" indent="-571500">
              <a:buSzPct val="100000"/>
              <a:buFont typeface="+mj-ea"/>
              <a:buAutoNum type="ea1JpnChsDbPeriod"/>
            </a:pPr>
            <a:r>
              <a:rPr lang="zh-CN" altLang="en-US" dirty="0" smtClean="0"/>
              <a:t>如何获得帮助</a:t>
            </a:r>
            <a:endParaRPr lang="en-US" altLang="zh-CN" dirty="0" smtClean="0"/>
          </a:p>
          <a:p>
            <a:pPr marL="571500" indent="-571500">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pPr marL="571500" indent="-571500">
              <a:buSzPct val="100000"/>
              <a:buFont typeface="+mj-ea"/>
              <a:buAutoNum type="ea1JpnChsDbPeriod"/>
            </a:pPr>
            <a:r>
              <a:rPr lang="zh-CN" altLang="en-US" dirty="0" smtClean="0"/>
              <a:t>资源类型</a:t>
            </a:r>
            <a:endParaRPr lang="en-US" altLang="zh-CN" dirty="0" smtClean="0"/>
          </a:p>
          <a:p>
            <a:pPr marL="571500" indent="-571500">
              <a:buSzPct val="100000"/>
              <a:buFont typeface="+mj-ea"/>
              <a:buAutoNum type="ea1JpnChsDbPeriod"/>
            </a:pPr>
            <a:r>
              <a:rPr lang="zh-CN" altLang="en-US" dirty="0" smtClean="0"/>
              <a:t>科研与文献</a:t>
            </a:r>
            <a:endParaRPr lang="en-US" altLang="zh-CN" dirty="0" smtClean="0"/>
          </a:p>
          <a:p>
            <a:pPr marL="571500" indent="-571500">
              <a:buSzPct val="100000"/>
              <a:buFont typeface="+mj-ea"/>
              <a:buAutoNum type="ea1JpnChsDbPeriod"/>
            </a:pPr>
            <a:r>
              <a:rPr lang="zh-CN" altLang="en-US" dirty="0" smtClean="0"/>
              <a:t>资源获取方式</a:t>
            </a:r>
            <a:endParaRPr lang="en-US" altLang="zh-CN" dirty="0" smtClean="0"/>
          </a:p>
          <a:p>
            <a:pPr marL="971550" lvl="1" indent="-571500">
              <a:buSzPct val="100000"/>
            </a:pPr>
            <a:r>
              <a:rPr lang="zh-CN" altLang="en-US" dirty="0" smtClean="0"/>
              <a:t>数据库</a:t>
            </a:r>
            <a:endParaRPr lang="en-US" altLang="zh-CN" dirty="0" smtClean="0"/>
          </a:p>
          <a:p>
            <a:pPr marL="971550" lvl="1" indent="-571500">
              <a:buSzPct val="100000"/>
            </a:pPr>
            <a:r>
              <a:rPr lang="en-US" altLang="zh-CN" dirty="0" smtClean="0"/>
              <a:t>endnote</a:t>
            </a:r>
          </a:p>
          <a:p>
            <a:pPr marL="571500" indent="-571500">
              <a:buSzPct val="100000"/>
              <a:buFont typeface="+mj-ea"/>
              <a:buAutoNum type="ea1JpnChsDbPeriod"/>
            </a:pPr>
            <a:r>
              <a:rPr lang="zh-CN" altLang="en-US" dirty="0" smtClean="0">
                <a:solidFill>
                  <a:srgbClr val="FF0000"/>
                </a:solidFill>
              </a:rPr>
              <a:t>如何获得帮助</a:t>
            </a:r>
            <a:endParaRPr lang="en-US" altLang="zh-CN" dirty="0" smtClean="0">
              <a:solidFill>
                <a:srgbClr val="FF0000"/>
              </a:solidFill>
            </a:endParaRPr>
          </a:p>
          <a:p>
            <a:pPr marL="571500" indent="-571500">
              <a:buSzPct val="100000"/>
              <a:buFont typeface="+mj-ea"/>
              <a:buAutoNum type="ea1JpnChsDbPeriod"/>
            </a:pPr>
            <a:r>
              <a:rPr lang="zh-CN" altLang="en-US" dirty="0" smtClean="0"/>
              <a:t>总结</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68313" y="289130"/>
            <a:ext cx="7632700" cy="935038"/>
          </a:xfrm>
        </p:spPr>
        <p:txBody>
          <a:bodyPr/>
          <a:lstStyle/>
          <a:p>
            <a:r>
              <a:rPr lang="zh-CN" altLang="en-US" dirty="0" smtClean="0"/>
              <a:t>四、</a:t>
            </a:r>
            <a:r>
              <a:rPr lang="zh-CN" altLang="en-US" dirty="0"/>
              <a:t>如何获得</a:t>
            </a:r>
            <a:r>
              <a:rPr lang="zh-CN" altLang="en-US" dirty="0" smtClean="0"/>
              <a:t>帮助</a:t>
            </a:r>
          </a:p>
        </p:txBody>
      </p:sp>
      <p:sp>
        <p:nvSpPr>
          <p:cNvPr id="3" name="文本框 2"/>
          <p:cNvSpPr txBox="1"/>
          <p:nvPr/>
        </p:nvSpPr>
        <p:spPr>
          <a:xfrm>
            <a:off x="991416" y="1278363"/>
            <a:ext cx="6721210" cy="4524315"/>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smtClean="0"/>
              <a:t>原文传递</a:t>
            </a:r>
            <a:r>
              <a:rPr lang="en-US" altLang="zh-CN" b="1" dirty="0" smtClean="0"/>
              <a:t>——</a:t>
            </a:r>
            <a:r>
              <a:rPr lang="zh-CN" altLang="en-US" b="1" dirty="0" smtClean="0"/>
              <a:t>文献不能下载</a:t>
            </a:r>
            <a:endParaRPr lang="en-US" altLang="zh-CN" b="1" dirty="0" smtClean="0"/>
          </a:p>
          <a:p>
            <a:pPr marL="742950" lvl="1" indent="-285750">
              <a:buFont typeface="Wingdings" panose="05000000000000000000" pitchFamily="2" charset="2"/>
              <a:buChar char="Ø"/>
            </a:pPr>
            <a:r>
              <a:rPr lang="zh-CN" altLang="en-US" b="1" dirty="0"/>
              <a:t>发</a:t>
            </a:r>
            <a:r>
              <a:rPr lang="zh-CN" altLang="en-US" b="1" dirty="0" smtClean="0"/>
              <a:t>邮件：</a:t>
            </a:r>
            <a:r>
              <a:rPr lang="en-US" altLang="zh-CN" b="1" dirty="0" smtClean="0">
                <a:hlinkClick r:id="rId2"/>
              </a:rPr>
              <a:t>dl@semi.ac.cn</a:t>
            </a:r>
            <a:endParaRPr lang="en-US" altLang="zh-CN" b="1" dirty="0" smtClean="0"/>
          </a:p>
          <a:p>
            <a:pPr marL="742950" lvl="1" indent="-285750">
              <a:buFont typeface="Wingdings" panose="05000000000000000000" pitchFamily="2" charset="2"/>
              <a:buChar char="Ø"/>
            </a:pPr>
            <a:r>
              <a:rPr lang="zh-CN" altLang="en-US" b="1" dirty="0"/>
              <a:t>所</a:t>
            </a:r>
            <a:r>
              <a:rPr lang="zh-CN" altLang="en-US" b="1" dirty="0" smtClean="0"/>
              <a:t>图网站：“百链”检索</a:t>
            </a:r>
            <a:r>
              <a:rPr lang="en-US" altLang="zh-CN" b="1" dirty="0" smtClean="0"/>
              <a:t>-</a:t>
            </a:r>
            <a:r>
              <a:rPr lang="zh-CN" altLang="en-US" b="1" dirty="0" smtClean="0"/>
              <a:t>填邮箱</a:t>
            </a:r>
            <a:endParaRPr lang="en-US" altLang="zh-CN" b="1" dirty="0" smtClean="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zh-CN" altLang="en-US" b="1" dirty="0" smtClean="0"/>
              <a:t>不在所里、出差</a:t>
            </a:r>
            <a:endParaRPr lang="en-US" altLang="zh-CN" b="1" dirty="0"/>
          </a:p>
          <a:p>
            <a:pPr marL="742950" lvl="1" indent="-285750">
              <a:buFont typeface="Wingdings" panose="05000000000000000000" pitchFamily="2" charset="2"/>
              <a:buChar char="Ø"/>
            </a:pPr>
            <a:r>
              <a:rPr lang="zh-CN" altLang="en-US" b="1" dirty="0" smtClean="0"/>
              <a:t>移动图书馆（所图网站）</a:t>
            </a:r>
            <a:endParaRPr lang="en-US" altLang="zh-CN" b="1" dirty="0" smtClean="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zh-CN" altLang="en-US" b="1" dirty="0"/>
              <a:t>馆际互</a:t>
            </a:r>
            <a:r>
              <a:rPr lang="zh-CN" altLang="en-US" b="1" dirty="0" smtClean="0"/>
              <a:t>借</a:t>
            </a:r>
            <a:r>
              <a:rPr lang="en-US" altLang="zh-CN" b="1" dirty="0" smtClean="0"/>
              <a:t>——</a:t>
            </a:r>
            <a:r>
              <a:rPr lang="zh-CN" altLang="en-US" b="1" dirty="0" smtClean="0"/>
              <a:t>纸本书不在本地图书馆</a:t>
            </a:r>
            <a:endParaRPr lang="en-US" altLang="zh-CN" b="1" dirty="0" smtClean="0"/>
          </a:p>
          <a:p>
            <a:pPr marL="742950" lvl="1" indent="-285750">
              <a:buFont typeface="Wingdings" panose="05000000000000000000" pitchFamily="2" charset="2"/>
              <a:buChar char="Ø"/>
            </a:pPr>
            <a:r>
              <a:rPr lang="zh-CN" altLang="en-US" b="1" dirty="0" smtClean="0"/>
              <a:t>咨询所图老师申请馆际互借服务</a:t>
            </a:r>
            <a:endParaRPr lang="en-US" altLang="zh-CN" b="1" dirty="0" smtClean="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zh-CN" altLang="en-US" b="1" dirty="0" smtClean="0"/>
              <a:t>参考咨询</a:t>
            </a:r>
            <a:r>
              <a:rPr lang="en-US" altLang="zh-CN" b="1" dirty="0" smtClean="0"/>
              <a:t>——</a:t>
            </a:r>
            <a:r>
              <a:rPr lang="zh-CN" altLang="en-US" b="1" dirty="0" smtClean="0"/>
              <a:t>有问题需要咨询</a:t>
            </a:r>
            <a:endParaRPr lang="en-US" altLang="zh-CN" b="1" dirty="0" smtClean="0"/>
          </a:p>
          <a:p>
            <a:pPr marL="742950" lvl="1" indent="-285750">
              <a:buFont typeface="Wingdings" panose="05000000000000000000" pitchFamily="2" charset="2"/>
              <a:buChar char="Ø"/>
            </a:pPr>
            <a:r>
              <a:rPr lang="zh-CN" altLang="en-US" b="1" dirty="0" smtClean="0">
                <a:hlinkClick r:id="rId3"/>
              </a:rPr>
              <a:t>中科院文献情报中心</a:t>
            </a:r>
            <a:r>
              <a:rPr lang="en-US" altLang="zh-CN" b="1" dirty="0" smtClean="0">
                <a:hlinkClick r:id="rId3"/>
              </a:rPr>
              <a:t>www.las.ac.cn</a:t>
            </a:r>
            <a:r>
              <a:rPr lang="en-US" altLang="zh-CN" b="1" dirty="0" smtClean="0"/>
              <a:t> ——</a:t>
            </a:r>
            <a:r>
              <a:rPr lang="zh-CN" altLang="en-US" b="1" dirty="0" smtClean="0"/>
              <a:t>问图书馆员</a:t>
            </a:r>
            <a:endParaRPr lang="en-US" altLang="zh-CN" b="1" dirty="0" smtClean="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zh-CN" altLang="en-US" b="1" dirty="0" smtClean="0"/>
              <a:t>自我学习</a:t>
            </a:r>
            <a:endParaRPr lang="en-US" altLang="zh-CN" b="1" dirty="0"/>
          </a:p>
          <a:p>
            <a:pPr marL="742950" lvl="1" indent="-285750">
              <a:buFont typeface="Wingdings" panose="05000000000000000000" pitchFamily="2" charset="2"/>
              <a:buChar char="Ø"/>
            </a:pPr>
            <a:r>
              <a:rPr lang="zh-CN" altLang="en-US" b="1" dirty="0" smtClean="0"/>
              <a:t>所图书馆网页：培训教室</a:t>
            </a:r>
            <a:endParaRPr lang="en-US" altLang="zh-CN" b="1" dirty="0" smtClean="0"/>
          </a:p>
          <a:p>
            <a:pPr marL="285750" indent="-285750">
              <a:buFont typeface="Arial" panose="020B0604020202020204" pitchFamily="34" charset="0"/>
              <a:buChar char="•"/>
            </a:pPr>
            <a:endParaRPr lang="zh-CN" altLang="en-US" b="1" dirty="0"/>
          </a:p>
        </p:txBody>
      </p:sp>
      <p:grpSp>
        <p:nvGrpSpPr>
          <p:cNvPr id="4" name="组合 3"/>
          <p:cNvGrpSpPr/>
          <p:nvPr/>
        </p:nvGrpSpPr>
        <p:grpSpPr>
          <a:xfrm>
            <a:off x="2462646" y="259772"/>
            <a:ext cx="6525491" cy="3697111"/>
            <a:chOff x="1271712" y="1515622"/>
            <a:chExt cx="8712968" cy="3381375"/>
          </a:xfrm>
        </p:grpSpPr>
        <p:pic>
          <p:nvPicPr>
            <p:cNvPr id="10" name="图片 9"/>
            <p:cNvPicPr>
              <a:picLocks noChangeAspect="1"/>
            </p:cNvPicPr>
            <p:nvPr/>
          </p:nvPicPr>
          <p:blipFill>
            <a:blip r:embed="rId4"/>
            <a:stretch>
              <a:fillRect/>
            </a:stretch>
          </p:blipFill>
          <p:spPr>
            <a:xfrm>
              <a:off x="1271712" y="1515622"/>
              <a:ext cx="8712968" cy="3381375"/>
            </a:xfrm>
            <a:prstGeom prst="rect">
              <a:avLst/>
            </a:prstGeom>
            <a:ln>
              <a:solidFill>
                <a:srgbClr val="FF0000"/>
              </a:solidFill>
            </a:ln>
          </p:spPr>
        </p:pic>
        <p:sp>
          <p:nvSpPr>
            <p:cNvPr id="11" name="圆角矩形 10"/>
            <p:cNvSpPr/>
            <p:nvPr/>
          </p:nvSpPr>
          <p:spPr>
            <a:xfrm>
              <a:off x="8372599" y="2918277"/>
              <a:ext cx="1177429" cy="5067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13" name="组合 12"/>
          <p:cNvGrpSpPr/>
          <p:nvPr/>
        </p:nvGrpSpPr>
        <p:grpSpPr>
          <a:xfrm>
            <a:off x="3027369" y="2630490"/>
            <a:ext cx="5861548" cy="3760742"/>
            <a:chOff x="957262" y="523875"/>
            <a:chExt cx="7229475" cy="5810250"/>
          </a:xfrm>
        </p:grpSpPr>
        <p:pic>
          <p:nvPicPr>
            <p:cNvPr id="14" name="图片 13"/>
            <p:cNvPicPr>
              <a:picLocks noChangeAspect="1"/>
            </p:cNvPicPr>
            <p:nvPr/>
          </p:nvPicPr>
          <p:blipFill>
            <a:blip r:embed="rId5"/>
            <a:stretch>
              <a:fillRect/>
            </a:stretch>
          </p:blipFill>
          <p:spPr>
            <a:xfrm>
              <a:off x="957262" y="523875"/>
              <a:ext cx="7229475" cy="5810250"/>
            </a:xfrm>
            <a:prstGeom prst="rect">
              <a:avLst/>
            </a:prstGeom>
            <a:ln>
              <a:solidFill>
                <a:srgbClr val="FF0000"/>
              </a:solidFill>
            </a:ln>
          </p:spPr>
        </p:pic>
        <p:sp>
          <p:nvSpPr>
            <p:cNvPr id="17" name="圆角矩形 16"/>
            <p:cNvSpPr/>
            <p:nvPr/>
          </p:nvSpPr>
          <p:spPr>
            <a:xfrm>
              <a:off x="2627783" y="5085184"/>
              <a:ext cx="648073" cy="450029"/>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
        <p:nvSpPr>
          <p:cNvPr id="12"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8693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1+ppt_w/2"/>
                                          </p:val>
                                        </p:tav>
                                      </p:tavLst>
                                    </p:anim>
                                    <p:anim calcmode="lin" valueType="num">
                                      <p:cBhvr additive="base">
                                        <p:cTn id="47" dur="500"/>
                                        <p:tgtEl>
                                          <p:spTgt spid="4"/>
                                        </p:tgtEl>
                                        <p:attrNameLst>
                                          <p:attrName>ppt_y</p:attrName>
                                        </p:attrNameLst>
                                      </p:cBhvr>
                                      <p:tavLst>
                                        <p:tav tm="0">
                                          <p:val>
                                            <p:strVal val="ppt_y"/>
                                          </p:val>
                                        </p:tav>
                                        <p:tav tm="100000">
                                          <p:val>
                                            <p:strVal val="ppt_y"/>
                                          </p:val>
                                        </p:tav>
                                      </p:tavLst>
                                    </p:anim>
                                    <p:set>
                                      <p:cBhvr>
                                        <p:cTn id="48" dur="1" fill="hold">
                                          <p:stCondLst>
                                            <p:cond delay="4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pPr marL="571500" indent="-571500">
              <a:buSzPct val="100000"/>
              <a:buFont typeface="+mj-ea"/>
              <a:buAutoNum type="ea1JpnChsDbPeriod"/>
            </a:pPr>
            <a:r>
              <a:rPr lang="zh-CN" altLang="en-US" dirty="0" smtClean="0"/>
              <a:t>资源类型</a:t>
            </a:r>
            <a:endParaRPr lang="en-US" altLang="zh-CN" dirty="0" smtClean="0"/>
          </a:p>
          <a:p>
            <a:pPr marL="571500" indent="-571500">
              <a:buSzPct val="100000"/>
              <a:buFont typeface="+mj-ea"/>
              <a:buAutoNum type="ea1JpnChsDbPeriod"/>
            </a:pPr>
            <a:r>
              <a:rPr lang="zh-CN" altLang="en-US" dirty="0" smtClean="0"/>
              <a:t>科研与文献</a:t>
            </a:r>
            <a:endParaRPr lang="en-US" altLang="zh-CN" dirty="0" smtClean="0"/>
          </a:p>
          <a:p>
            <a:pPr marL="571500" indent="-571500">
              <a:buSzPct val="100000"/>
              <a:buFont typeface="+mj-ea"/>
              <a:buAutoNum type="ea1JpnChsDbPeriod"/>
            </a:pPr>
            <a:r>
              <a:rPr lang="zh-CN" altLang="en-US" dirty="0" smtClean="0"/>
              <a:t>资源获取方式</a:t>
            </a:r>
            <a:endParaRPr lang="en-US" altLang="zh-CN" dirty="0" smtClean="0"/>
          </a:p>
          <a:p>
            <a:pPr marL="571500" indent="-571500">
              <a:buSzPct val="100000"/>
              <a:buFont typeface="+mj-ea"/>
              <a:buAutoNum type="ea1JpnChsDbPeriod"/>
            </a:pPr>
            <a:r>
              <a:rPr lang="zh-CN" altLang="en-US" dirty="0" smtClean="0"/>
              <a:t>如何获得帮助</a:t>
            </a:r>
            <a:endParaRPr lang="en-US" altLang="zh-CN" dirty="0" smtClean="0"/>
          </a:p>
          <a:p>
            <a:pPr marL="571500" indent="-571500">
              <a:buSzPct val="100000"/>
              <a:buFont typeface="+mj-ea"/>
              <a:buAutoNum type="ea1JpnChsDbPeriod"/>
            </a:pPr>
            <a:r>
              <a:rPr lang="zh-CN" altLang="en-US" dirty="0" smtClean="0">
                <a:solidFill>
                  <a:srgbClr val="FF0000"/>
                </a:solidFill>
              </a:rPr>
              <a:t>总结</a:t>
            </a:r>
            <a:endParaRPr lang="en-US" altLang="zh-CN" dirty="0" smtClean="0">
              <a:solidFill>
                <a:srgbClr val="FF0000"/>
              </a:solidFill>
            </a:endParaRPr>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8724417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720680" y="1536700"/>
            <a:ext cx="2197100" cy="4914900"/>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1155700" y="1536700"/>
            <a:ext cx="4838700" cy="4914900"/>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图示 4"/>
          <p:cNvGraphicFramePr/>
          <p:nvPr>
            <p:extLst/>
          </p:nvPr>
        </p:nvGraphicFramePr>
        <p:xfrm>
          <a:off x="952500" y="2273300"/>
          <a:ext cx="51181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nvPr>
        </p:nvGraphicFramePr>
        <p:xfrm>
          <a:off x="6604000" y="2159000"/>
          <a:ext cx="24257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右箭头 6"/>
          <p:cNvSpPr/>
          <p:nvPr/>
        </p:nvSpPr>
        <p:spPr>
          <a:xfrm>
            <a:off x="6045200" y="2259013"/>
            <a:ext cx="609600" cy="3289300"/>
          </a:xfrm>
          <a:prstGeom prst="rightArrow">
            <a:avLst>
              <a:gd name="adj1" fmla="val 19112"/>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2400" b="1">
              <a:solidFill>
                <a:schemeClr val="dk1"/>
              </a:solidFill>
            </a:endParaRPr>
          </a:p>
        </p:txBody>
      </p:sp>
      <p:sp>
        <p:nvSpPr>
          <p:cNvPr id="8" name="圆角矩形 7"/>
          <p:cNvSpPr/>
          <p:nvPr/>
        </p:nvSpPr>
        <p:spPr>
          <a:xfrm>
            <a:off x="2616200" y="1168400"/>
            <a:ext cx="2133600" cy="647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资源类型</a:t>
            </a:r>
            <a:endParaRPr lang="zh-CN" altLang="en-US" sz="2400" b="1" dirty="0"/>
          </a:p>
        </p:txBody>
      </p:sp>
      <p:sp>
        <p:nvSpPr>
          <p:cNvPr id="9" name="圆角矩形 8"/>
          <p:cNvSpPr/>
          <p:nvPr/>
        </p:nvSpPr>
        <p:spPr>
          <a:xfrm>
            <a:off x="6900862" y="1168400"/>
            <a:ext cx="1836737" cy="647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b="1" dirty="0">
                <a:solidFill>
                  <a:schemeClr val="dk1"/>
                </a:solidFill>
              </a:rPr>
              <a:t>数据库类型</a:t>
            </a:r>
          </a:p>
        </p:txBody>
      </p:sp>
      <p:sp>
        <p:nvSpPr>
          <p:cNvPr id="12" name="标题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资源与数据库</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13"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7154381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内容占位符 7"/>
          <p:cNvGraphicFramePr>
            <a:graphicFrameLocks/>
          </p:cNvGraphicFramePr>
          <p:nvPr>
            <p:extLst>
              <p:ext uri="{D42A27DB-BD31-4B8C-83A1-F6EECF244321}">
                <p14:modId xmlns:p14="http://schemas.microsoft.com/office/powerpoint/2010/main" xmlns="" val="3758066576"/>
              </p:ext>
            </p:extLst>
          </p:nvPr>
        </p:nvGraphicFramePr>
        <p:xfrm>
          <a:off x="1187624" y="1412776"/>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6"/>
          <p:cNvGrpSpPr/>
          <p:nvPr/>
        </p:nvGrpSpPr>
        <p:grpSpPr>
          <a:xfrm>
            <a:off x="3945589" y="5918199"/>
            <a:ext cx="4885022" cy="522027"/>
            <a:chOff x="2747825" y="63847"/>
            <a:chExt cx="4885022" cy="615542"/>
          </a:xfrm>
        </p:grpSpPr>
        <p:sp>
          <p:nvSpPr>
            <p:cNvPr id="8" name="同侧圆角矩形 7"/>
            <p:cNvSpPr/>
            <p:nvPr/>
          </p:nvSpPr>
          <p:spPr>
            <a:xfrm rot="5400000">
              <a:off x="4882565" y="-2070893"/>
              <a:ext cx="615542" cy="4885022"/>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1" name="同侧圆角矩形 4"/>
            <p:cNvSpPr/>
            <p:nvPr/>
          </p:nvSpPr>
          <p:spPr>
            <a:xfrm>
              <a:off x="2747825" y="93895"/>
              <a:ext cx="4854974" cy="5554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0" indent="-285750">
                <a:buFont typeface="Arial" panose="020B0604020202020204" pitchFamily="34" charset="0"/>
                <a:buChar char="•"/>
              </a:pPr>
              <a:r>
                <a:rPr lang="en-US" altLang="zh-CN" b="1" kern="100" dirty="0" smtClean="0"/>
                <a:t>Google</a:t>
              </a:r>
            </a:p>
            <a:p>
              <a:pPr marL="285750" lvl="0" indent="-285750">
                <a:buFont typeface="Arial" panose="020B0604020202020204" pitchFamily="34" charset="0"/>
                <a:buChar char="•"/>
              </a:pPr>
              <a:r>
                <a:rPr lang="zh-CN" altLang="en-US" b="1" dirty="0">
                  <a:solidFill>
                    <a:schemeClr val="tx1"/>
                  </a:solidFill>
                </a:rPr>
                <a:t>百链</a:t>
              </a:r>
            </a:p>
          </p:txBody>
        </p:sp>
      </p:grpSp>
      <p:grpSp>
        <p:nvGrpSpPr>
          <p:cNvPr id="9" name="组合 8"/>
          <p:cNvGrpSpPr/>
          <p:nvPr/>
        </p:nvGrpSpPr>
        <p:grpSpPr>
          <a:xfrm>
            <a:off x="3960615" y="5390444"/>
            <a:ext cx="4885023" cy="375357"/>
            <a:chOff x="2747825" y="63849"/>
            <a:chExt cx="4885023" cy="442598"/>
          </a:xfrm>
        </p:grpSpPr>
        <p:sp>
          <p:nvSpPr>
            <p:cNvPr id="12" name="同侧圆角矩形 11"/>
            <p:cNvSpPr/>
            <p:nvPr/>
          </p:nvSpPr>
          <p:spPr>
            <a:xfrm rot="5400000">
              <a:off x="4969038" y="-2157363"/>
              <a:ext cx="442598" cy="4885022"/>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3" name="同侧圆角矩形 4"/>
            <p:cNvSpPr/>
            <p:nvPr/>
          </p:nvSpPr>
          <p:spPr>
            <a:xfrm>
              <a:off x="2747825" y="93895"/>
              <a:ext cx="4854974" cy="4125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0" indent="-285750">
                <a:buFont typeface="Arial" panose="020B0604020202020204" pitchFamily="34" charset="0"/>
                <a:buChar char="•"/>
              </a:pPr>
              <a:r>
                <a:rPr lang="zh-CN" altLang="en-US" b="1" dirty="0" smtClean="0">
                  <a:solidFill>
                    <a:schemeClr val="tx1"/>
                  </a:solidFill>
                </a:rPr>
                <a:t>专利、标准、</a:t>
              </a:r>
              <a:r>
                <a:rPr lang="zh-CN" altLang="en-US" b="1" dirty="0" smtClean="0">
                  <a:solidFill>
                    <a:schemeClr val="tx1"/>
                  </a:solidFill>
                </a:rPr>
                <a:t>工具类、</a:t>
              </a:r>
              <a:r>
                <a:rPr lang="zh-CN" altLang="en-US" b="1" dirty="0" smtClean="0">
                  <a:solidFill>
                    <a:schemeClr val="tx1"/>
                  </a:solidFill>
                </a:rPr>
                <a:t>百科</a:t>
              </a:r>
              <a:endParaRPr lang="zh-CN" altLang="en-US" b="1" dirty="0">
                <a:solidFill>
                  <a:schemeClr val="tx1"/>
                </a:solidFill>
              </a:endParaRPr>
            </a:p>
          </p:txBody>
        </p:sp>
      </p:grpSp>
      <p:sp>
        <p:nvSpPr>
          <p:cNvPr id="15" name="标题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常用</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17"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2730091221"/>
      </p:ext>
    </p:extLst>
  </p:cSld>
  <p:clrMapOvr>
    <a:masterClrMapping/>
  </p:clrMapOvr>
  <p:transition advTm="91635"/>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2"/>
          <p:cNvGrpSpPr/>
          <p:nvPr/>
        </p:nvGrpSpPr>
        <p:grpSpPr>
          <a:xfrm rot="5400000">
            <a:off x="-1512676" y="3176972"/>
            <a:ext cx="4320480" cy="936104"/>
            <a:chOff x="2104778" y="139945"/>
            <a:chExt cx="521153" cy="461401"/>
          </a:xfrm>
          <a:scene3d>
            <a:camera prst="orthographicFront"/>
            <a:lightRig rig="threePt" dir="t">
              <a:rot lat="0" lon="0" rev="7500000"/>
            </a:lightRig>
          </a:scene3d>
        </p:grpSpPr>
        <p:sp>
          <p:nvSpPr>
            <p:cNvPr id="12" name="右箭头 11"/>
            <p:cNvSpPr/>
            <p:nvPr/>
          </p:nvSpPr>
          <p:spPr>
            <a:xfrm>
              <a:off x="2104778" y="139945"/>
              <a:ext cx="521153" cy="461401"/>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algn="ctr"/>
              <a:r>
                <a:rPr lang="zh-CN" altLang="en-US" sz="2400" b="1" dirty="0" smtClean="0">
                  <a:solidFill>
                    <a:schemeClr val="accent2"/>
                  </a:solidFill>
                </a:rPr>
                <a:t>文献、工具</a:t>
              </a:r>
              <a:endParaRPr lang="zh-CN" altLang="en-US" sz="2400" b="1" dirty="0">
                <a:solidFill>
                  <a:schemeClr val="accent2"/>
                </a:solidFill>
              </a:endParaRPr>
            </a:p>
          </p:txBody>
        </p:sp>
        <p:sp>
          <p:nvSpPr>
            <p:cNvPr id="13" name="右箭头 4"/>
            <p:cNvSpPr/>
            <p:nvPr/>
          </p:nvSpPr>
          <p:spPr>
            <a:xfrm>
              <a:off x="2104778" y="232225"/>
              <a:ext cx="382733" cy="276841"/>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800" b="1" kern="1200">
                <a:solidFill>
                  <a:schemeClr val="accent2"/>
                </a:solidFill>
              </a:endParaRPr>
            </a:p>
          </p:txBody>
        </p:sp>
      </p:grpSp>
      <p:grpSp>
        <p:nvGrpSpPr>
          <p:cNvPr id="3" name="组合 12"/>
          <p:cNvGrpSpPr/>
          <p:nvPr/>
        </p:nvGrpSpPr>
        <p:grpSpPr>
          <a:xfrm>
            <a:off x="323528" y="908720"/>
            <a:ext cx="8820472" cy="936104"/>
            <a:chOff x="2104778" y="139945"/>
            <a:chExt cx="521153" cy="461401"/>
          </a:xfrm>
          <a:scene3d>
            <a:camera prst="orthographicFront"/>
            <a:lightRig rig="threePt" dir="t">
              <a:rot lat="0" lon="0" rev="7500000"/>
            </a:lightRig>
          </a:scene3d>
        </p:grpSpPr>
        <p:sp>
          <p:nvSpPr>
            <p:cNvPr id="14" name="右箭头 13"/>
            <p:cNvSpPr/>
            <p:nvPr/>
          </p:nvSpPr>
          <p:spPr>
            <a:xfrm>
              <a:off x="2104778" y="139945"/>
              <a:ext cx="521153" cy="461401"/>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algn="ctr"/>
              <a:r>
                <a:rPr lang="zh-CN" altLang="en-US" sz="2400" b="1" dirty="0" smtClean="0">
                  <a:solidFill>
                    <a:schemeClr val="accent2"/>
                  </a:solidFill>
                </a:rPr>
                <a:t>科研进度</a:t>
              </a:r>
              <a:endParaRPr lang="zh-CN" altLang="en-US" sz="2400" b="1" dirty="0">
                <a:solidFill>
                  <a:schemeClr val="accent2"/>
                </a:solidFill>
              </a:endParaRPr>
            </a:p>
          </p:txBody>
        </p:sp>
        <p:sp>
          <p:nvSpPr>
            <p:cNvPr id="15" name="右箭头 4"/>
            <p:cNvSpPr/>
            <p:nvPr/>
          </p:nvSpPr>
          <p:spPr>
            <a:xfrm>
              <a:off x="2104778" y="232225"/>
              <a:ext cx="382733" cy="276841"/>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800" b="1" kern="1200">
                <a:solidFill>
                  <a:schemeClr val="accent2"/>
                </a:solidFill>
              </a:endParaRPr>
            </a:p>
          </p:txBody>
        </p:sp>
      </p:grpSp>
      <p:graphicFrame>
        <p:nvGraphicFramePr>
          <p:cNvPr id="5" name="图示 4"/>
          <p:cNvGraphicFramePr/>
          <p:nvPr>
            <p:extLst>
              <p:ext uri="{D42A27DB-BD31-4B8C-83A1-F6EECF244321}">
                <p14:modId xmlns:p14="http://schemas.microsoft.com/office/powerpoint/2010/main" xmlns="" val="3537780921"/>
              </p:ext>
            </p:extLst>
          </p:nvPr>
        </p:nvGraphicFramePr>
        <p:xfrm>
          <a:off x="899592" y="1484784"/>
          <a:ext cx="777686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圆角矩形 3"/>
          <p:cNvSpPr/>
          <p:nvPr/>
        </p:nvSpPr>
        <p:spPr>
          <a:xfrm>
            <a:off x="2671354" y="3654403"/>
            <a:ext cx="1023582"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文摘类数据库</a:t>
            </a:r>
            <a:endParaRPr lang="zh-CN" altLang="en-US" dirty="0"/>
          </a:p>
        </p:txBody>
      </p:sp>
      <p:sp>
        <p:nvSpPr>
          <p:cNvPr id="18" name="圆角矩形 17"/>
          <p:cNvSpPr/>
          <p:nvPr/>
        </p:nvSpPr>
        <p:spPr>
          <a:xfrm>
            <a:off x="5100511" y="3642608"/>
            <a:ext cx="1023582"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学</a:t>
            </a:r>
            <a:r>
              <a:rPr lang="zh-CN" altLang="en-US" dirty="0" smtClean="0"/>
              <a:t>协会数据库</a:t>
            </a:r>
            <a:endParaRPr lang="zh-CN" altLang="en-US" dirty="0"/>
          </a:p>
        </p:txBody>
      </p:sp>
      <p:sp>
        <p:nvSpPr>
          <p:cNvPr id="19" name="圆角矩形 18"/>
          <p:cNvSpPr/>
          <p:nvPr/>
        </p:nvSpPr>
        <p:spPr>
          <a:xfrm>
            <a:off x="8161740" y="3645024"/>
            <a:ext cx="931459" cy="87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综合搜索引擎</a:t>
            </a:r>
            <a:endParaRPr lang="zh-CN" altLang="en-US" dirty="0"/>
          </a:p>
        </p:txBody>
      </p:sp>
      <p:sp>
        <p:nvSpPr>
          <p:cNvPr id="6" name="矩形 5"/>
          <p:cNvSpPr/>
          <p:nvPr/>
        </p:nvSpPr>
        <p:spPr>
          <a:xfrm>
            <a:off x="1220772" y="2496846"/>
            <a:ext cx="1534613" cy="2585323"/>
          </a:xfrm>
          <a:prstGeom prst="rect">
            <a:avLst/>
          </a:prstGeom>
        </p:spPr>
        <p:txBody>
          <a:bodyPr wrap="square">
            <a:spAutoFit/>
          </a:bodyPr>
          <a:lstStyle/>
          <a:p>
            <a:pPr marL="285750" lvl="0" indent="-285750">
              <a:buFont typeface="Arial" panose="020B0604020202020204" pitchFamily="34" charset="0"/>
              <a:buChar char="•"/>
            </a:pPr>
            <a:r>
              <a:rPr lang="zh-CN" altLang="en-US" dirty="0"/>
              <a:t>中文综述</a:t>
            </a:r>
          </a:p>
          <a:p>
            <a:pPr marL="285750" lvl="0" indent="-285750">
              <a:buFont typeface="Arial" panose="020B0604020202020204" pitchFamily="34" charset="0"/>
              <a:buChar char="•"/>
            </a:pPr>
            <a:r>
              <a:rPr lang="zh-CN" altLang="zh-CN" dirty="0"/>
              <a:t>中文博士论文</a:t>
            </a:r>
            <a:endParaRPr lang="en-US" altLang="zh-CN" dirty="0"/>
          </a:p>
          <a:p>
            <a:pPr marL="285750" lvl="0" indent="-285750">
              <a:buFont typeface="Arial" panose="020B0604020202020204" pitchFamily="34" charset="0"/>
              <a:buChar char="•"/>
            </a:pPr>
            <a:r>
              <a:rPr lang="zh-CN" altLang="zh-CN" dirty="0"/>
              <a:t>英文综述</a:t>
            </a:r>
            <a:endParaRPr lang="en-US" altLang="zh-CN" dirty="0"/>
          </a:p>
          <a:p>
            <a:pPr marL="285750" lvl="0" indent="-285750">
              <a:buFont typeface="Arial" panose="020B0604020202020204" pitchFamily="34" charset="0"/>
              <a:buChar char="•"/>
            </a:pPr>
            <a:r>
              <a:rPr lang="zh-CN" altLang="en-US" dirty="0"/>
              <a:t>中文期刊、会议文献</a:t>
            </a:r>
          </a:p>
          <a:p>
            <a:pPr marL="285750" lvl="0" indent="-285750">
              <a:buFont typeface="Arial" panose="020B0604020202020204" pitchFamily="34" charset="0"/>
              <a:buChar char="•"/>
            </a:pPr>
            <a:r>
              <a:rPr lang="zh-CN" altLang="en-US" dirty="0"/>
              <a:t>英文期刊、会议文献</a:t>
            </a:r>
          </a:p>
          <a:p>
            <a:pPr marL="285750" lvl="0" indent="-285750">
              <a:buFont typeface="Arial" panose="020B0604020202020204" pitchFamily="34" charset="0"/>
              <a:buChar char="•"/>
            </a:pPr>
            <a:endParaRPr lang="zh-CN" altLang="en-US" dirty="0"/>
          </a:p>
        </p:txBody>
      </p:sp>
      <p:sp>
        <p:nvSpPr>
          <p:cNvPr id="9" name="矩形 8"/>
          <p:cNvSpPr/>
          <p:nvPr/>
        </p:nvSpPr>
        <p:spPr>
          <a:xfrm>
            <a:off x="3930175" y="2496846"/>
            <a:ext cx="1699146" cy="2308324"/>
          </a:xfrm>
          <a:prstGeom prst="rect">
            <a:avLst/>
          </a:prstGeom>
        </p:spPr>
        <p:txBody>
          <a:bodyPr wrap="square">
            <a:spAutoFit/>
          </a:bodyPr>
          <a:lstStyle/>
          <a:p>
            <a:pPr marL="285750" lvl="0" indent="-285750">
              <a:buFont typeface="Arial" panose="020B0604020202020204" pitchFamily="34" charset="0"/>
              <a:buChar char="•"/>
            </a:pPr>
            <a:r>
              <a:rPr lang="zh-CN" altLang="en-US" kern="0" dirty="0">
                <a:solidFill>
                  <a:sysClr val="windowText" lastClr="000000"/>
                </a:solidFill>
              </a:rPr>
              <a:t>中文期刊、会议</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英文期刊、会议</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专利</a:t>
            </a:r>
            <a:endParaRPr lang="zh-CN" altLang="en-US" kern="0" dirty="0">
              <a:solidFill>
                <a:srgbClr val="000000"/>
              </a:solidFill>
            </a:endParaRPr>
          </a:p>
          <a:p>
            <a:pPr marL="285750" lvl="0" indent="-285750">
              <a:buFont typeface="Arial" panose="020B0604020202020204" pitchFamily="34" charset="0"/>
              <a:buChar char="•"/>
            </a:pPr>
            <a:r>
              <a:rPr lang="zh-CN" altLang="en-US" kern="0" dirty="0">
                <a:solidFill>
                  <a:sysClr val="windowText" lastClr="000000"/>
                </a:solidFill>
              </a:rPr>
              <a:t>电子书</a:t>
            </a:r>
          </a:p>
          <a:p>
            <a:pPr marL="285750" lvl="0" indent="-285750">
              <a:buFont typeface="Arial" panose="020B0604020202020204" pitchFamily="34" charset="0"/>
              <a:buChar char="•"/>
            </a:pPr>
            <a:endParaRPr lang="zh-CN" altLang="en-US" kern="0" dirty="0">
              <a:solidFill>
                <a:sysClr val="windowText" lastClr="000000"/>
              </a:solidFill>
            </a:endParaRPr>
          </a:p>
          <a:p>
            <a:pPr marL="285750" lvl="0" indent="-285750">
              <a:buFont typeface="Arial" panose="020B0604020202020204" pitchFamily="34" charset="0"/>
              <a:buChar char="•"/>
            </a:pPr>
            <a:endParaRPr lang="zh-CN" altLang="en-US" kern="0" dirty="0">
              <a:solidFill>
                <a:sysClr val="windowText" lastClr="000000"/>
              </a:solidFill>
            </a:endParaRPr>
          </a:p>
        </p:txBody>
      </p:sp>
      <p:sp>
        <p:nvSpPr>
          <p:cNvPr id="10" name="同侧圆角矩形 9"/>
          <p:cNvSpPr/>
          <p:nvPr/>
        </p:nvSpPr>
        <p:spPr>
          <a:xfrm>
            <a:off x="1340117" y="5040693"/>
            <a:ext cx="1512185" cy="96797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en-US" altLang="zh-CN" dirty="0">
                <a:solidFill>
                  <a:schemeClr val="tx1"/>
                </a:solidFill>
              </a:rPr>
              <a:t>Endnote</a:t>
            </a:r>
            <a:r>
              <a:rPr lang="zh-CN" altLang="en-US" dirty="0">
                <a:solidFill>
                  <a:schemeClr val="tx1"/>
                </a:solidFill>
              </a:rPr>
              <a:t>协助大量阅读和整理文献</a:t>
            </a:r>
          </a:p>
        </p:txBody>
      </p:sp>
      <p:sp>
        <p:nvSpPr>
          <p:cNvPr id="20" name="同侧圆角矩形 19"/>
          <p:cNvSpPr/>
          <p:nvPr/>
        </p:nvSpPr>
        <p:spPr>
          <a:xfrm>
            <a:off x="3943823" y="4747752"/>
            <a:ext cx="1585884" cy="125837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zh-CN" dirty="0">
                <a:solidFill>
                  <a:schemeClr val="tx1"/>
                </a:solidFill>
              </a:rPr>
              <a:t>RSS</a:t>
            </a:r>
            <a:r>
              <a:rPr lang="zh-CN" altLang="en-US" dirty="0">
                <a:solidFill>
                  <a:schemeClr val="tx1"/>
                </a:solidFill>
              </a:rPr>
              <a:t>定制跟踪最新进展</a:t>
            </a:r>
            <a:endParaRPr lang="en-US" altLang="zh-CN" dirty="0">
              <a:solidFill>
                <a:schemeClr val="tx1"/>
              </a:solidFill>
            </a:endParaRPr>
          </a:p>
          <a:p>
            <a:endParaRPr lang="zh-CN" altLang="en-US" dirty="0">
              <a:solidFill>
                <a:schemeClr val="tx1"/>
              </a:solidFill>
            </a:endParaRPr>
          </a:p>
          <a:p>
            <a:r>
              <a:rPr lang="en-US" altLang="zh-CN" dirty="0">
                <a:solidFill>
                  <a:schemeClr val="tx1"/>
                </a:solidFill>
              </a:rPr>
              <a:t>Endnote</a:t>
            </a:r>
            <a:r>
              <a:rPr lang="zh-CN" altLang="en-US" dirty="0">
                <a:solidFill>
                  <a:schemeClr val="tx1"/>
                </a:solidFill>
              </a:rPr>
              <a:t>整理</a:t>
            </a:r>
          </a:p>
        </p:txBody>
      </p:sp>
      <p:sp>
        <p:nvSpPr>
          <p:cNvPr id="21" name="同侧圆角矩形 20"/>
          <p:cNvSpPr/>
          <p:nvPr/>
        </p:nvSpPr>
        <p:spPr>
          <a:xfrm>
            <a:off x="6888039" y="5038146"/>
            <a:ext cx="1305435" cy="96797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zh-CN" dirty="0">
                <a:solidFill>
                  <a:schemeClr val="tx1"/>
                </a:solidFill>
              </a:rPr>
              <a:t>Endnote</a:t>
            </a:r>
            <a:r>
              <a:rPr lang="zh-CN" altLang="en-US" dirty="0">
                <a:solidFill>
                  <a:schemeClr val="tx1"/>
                </a:solidFill>
              </a:rPr>
              <a:t>协助写作和共享</a:t>
            </a:r>
          </a:p>
        </p:txBody>
      </p:sp>
      <p:sp>
        <p:nvSpPr>
          <p:cNvPr id="23" name="矩形 22"/>
          <p:cNvSpPr/>
          <p:nvPr/>
        </p:nvSpPr>
        <p:spPr>
          <a:xfrm>
            <a:off x="6718479" y="2500241"/>
            <a:ext cx="1617260" cy="2308324"/>
          </a:xfrm>
          <a:prstGeom prst="rect">
            <a:avLst/>
          </a:prstGeom>
        </p:spPr>
        <p:txBody>
          <a:bodyPr wrap="square">
            <a:spAutoFit/>
          </a:bodyPr>
          <a:lstStyle/>
          <a:p>
            <a:pPr marL="285750" lvl="0" indent="-285750">
              <a:buFont typeface="Arial" panose="020B0604020202020204" pitchFamily="34" charset="0"/>
              <a:buChar char="•"/>
            </a:pPr>
            <a:r>
              <a:rPr lang="zh-CN" altLang="en-US" dirty="0"/>
              <a:t>中文综述</a:t>
            </a:r>
          </a:p>
          <a:p>
            <a:pPr marL="285750" lvl="0" indent="-285750">
              <a:buFont typeface="Arial" panose="020B0604020202020204" pitchFamily="34" charset="0"/>
              <a:buChar char="•"/>
            </a:pPr>
            <a:r>
              <a:rPr lang="zh-CN" altLang="zh-CN" dirty="0"/>
              <a:t>中文博士论文</a:t>
            </a:r>
            <a:endParaRPr lang="en-US" altLang="zh-CN" dirty="0"/>
          </a:p>
          <a:p>
            <a:pPr marL="285750" lvl="0" indent="-285750">
              <a:buFont typeface="Arial" panose="020B0604020202020204" pitchFamily="34" charset="0"/>
              <a:buChar char="•"/>
            </a:pPr>
            <a:r>
              <a:rPr lang="zh-CN" altLang="zh-CN" dirty="0"/>
              <a:t>英文综述</a:t>
            </a:r>
            <a:endParaRPr lang="en-US" altLang="zh-CN" dirty="0"/>
          </a:p>
          <a:p>
            <a:pPr marL="285750" lvl="0" indent="-285750">
              <a:buFont typeface="Arial" panose="020B0604020202020204" pitchFamily="34" charset="0"/>
              <a:buChar char="•"/>
            </a:pPr>
            <a:r>
              <a:rPr lang="zh-CN" altLang="en-US" dirty="0"/>
              <a:t>中文期刊、会议文献</a:t>
            </a:r>
          </a:p>
          <a:p>
            <a:pPr marL="285750" lvl="0" indent="-285750">
              <a:buFont typeface="Arial" panose="020B0604020202020204" pitchFamily="34" charset="0"/>
              <a:buChar char="•"/>
            </a:pPr>
            <a:r>
              <a:rPr lang="zh-CN" altLang="en-US" dirty="0"/>
              <a:t>英文期刊、会议文献</a:t>
            </a:r>
          </a:p>
        </p:txBody>
      </p:sp>
      <p:sp>
        <p:nvSpPr>
          <p:cNvPr id="22" name="云形 21"/>
          <p:cNvSpPr/>
          <p:nvPr/>
        </p:nvSpPr>
        <p:spPr>
          <a:xfrm>
            <a:off x="2320736" y="2245858"/>
            <a:ext cx="1584176" cy="115212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t>检索式</a:t>
            </a:r>
            <a:endParaRPr lang="zh-CN" altLang="en-US" b="1" dirty="0"/>
          </a:p>
        </p:txBody>
      </p:sp>
      <p:sp>
        <p:nvSpPr>
          <p:cNvPr id="25" name="云形 24"/>
          <p:cNvSpPr/>
          <p:nvPr/>
        </p:nvSpPr>
        <p:spPr>
          <a:xfrm>
            <a:off x="5320549" y="2184501"/>
            <a:ext cx="1800200" cy="115212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dk1"/>
                </a:solidFill>
              </a:rPr>
              <a:t>原文传递</a:t>
            </a:r>
          </a:p>
        </p:txBody>
      </p:sp>
      <p:sp>
        <p:nvSpPr>
          <p:cNvPr id="26" name="云形 25"/>
          <p:cNvSpPr/>
          <p:nvPr/>
        </p:nvSpPr>
        <p:spPr>
          <a:xfrm>
            <a:off x="7343800" y="2038474"/>
            <a:ext cx="1800200" cy="115212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dk1"/>
                </a:solidFill>
              </a:rPr>
              <a:t>馆际互借</a:t>
            </a:r>
          </a:p>
        </p:txBody>
      </p:sp>
      <p:sp>
        <p:nvSpPr>
          <p:cNvPr id="27" name="云形 26"/>
          <p:cNvSpPr/>
          <p:nvPr/>
        </p:nvSpPr>
        <p:spPr>
          <a:xfrm>
            <a:off x="3879648" y="2258792"/>
            <a:ext cx="1800200" cy="115212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dk1"/>
                </a:solidFill>
              </a:rPr>
              <a:t>咨询平台</a:t>
            </a:r>
          </a:p>
        </p:txBody>
      </p:sp>
      <p:sp>
        <p:nvSpPr>
          <p:cNvPr id="24" name="标题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2"/>
                </a:solidFill>
                <a:effectLst/>
                <a:uLnTx/>
                <a:uFillTx/>
                <a:latin typeface="+mj-lt"/>
                <a:ea typeface="+mj-ea"/>
                <a:cs typeface="+mj-cs"/>
              </a:rPr>
              <a:t>科研与资源</a:t>
            </a:r>
            <a:endParaRPr kumimoji="0" lang="zh-CN" alt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28"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ustDataLst>
      <p:tags r:id="rId1"/>
    </p:custDataLst>
    <p:extLst>
      <p:ext uri="{BB962C8B-B14F-4D97-AF65-F5344CB8AC3E}">
        <p14:creationId xmlns:p14="http://schemas.microsoft.com/office/powerpoint/2010/main" xmlns="" val="3850891669"/>
      </p:ext>
    </p:extLst>
  </p:cSld>
  <p:clrMapOvr>
    <a:masterClrMapping/>
  </p:clrMapOvr>
  <p:transition advTm="612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719138" y="-19050"/>
            <a:ext cx="7740650" cy="5364163"/>
          </a:xfrm>
        </p:spPr>
        <p:txBody>
          <a:bodyPr/>
          <a:lstStyle/>
          <a:p>
            <a:pPr algn="ctr">
              <a:buFontTx/>
              <a:buNone/>
            </a:pPr>
            <a:r>
              <a:rPr lang="zh-CN" altLang="en-US" sz="6000" dirty="0" smtClean="0">
                <a:latin typeface="黑体" pitchFamily="2" charset="-122"/>
                <a:ea typeface="黑体" pitchFamily="2" charset="-122"/>
              </a:rPr>
              <a:t>谢 </a:t>
            </a:r>
            <a:r>
              <a:rPr lang="zh-CN" altLang="en-US" sz="6000" dirty="0">
                <a:latin typeface="黑体" pitchFamily="2" charset="-122"/>
                <a:ea typeface="黑体" pitchFamily="2" charset="-122"/>
              </a:rPr>
              <a:t>谢</a:t>
            </a:r>
          </a:p>
          <a:p>
            <a:pPr algn="ctr">
              <a:buFontTx/>
              <a:buNone/>
            </a:pPr>
            <a:endParaRPr lang="zh-CN" altLang="en-US" sz="3200" dirty="0">
              <a:latin typeface="黑体" pitchFamily="2" charset="-122"/>
              <a:ea typeface="黑体" pitchFamily="2" charset="-122"/>
            </a:endParaRPr>
          </a:p>
          <a:p>
            <a:endParaRPr lang="en-US" altLang="zh-CN" dirty="0">
              <a:effectLst>
                <a:outerShdw blurRad="38100" dist="38100" dir="2700000" algn="tl">
                  <a:srgbClr val="C0C0C0"/>
                </a:outerShdw>
              </a:effectLs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1158875"/>
            <a:ext cx="6629400" cy="491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0665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857250" y="142875"/>
            <a:ext cx="7543800" cy="1295400"/>
          </a:xfrm>
        </p:spPr>
        <p:txBody>
          <a:bodyPr/>
          <a:lstStyle/>
          <a:p>
            <a:pPr eaLnBrk="1" hangingPunct="1"/>
            <a:r>
              <a:rPr lang="zh-CN" altLang="en-US" sz="6000" smtClean="0">
                <a:solidFill>
                  <a:schemeClr val="hlink"/>
                </a:solidFill>
                <a:ea typeface="华文隶书" pitchFamily="2" charset="-122"/>
              </a:rPr>
              <a:t>学科馆员</a:t>
            </a:r>
          </a:p>
        </p:txBody>
      </p:sp>
      <p:sp>
        <p:nvSpPr>
          <p:cNvPr id="28675" name="Rectangle 3"/>
          <p:cNvSpPr>
            <a:spLocks noGrp="1" noChangeArrowheads="1"/>
          </p:cNvSpPr>
          <p:nvPr>
            <p:ph type="body" idx="4294967295"/>
          </p:nvPr>
        </p:nvSpPr>
        <p:spPr>
          <a:xfrm>
            <a:off x="304800" y="1143000"/>
            <a:ext cx="8267700" cy="4857750"/>
          </a:xfrm>
        </p:spPr>
        <p:txBody>
          <a:bodyPr/>
          <a:lstStyle/>
          <a:p>
            <a:pPr algn="ctr" eaLnBrk="1" hangingPunct="1">
              <a:lnSpc>
                <a:spcPct val="90000"/>
              </a:lnSpc>
              <a:buClr>
                <a:schemeClr val="bg2"/>
              </a:buClr>
              <a:buSzPct val="75000"/>
              <a:buFont typeface="Wingdings" pitchFamily="2" charset="2"/>
              <a:buNone/>
            </a:pPr>
            <a:r>
              <a:rPr lang="en-US" altLang="zh-CN" sz="3200" dirty="0" smtClean="0">
                <a:solidFill>
                  <a:srgbClr val="666699"/>
                </a:solidFill>
                <a:ea typeface="华文行楷" pitchFamily="2" charset="-122"/>
              </a:rPr>
              <a:t>--------------------------------------------</a:t>
            </a:r>
          </a:p>
          <a:p>
            <a:pPr algn="ctr" eaLnBrk="1" hangingPunct="1">
              <a:lnSpc>
                <a:spcPct val="90000"/>
              </a:lnSpc>
              <a:buClr>
                <a:schemeClr val="bg2"/>
              </a:buClr>
              <a:buSzPct val="75000"/>
              <a:buFont typeface="Wingdings" pitchFamily="2" charset="2"/>
              <a:buNone/>
            </a:pPr>
            <a:r>
              <a:rPr lang="zh-CN" altLang="en-US" sz="3200" dirty="0" smtClean="0">
                <a:solidFill>
                  <a:srgbClr val="666699"/>
                </a:solidFill>
              </a:rPr>
              <a:t>赵慧敏</a:t>
            </a:r>
            <a:endParaRPr lang="en-US" altLang="zh-CN" sz="3200" dirty="0" smtClean="0">
              <a:solidFill>
                <a:srgbClr val="666699"/>
              </a:solidFill>
            </a:endParaRPr>
          </a:p>
          <a:p>
            <a:pPr algn="ctr" eaLnBrk="1" hangingPunct="1">
              <a:lnSpc>
                <a:spcPct val="90000"/>
              </a:lnSpc>
              <a:buClr>
                <a:schemeClr val="bg2"/>
              </a:buClr>
              <a:buSzPct val="75000"/>
              <a:buFont typeface="Wingdings" pitchFamily="2" charset="2"/>
              <a:buNone/>
            </a:pPr>
            <a:r>
              <a:rPr lang="zh-CN" altLang="en-US" sz="3200" dirty="0" smtClean="0">
                <a:solidFill>
                  <a:srgbClr val="666699"/>
                </a:solidFill>
              </a:rPr>
              <a:t>中国科学院国家科学图书馆</a:t>
            </a:r>
            <a:r>
              <a:rPr lang="en-US" altLang="zh-CN" sz="3200" dirty="0" smtClean="0">
                <a:solidFill>
                  <a:srgbClr val="666699"/>
                </a:solidFill>
              </a:rPr>
              <a:t>117</a:t>
            </a:r>
            <a:r>
              <a:rPr lang="zh-CN" altLang="en-US" sz="3200" dirty="0" smtClean="0">
                <a:solidFill>
                  <a:srgbClr val="666699"/>
                </a:solidFill>
              </a:rPr>
              <a:t>室</a:t>
            </a:r>
          </a:p>
          <a:p>
            <a:pPr algn="ctr" eaLnBrk="1" hangingPunct="1">
              <a:lnSpc>
                <a:spcPct val="90000"/>
              </a:lnSpc>
              <a:buClr>
                <a:schemeClr val="bg2"/>
              </a:buClr>
              <a:buSzPct val="75000"/>
              <a:buFont typeface="Wingdings" pitchFamily="2" charset="2"/>
              <a:buNone/>
            </a:pPr>
            <a:r>
              <a:rPr lang="zh-CN" altLang="en-US" sz="3200" dirty="0" smtClean="0">
                <a:solidFill>
                  <a:srgbClr val="666699"/>
                </a:solidFill>
              </a:rPr>
              <a:t>学科咨询服务部</a:t>
            </a:r>
          </a:p>
          <a:p>
            <a:pPr algn="ctr" eaLnBrk="1" hangingPunct="1">
              <a:lnSpc>
                <a:spcPct val="90000"/>
              </a:lnSpc>
              <a:buClr>
                <a:schemeClr val="bg2"/>
              </a:buClr>
              <a:buSzPct val="75000"/>
              <a:buFont typeface="Wingdings" pitchFamily="2" charset="2"/>
              <a:buNone/>
            </a:pPr>
            <a:r>
              <a:rPr lang="zh-CN" altLang="en-US" sz="3200" dirty="0" smtClean="0">
                <a:solidFill>
                  <a:srgbClr val="666699"/>
                </a:solidFill>
              </a:rPr>
              <a:t>电话：</a:t>
            </a:r>
            <a:r>
              <a:rPr lang="en-US" altLang="zh-CN" sz="3200" dirty="0" smtClean="0">
                <a:solidFill>
                  <a:srgbClr val="666699"/>
                </a:solidFill>
              </a:rPr>
              <a:t>010-82626611-6152</a:t>
            </a:r>
          </a:p>
          <a:p>
            <a:pPr algn="ctr" eaLnBrk="1" hangingPunct="1">
              <a:lnSpc>
                <a:spcPct val="90000"/>
              </a:lnSpc>
              <a:buClr>
                <a:schemeClr val="bg2"/>
              </a:buClr>
              <a:buSzPct val="75000"/>
              <a:buFont typeface="Wingdings" pitchFamily="2" charset="2"/>
              <a:buNone/>
            </a:pPr>
            <a:r>
              <a:rPr lang="en-US" altLang="zh-CN" sz="3200" dirty="0" smtClean="0">
                <a:solidFill>
                  <a:srgbClr val="666699"/>
                </a:solidFill>
              </a:rPr>
              <a:t>email</a:t>
            </a:r>
            <a:r>
              <a:rPr lang="zh-CN" altLang="en-US" sz="3200" dirty="0" smtClean="0">
                <a:solidFill>
                  <a:srgbClr val="666699"/>
                </a:solidFill>
              </a:rPr>
              <a:t>：</a:t>
            </a:r>
            <a:r>
              <a:rPr lang="en-US" altLang="zh-CN" sz="3200" dirty="0" smtClean="0">
                <a:solidFill>
                  <a:srgbClr val="666699"/>
                </a:solidFill>
                <a:hlinkClick r:id="rId2"/>
              </a:rPr>
              <a:t>zhaohuimin@mail.las.ac.cn</a:t>
            </a:r>
            <a:r>
              <a:rPr lang="en-US" altLang="zh-CN" sz="3200" dirty="0" smtClean="0">
                <a:solidFill>
                  <a:srgbClr val="666699"/>
                </a:solidFill>
              </a:rPr>
              <a:t> </a:t>
            </a:r>
          </a:p>
          <a:p>
            <a:pPr algn="ctr">
              <a:lnSpc>
                <a:spcPct val="90000"/>
              </a:lnSpc>
              <a:buClr>
                <a:schemeClr val="bg2"/>
              </a:buClr>
              <a:buSzPct val="75000"/>
              <a:buNone/>
            </a:pPr>
            <a:r>
              <a:rPr lang="en-US" altLang="zh-CN" sz="3200" dirty="0" smtClean="0">
                <a:solidFill>
                  <a:srgbClr val="666699"/>
                </a:solidFill>
              </a:rPr>
              <a:t>QQ: 2226881981</a:t>
            </a:r>
          </a:p>
        </p:txBody>
      </p:sp>
      <p:sp>
        <p:nvSpPr>
          <p:cNvPr id="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cSld>
  <p:clrMapOvr>
    <a:masterClrMapping/>
  </p:clrMapOvr>
  <p:transition advTm="8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
        <p:nvSpPr>
          <p:cNvPr id="11" name="圆角矩形 10"/>
          <p:cNvSpPr/>
          <p:nvPr/>
        </p:nvSpPr>
        <p:spPr>
          <a:xfrm>
            <a:off x="6720680" y="1536700"/>
            <a:ext cx="2197100" cy="4914900"/>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1155700" y="1536700"/>
            <a:ext cx="4838700" cy="4914900"/>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图示 4"/>
          <p:cNvGraphicFramePr/>
          <p:nvPr>
            <p:extLst>
              <p:ext uri="{D42A27DB-BD31-4B8C-83A1-F6EECF244321}">
                <p14:modId xmlns:p14="http://schemas.microsoft.com/office/powerpoint/2010/main" xmlns="" val="3666915676"/>
              </p:ext>
            </p:extLst>
          </p:nvPr>
        </p:nvGraphicFramePr>
        <p:xfrm>
          <a:off x="952500" y="2273300"/>
          <a:ext cx="511810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p14="http://schemas.microsoft.com/office/powerpoint/2010/main" xmlns="" val="2482860266"/>
              </p:ext>
            </p:extLst>
          </p:nvPr>
        </p:nvGraphicFramePr>
        <p:xfrm>
          <a:off x="6604000" y="2159000"/>
          <a:ext cx="24257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右箭头 6"/>
          <p:cNvSpPr/>
          <p:nvPr/>
        </p:nvSpPr>
        <p:spPr>
          <a:xfrm>
            <a:off x="6045200" y="2259013"/>
            <a:ext cx="609600" cy="3289300"/>
          </a:xfrm>
          <a:prstGeom prst="rightArrow">
            <a:avLst>
              <a:gd name="adj1" fmla="val 19112"/>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2400" b="1">
              <a:solidFill>
                <a:schemeClr val="dk1"/>
              </a:solidFill>
            </a:endParaRPr>
          </a:p>
        </p:txBody>
      </p:sp>
      <p:sp>
        <p:nvSpPr>
          <p:cNvPr id="8" name="圆角矩形 7"/>
          <p:cNvSpPr/>
          <p:nvPr/>
        </p:nvSpPr>
        <p:spPr>
          <a:xfrm>
            <a:off x="2616200" y="1168400"/>
            <a:ext cx="2133600" cy="6477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资源类型</a:t>
            </a:r>
            <a:endParaRPr lang="zh-CN" altLang="en-US" sz="2400" b="1" dirty="0"/>
          </a:p>
        </p:txBody>
      </p:sp>
      <p:sp>
        <p:nvSpPr>
          <p:cNvPr id="9" name="圆角矩形 8"/>
          <p:cNvSpPr/>
          <p:nvPr/>
        </p:nvSpPr>
        <p:spPr>
          <a:xfrm>
            <a:off x="6900862" y="1168400"/>
            <a:ext cx="1836737" cy="647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b="1" dirty="0">
                <a:solidFill>
                  <a:schemeClr val="dk1"/>
                </a:solidFill>
              </a:rPr>
              <a:t>数据库类型</a:t>
            </a:r>
          </a:p>
        </p:txBody>
      </p:sp>
      <p:sp>
        <p:nvSpPr>
          <p:cNvPr id="3" name="矩形 2"/>
          <p:cNvSpPr/>
          <p:nvPr/>
        </p:nvSpPr>
        <p:spPr>
          <a:xfrm>
            <a:off x="6720680" y="2184400"/>
            <a:ext cx="2197100" cy="87131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394181" y="297934"/>
            <a:ext cx="2646878" cy="584775"/>
          </a:xfrm>
          <a:prstGeom prst="rect">
            <a:avLst/>
          </a:prstGeom>
        </p:spPr>
        <p:txBody>
          <a:bodyPr wrap="none">
            <a:spAutoFit/>
          </a:bodyPr>
          <a:lstStyle/>
          <a:p>
            <a:pPr marL="571500" indent="-571500">
              <a:buSzPct val="100000"/>
              <a:buFont typeface="+mj-ea"/>
              <a:buAutoNum type="ea1JpnChsDbPeriod"/>
            </a:pPr>
            <a:r>
              <a:rPr lang="zh-CN" altLang="en-US" sz="3200" b="1" dirty="0" smtClean="0"/>
              <a:t>资源类型</a:t>
            </a:r>
            <a:endParaRPr lang="en-US" altLang="zh-CN" sz="3200" b="1" dirty="0" smtClean="0"/>
          </a:p>
        </p:txBody>
      </p:sp>
    </p:spTree>
    <p:extLst>
      <p:ext uri="{BB962C8B-B14F-4D97-AF65-F5344CB8AC3E}">
        <p14:creationId xmlns:p14="http://schemas.microsoft.com/office/powerpoint/2010/main" xmlns="" val="2700660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1440" y="2649356"/>
            <a:ext cx="1008112" cy="1584176"/>
          </a:xfrm>
          <a:prstGeom prst="roundRect">
            <a:avLst>
              <a:gd name="adj" fmla="val 10000"/>
            </a:avLst>
          </a:prstGeom>
          <a:effectLst>
            <a:outerShdw blurRad="50800" dist="38100" dir="2700000" algn="tl" rotWithShape="0">
              <a:prstClr val="black">
                <a:alpha val="40000"/>
              </a:prstClr>
            </a:outerShdw>
          </a:effectLst>
          <a:scene3d>
            <a:camera prst="orthographicFront"/>
            <a:lightRig rig="flat" dir="t"/>
          </a:scene3d>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2800" dirty="0"/>
              <a:t>文摘</a:t>
            </a:r>
          </a:p>
        </p:txBody>
      </p:sp>
      <p:graphicFrame>
        <p:nvGraphicFramePr>
          <p:cNvPr id="8" name="表格 7"/>
          <p:cNvGraphicFramePr>
            <a:graphicFrameLocks noGrp="1"/>
          </p:cNvGraphicFramePr>
          <p:nvPr>
            <p:extLst>
              <p:ext uri="{D42A27DB-BD31-4B8C-83A1-F6EECF244321}">
                <p14:modId xmlns:p14="http://schemas.microsoft.com/office/powerpoint/2010/main" xmlns="" val="2131594802"/>
              </p:ext>
            </p:extLst>
          </p:nvPr>
        </p:nvGraphicFramePr>
        <p:xfrm>
          <a:off x="1141016" y="1528604"/>
          <a:ext cx="7848872" cy="4190759"/>
        </p:xfrm>
        <a:graphic>
          <a:graphicData uri="http://schemas.openxmlformats.org/drawingml/2006/table">
            <a:tbl>
              <a:tblPr>
                <a:tableStyleId>{3C2FFA5D-87B4-456A-9821-1D502468CF0F}</a:tableStyleId>
              </a:tblPr>
              <a:tblGrid>
                <a:gridCol w="2253581"/>
                <a:gridCol w="2244566"/>
                <a:gridCol w="3350725"/>
              </a:tblGrid>
              <a:tr h="376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0" baseline="0" dirty="0" smtClean="0"/>
                        <a:t>ISI SCI</a:t>
                      </a:r>
                      <a:endParaRPr lang="zh-CN" sz="1600" kern="100" baseline="0" dirty="0">
                        <a:latin typeface="Times New Roman"/>
                        <a:ea typeface="宋体"/>
                      </a:endParaRPr>
                    </a:p>
                  </a:txBody>
                  <a:tcPr marL="68580" marR="68580" marT="0" marB="0" anchor="ctr"/>
                </a:tc>
                <a:tc>
                  <a:txBody>
                    <a:bodyPr/>
                    <a:lstStyle/>
                    <a:p>
                      <a:pPr algn="l">
                        <a:spcAft>
                          <a:spcPts val="0"/>
                        </a:spcAft>
                      </a:pPr>
                      <a:r>
                        <a:rPr lang="en-US" altLang="zh-CN" sz="1600" kern="100" baseline="0" dirty="0" smtClean="0"/>
                        <a:t>SCI</a:t>
                      </a:r>
                      <a:r>
                        <a:rPr lang="zh-CN" altLang="en-US" sz="1600" kern="100" baseline="0" dirty="0" smtClean="0"/>
                        <a:t>收录的论文摘要</a:t>
                      </a:r>
                      <a:endParaRPr lang="zh-CN" sz="1600" kern="100" baseline="0" dirty="0">
                        <a:latin typeface="Times New Roman"/>
                        <a:ea typeface="宋体"/>
                      </a:endParaRPr>
                    </a:p>
                  </a:txBody>
                  <a:tcPr marL="68580" marR="68580" marT="0" marB="0" anchor="ctr"/>
                </a:tc>
                <a:tc>
                  <a:txBody>
                    <a:bodyPr/>
                    <a:lstStyle/>
                    <a:p>
                      <a:pPr algn="l">
                        <a:spcAft>
                          <a:spcPts val="0"/>
                        </a:spcAft>
                      </a:pPr>
                      <a:r>
                        <a:rPr lang="en-US" altLang="zh-CN" sz="1600" kern="100" baseline="0" dirty="0" smtClean="0">
                          <a:hlinkClick r:id="rId2"/>
                        </a:rPr>
                        <a:t>http://apps.webofknowledge.com</a:t>
                      </a:r>
                      <a:r>
                        <a:rPr lang="en-US" altLang="zh-CN" sz="1600" kern="100" baseline="0" dirty="0" smtClean="0"/>
                        <a:t> </a:t>
                      </a:r>
                      <a:endParaRPr lang="zh-CN" sz="1600" kern="100" baseline="0" dirty="0">
                        <a:latin typeface="Times New Roman"/>
                        <a:ea typeface="宋体"/>
                      </a:endParaRPr>
                    </a:p>
                  </a:txBody>
                  <a:tcPr marL="68580" marR="68580" marT="0" marB="0" anchor="ctr"/>
                </a:tc>
              </a:tr>
              <a:tr h="583439">
                <a:tc>
                  <a:txBody>
                    <a:bodyPr/>
                    <a:lstStyle/>
                    <a:p>
                      <a:pPr algn="l">
                        <a:spcAft>
                          <a:spcPts val="0"/>
                        </a:spcAft>
                      </a:pPr>
                      <a:r>
                        <a:rPr lang="en-US" sz="1600" kern="0" baseline="0" dirty="0"/>
                        <a:t>ISI </a:t>
                      </a:r>
                      <a:r>
                        <a:rPr lang="en-US" sz="1600" kern="0" baseline="0" dirty="0" smtClean="0"/>
                        <a:t>CPCI</a:t>
                      </a:r>
                      <a:endParaRPr lang="zh-CN" sz="1600" kern="100" baseline="0" dirty="0">
                        <a:latin typeface="Times New Roman"/>
                        <a:ea typeface="宋体"/>
                      </a:endParaRPr>
                    </a:p>
                  </a:txBody>
                  <a:tcPr marL="68580" marR="68580" marT="0" marB="0" anchor="ctr"/>
                </a:tc>
                <a:tc>
                  <a:txBody>
                    <a:bodyPr/>
                    <a:lstStyle/>
                    <a:p>
                      <a:pPr algn="l">
                        <a:spcAft>
                          <a:spcPts val="0"/>
                        </a:spcAft>
                      </a:pPr>
                      <a:r>
                        <a:rPr lang="zh-CN" sz="1600" kern="0" baseline="0" dirty="0" smtClean="0"/>
                        <a:t>会</a:t>
                      </a:r>
                      <a:r>
                        <a:rPr lang="zh-CN" sz="1600" kern="0" baseline="0" dirty="0"/>
                        <a:t>议论文的书目信息和作者摘要</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3"/>
                        </a:rPr>
                        <a:t>http://</a:t>
                      </a:r>
                      <a:r>
                        <a:rPr lang="en-US" sz="1600" u="none" strike="noStrike" kern="0" baseline="0" dirty="0" smtClean="0">
                          <a:hlinkClick r:id="rId3"/>
                        </a:rPr>
                        <a:t>isiknowledge.com/isip</a:t>
                      </a:r>
                      <a:endParaRPr lang="zh-CN" sz="1600" kern="100" baseline="0" dirty="0">
                        <a:latin typeface="Times New Roman"/>
                        <a:ea typeface="宋体"/>
                      </a:endParaRPr>
                    </a:p>
                  </a:txBody>
                  <a:tcPr marL="68580" marR="68580" marT="0" marB="0" anchor="ctr"/>
                </a:tc>
              </a:tr>
              <a:tr h="583439">
                <a:tc>
                  <a:txBody>
                    <a:bodyPr/>
                    <a:lstStyle/>
                    <a:p>
                      <a:pPr algn="l">
                        <a:spcAft>
                          <a:spcPts val="0"/>
                        </a:spcAft>
                      </a:pPr>
                      <a:r>
                        <a:rPr lang="en-US" altLang="zh-CN" sz="1600" kern="100" baseline="0" dirty="0" smtClean="0">
                          <a:latin typeface="Times New Roman"/>
                          <a:ea typeface="宋体"/>
                        </a:rPr>
                        <a:t>ISI INSPEC</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latin typeface="+mn-lt"/>
                          <a:cs typeface="+mn-cs"/>
                        </a:rPr>
                        <a:t>英国工程技术学会提供的理工科领域最权威的综合索引库之一</a:t>
                      </a:r>
                      <a:endParaRPr lang="zh-CN" sz="1600" kern="100" baseline="0" dirty="0">
                        <a:latin typeface="Times New Roman"/>
                        <a:ea typeface="宋体"/>
                      </a:endParaRPr>
                    </a:p>
                  </a:txBody>
                  <a:tcPr marL="68580" marR="6858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rgbClr val="000000"/>
                          </a:solidFill>
                          <a:hlinkClick r:id="rId4"/>
                        </a:rPr>
                        <a:t>http://www.webofknowledge.com/INSPEC</a:t>
                      </a:r>
                      <a:endParaRPr lang="zh-CN" altLang="en-US" sz="1600" dirty="0" smtClean="0">
                        <a:solidFill>
                          <a:srgbClr val="000000"/>
                        </a:solidFill>
                      </a:endParaRPr>
                    </a:p>
                  </a:txBody>
                  <a:tcPr marL="68580" marR="68580" marT="0" marB="0" anchor="ctr"/>
                </a:tc>
              </a:tr>
              <a:tr h="583439">
                <a:tc>
                  <a:txBody>
                    <a:bodyPr/>
                    <a:lstStyle/>
                    <a:p>
                      <a:pPr algn="l">
                        <a:spcAft>
                          <a:spcPts val="0"/>
                        </a:spcAft>
                      </a:pPr>
                      <a:r>
                        <a:rPr lang="en-US" altLang="zh-CN" sz="1600" kern="100" baseline="0" dirty="0" smtClean="0">
                          <a:latin typeface="Times New Roman"/>
                          <a:ea typeface="宋体"/>
                        </a:rPr>
                        <a:t>ISI DII</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latin typeface="+mn-lt"/>
                          <a:cs typeface="+mn-cs"/>
                        </a:rPr>
                        <a:t>专利题录信息数据库</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rgbClr val="000000"/>
                          </a:solidFill>
                          <a:hlinkClick r:id="rId5"/>
                        </a:rPr>
                        <a:t>http://www.webofknowledge.com/DIIDW</a:t>
                      </a:r>
                      <a:endParaRPr lang="zh-CN" altLang="en-US" sz="1600" dirty="0" smtClean="0">
                        <a:solidFill>
                          <a:srgbClr val="000000"/>
                        </a:solidFill>
                      </a:endParaRPr>
                    </a:p>
                  </a:txBody>
                  <a:tcPr marL="68580" marR="68580" marT="0" marB="0" anchor="ctr"/>
                </a:tc>
              </a:tr>
              <a:tr h="379728">
                <a:tc>
                  <a:txBody>
                    <a:bodyPr/>
                    <a:lstStyle/>
                    <a:p>
                      <a:pPr algn="l">
                        <a:spcAft>
                          <a:spcPts val="0"/>
                        </a:spcAft>
                      </a:pPr>
                      <a:r>
                        <a:rPr lang="en-US" sz="1600" kern="0" baseline="0" dirty="0" err="1"/>
                        <a:t>Ei</a:t>
                      </a:r>
                      <a:r>
                        <a:rPr lang="en-US" sz="1600" kern="0" baseline="0" dirty="0"/>
                        <a:t> Engineering Village 2</a:t>
                      </a:r>
                      <a:endParaRPr lang="zh-CN" sz="1600" kern="100" baseline="0" dirty="0">
                        <a:latin typeface="Times New Roman"/>
                        <a:ea typeface="宋体"/>
                      </a:endParaRPr>
                    </a:p>
                  </a:txBody>
                  <a:tcPr marL="68580" marR="68580" marT="0" marB="0" anchor="ctr"/>
                </a:tc>
                <a:tc>
                  <a:txBody>
                    <a:bodyPr/>
                    <a:lstStyle/>
                    <a:p>
                      <a:pPr algn="l">
                        <a:spcAft>
                          <a:spcPts val="0"/>
                        </a:spcAft>
                      </a:pPr>
                      <a:r>
                        <a:rPr lang="en-US" altLang="zh-CN" sz="1600" dirty="0" smtClean="0">
                          <a:latin typeface="+mn-lt"/>
                          <a:cs typeface="+mn-cs"/>
                        </a:rPr>
                        <a:t>ELSEVIER</a:t>
                      </a:r>
                      <a:r>
                        <a:rPr lang="zh-CN" altLang="en-US" sz="1600" dirty="0" smtClean="0">
                          <a:latin typeface="+mn-lt"/>
                          <a:cs typeface="+mn-cs"/>
                        </a:rPr>
                        <a:t>提供的</a:t>
                      </a:r>
                      <a:r>
                        <a:rPr lang="zh-CN" sz="1600" kern="0" baseline="0" dirty="0" smtClean="0"/>
                        <a:t>工程</a:t>
                      </a:r>
                      <a:r>
                        <a:rPr lang="zh-CN" sz="1600" kern="0" baseline="0" dirty="0"/>
                        <a:t>类文摘数据库</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u="none" strike="noStrike" kern="0" baseline="0" dirty="0">
                          <a:hlinkClick r:id="rId6"/>
                        </a:rPr>
                        <a:t>http://www.engineeringvillage2.org.cn</a:t>
                      </a:r>
                      <a:r>
                        <a:rPr lang="en-US" sz="1600" kern="0" baseline="0" dirty="0"/>
                        <a:t> </a:t>
                      </a:r>
                      <a:endParaRPr lang="zh-CN" sz="1600" kern="100" baseline="0" dirty="0">
                        <a:latin typeface="Times New Roman"/>
                        <a:ea typeface="宋体"/>
                      </a:endParaRPr>
                    </a:p>
                  </a:txBody>
                  <a:tcPr marL="68580" marR="68580" marT="0" marB="0" anchor="ctr"/>
                </a:tc>
              </a:tr>
              <a:tr h="436111">
                <a:tc>
                  <a:txBody>
                    <a:bodyPr/>
                    <a:lstStyle/>
                    <a:p>
                      <a:pPr algn="l">
                        <a:spcAft>
                          <a:spcPts val="0"/>
                        </a:spcAft>
                      </a:pPr>
                      <a:r>
                        <a:rPr lang="en-US" sz="1600" kern="0" baseline="0" dirty="0"/>
                        <a:t>CSA</a:t>
                      </a:r>
                      <a:r>
                        <a:rPr lang="zh-CN" sz="1600" kern="0" baseline="0" dirty="0"/>
                        <a:t>剑桥科学文摘</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kern="0" baseline="0" dirty="0" smtClean="0"/>
                        <a:t>期刊、书、会议录、报告等多种出版物类型文摘</a:t>
                      </a:r>
                      <a:endParaRPr lang="zh-CN" sz="1600" kern="100" baseline="0" dirty="0">
                        <a:latin typeface="Times New Roman"/>
                        <a:ea typeface="宋体"/>
                      </a:endParaRPr>
                    </a:p>
                  </a:txBody>
                  <a:tcPr marL="68580" marR="68580" marT="0" marB="0" anchor="ctr"/>
                </a:tc>
                <a:tc>
                  <a:txBody>
                    <a:bodyPr/>
                    <a:lstStyle/>
                    <a:p>
                      <a:pPr algn="l">
                        <a:spcAft>
                          <a:spcPts val="0"/>
                        </a:spcAft>
                      </a:pPr>
                      <a:r>
                        <a:rPr lang="en-US" sz="1600" kern="0" baseline="0" dirty="0" smtClean="0">
                          <a:hlinkClick r:id="rId7"/>
                        </a:rPr>
                        <a:t>http://search.proquest.com</a:t>
                      </a:r>
                      <a:r>
                        <a:rPr lang="en-US" sz="1600" kern="0" baseline="0" dirty="0" smtClean="0"/>
                        <a:t> </a:t>
                      </a:r>
                      <a:endParaRPr lang="zh-CN" sz="1600" kern="100" baseline="0" dirty="0">
                        <a:latin typeface="Times New Roman"/>
                        <a:ea typeface="宋体"/>
                      </a:endParaRPr>
                    </a:p>
                  </a:txBody>
                  <a:tcPr marL="68580" marR="68580" marT="0" marB="0" anchor="ctr"/>
                </a:tc>
              </a:tr>
              <a:tr h="696329">
                <a:tc>
                  <a:txBody>
                    <a:bodyPr/>
                    <a:lstStyle/>
                    <a:p>
                      <a:pPr algn="l">
                        <a:spcAft>
                          <a:spcPts val="0"/>
                        </a:spcAft>
                      </a:pPr>
                      <a:r>
                        <a:rPr lang="zh-CN" altLang="en-US" sz="1600" kern="100" baseline="0" dirty="0" smtClean="0"/>
                        <a:t>中国科学引文数据库</a:t>
                      </a:r>
                      <a:r>
                        <a:rPr lang="en-US" altLang="zh-CN" sz="1600" kern="100" baseline="0" dirty="0" smtClean="0"/>
                        <a:t>CSCD</a:t>
                      </a:r>
                      <a:endParaRPr lang="zh-CN" sz="1600" kern="100" baseline="0" dirty="0">
                        <a:latin typeface="Times New Roman"/>
                        <a:ea typeface="宋体"/>
                      </a:endParaRPr>
                    </a:p>
                  </a:txBody>
                  <a:tcPr marL="68580" marR="68580" marT="0" marB="0" anchor="ctr"/>
                </a:tc>
                <a:tc>
                  <a:txBody>
                    <a:bodyPr/>
                    <a:lstStyle/>
                    <a:p>
                      <a:pPr algn="l">
                        <a:spcAft>
                          <a:spcPts val="0"/>
                        </a:spcAft>
                      </a:pPr>
                      <a:r>
                        <a:rPr lang="zh-CN" altLang="en-US" sz="1600" dirty="0" smtClean="0"/>
                        <a:t>中国出版的文献题录信息与引文</a:t>
                      </a:r>
                      <a:endParaRPr lang="zh-CN" sz="1600" kern="100" baseline="0" dirty="0">
                        <a:latin typeface="Times New Roman"/>
                        <a:ea typeface="宋体"/>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u="none" strike="noStrike" kern="0" baseline="0" dirty="0" smtClean="0">
                          <a:hlinkClick r:id="rId8"/>
                        </a:rPr>
                        <a:t>http://sciencechina.ac.cn/index.jsp</a:t>
                      </a:r>
                      <a:r>
                        <a:rPr lang="en-US" altLang="zh-CN" sz="1600" kern="0" baseline="0" dirty="0" smtClean="0"/>
                        <a:t> </a:t>
                      </a:r>
                      <a:endParaRPr lang="zh-CN" sz="1600" kern="100" baseline="0" dirty="0">
                        <a:latin typeface="Times New Roman"/>
                        <a:ea typeface="宋体"/>
                      </a:endParaRPr>
                    </a:p>
                  </a:txBody>
                  <a:tcPr marL="68580" marR="68580" marT="0" marB="0" anchor="ctr"/>
                </a:tc>
              </a:tr>
            </a:tbl>
          </a:graphicData>
        </a:graphic>
      </p:graphicFrame>
      <p:sp>
        <p:nvSpPr>
          <p:cNvPr id="7" name="矩形 6"/>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9" name="标题 1"/>
          <p:cNvSpPr>
            <a:spLocks noGrp="1"/>
          </p:cNvSpPr>
          <p:nvPr>
            <p:ph type="title"/>
          </p:nvPr>
        </p:nvSpPr>
        <p:spPr>
          <a:xfrm>
            <a:off x="457200" y="274638"/>
            <a:ext cx="8229600" cy="1143000"/>
          </a:xfrm>
        </p:spPr>
        <p:txBody>
          <a:bodyPr/>
          <a:lstStyle/>
          <a:p>
            <a:pPr lvl="0"/>
            <a:r>
              <a:rPr lang="zh-CN" altLang="en-US" dirty="0" smtClean="0"/>
              <a:t>文摘</a:t>
            </a:r>
            <a:r>
              <a:rPr lang="zh-CN" altLang="en-US" dirty="0" smtClean="0"/>
              <a:t>数据库</a:t>
            </a:r>
            <a:endParaRPr lang="zh-CN" altLang="en-US" dirty="0"/>
          </a:p>
        </p:txBody>
      </p:sp>
      <p:sp>
        <p:nvSpPr>
          <p:cNvPr id="11"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330619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a:xfrm>
            <a:off x="4765056" y="1249388"/>
            <a:ext cx="4378944" cy="4525963"/>
          </a:xfrm>
        </p:spPr>
        <p:txBody>
          <a:bodyPr/>
          <a:lstStyle/>
          <a:p>
            <a:pPr marL="342900" lvl="3" indent="-342900">
              <a:lnSpc>
                <a:spcPct val="130000"/>
              </a:lnSpc>
              <a:buSzPct val="60000"/>
              <a:buFont typeface="Wingdings" pitchFamily="2" charset="2"/>
              <a:buChar char="l"/>
            </a:pPr>
            <a:r>
              <a:rPr lang="en-US" altLang="zh-CN" sz="2300" b="1" dirty="0">
                <a:solidFill>
                  <a:srgbClr val="660033"/>
                </a:solidFill>
                <a:latin typeface="+mn-lt"/>
                <a:cs typeface="+mn-cs"/>
              </a:rPr>
              <a:t>Web of Science (</a:t>
            </a:r>
            <a:r>
              <a:rPr lang="en-US" altLang="zh-CN" sz="2300" b="1" dirty="0" smtClean="0">
                <a:solidFill>
                  <a:srgbClr val="660033"/>
                </a:solidFill>
                <a:latin typeface="+mn-lt"/>
                <a:cs typeface="+mn-cs"/>
              </a:rPr>
              <a:t>WOS</a:t>
            </a:r>
            <a:r>
              <a:rPr lang="zh-CN" altLang="en-US" sz="2300" b="1" dirty="0" smtClean="0">
                <a:solidFill>
                  <a:srgbClr val="660033"/>
                </a:solidFill>
                <a:latin typeface="+mn-lt"/>
                <a:cs typeface="+mn-cs"/>
              </a:rPr>
              <a:t>平台</a:t>
            </a:r>
            <a:r>
              <a:rPr lang="en-US" altLang="zh-CN" sz="2300" b="1" dirty="0">
                <a:solidFill>
                  <a:srgbClr val="660033"/>
                </a:solidFill>
                <a:latin typeface="+mn-lt"/>
                <a:cs typeface="+mn-cs"/>
              </a:rPr>
              <a:t>)</a:t>
            </a:r>
          </a:p>
          <a:p>
            <a:pPr>
              <a:spcBef>
                <a:spcPts val="450"/>
              </a:spcBef>
            </a:pPr>
            <a:r>
              <a:rPr lang="en-US" altLang="zh-CN" sz="1600" b="0" dirty="0" smtClean="0"/>
              <a:t>ISI Web of Science</a:t>
            </a:r>
            <a:r>
              <a:rPr lang="zh-CN" altLang="en-US" sz="1600" b="0" dirty="0" smtClean="0"/>
              <a:t>是</a:t>
            </a:r>
            <a:r>
              <a:rPr lang="en-US" altLang="zh-CN" sz="1600" b="0" dirty="0" smtClean="0"/>
              <a:t>Thomson scientific</a:t>
            </a:r>
            <a:r>
              <a:rPr lang="zh-CN" altLang="en-US" sz="1600" b="0" dirty="0" smtClean="0"/>
              <a:t>建设的三大引文数据库的</a:t>
            </a:r>
            <a:r>
              <a:rPr lang="en-US" altLang="zh-CN" sz="1600" b="0" dirty="0" smtClean="0"/>
              <a:t>Web</a:t>
            </a:r>
            <a:r>
              <a:rPr lang="zh-CN" altLang="en-US" sz="1600" b="0" dirty="0" smtClean="0"/>
              <a:t>版。</a:t>
            </a:r>
            <a:endParaRPr lang="en-US" altLang="zh-CN" sz="1600" b="0" dirty="0" smtClean="0"/>
          </a:p>
          <a:p>
            <a:pPr marL="342900" lvl="3" indent="-342900">
              <a:lnSpc>
                <a:spcPct val="130000"/>
              </a:lnSpc>
              <a:spcBef>
                <a:spcPts val="450"/>
              </a:spcBef>
              <a:buSzPct val="60000"/>
              <a:buFont typeface="Wingdings" pitchFamily="2" charset="2"/>
              <a:buChar char="l"/>
            </a:pPr>
            <a:r>
              <a:rPr lang="en-US" altLang="zh-CN" sz="1600" b="0" dirty="0" smtClean="0"/>
              <a:t>SCI </a:t>
            </a:r>
            <a:r>
              <a:rPr lang="zh-CN" altLang="en-US" sz="1600" b="0" dirty="0" smtClean="0"/>
              <a:t>数据库</a:t>
            </a:r>
            <a:r>
              <a:rPr lang="en-US" altLang="zh-CN" sz="1600" b="0" dirty="0" smtClean="0"/>
              <a:t>-《</a:t>
            </a:r>
            <a:r>
              <a:rPr lang="zh-CN" altLang="en-US" sz="1600" b="0" dirty="0" smtClean="0"/>
              <a:t>科学引文索引</a:t>
            </a:r>
            <a:r>
              <a:rPr lang="en-US" altLang="zh-CN" sz="1600" b="0" dirty="0" smtClean="0"/>
              <a:t>》</a:t>
            </a:r>
            <a:r>
              <a:rPr lang="zh-CN" altLang="en-US" sz="1600" b="0" dirty="0" smtClean="0"/>
              <a:t>（</a:t>
            </a:r>
            <a:r>
              <a:rPr lang="en-US" altLang="zh-CN" sz="1600" b="0" dirty="0"/>
              <a:t> Science Citation Index Expanded </a:t>
            </a:r>
            <a:r>
              <a:rPr lang="zh-CN" altLang="en-US" sz="1600" b="0" dirty="0" smtClean="0"/>
              <a:t>）网络版，收录</a:t>
            </a:r>
            <a:r>
              <a:rPr lang="en-US" altLang="zh-CN" sz="1600" b="0" dirty="0" smtClean="0"/>
              <a:t>5900</a:t>
            </a:r>
            <a:r>
              <a:rPr lang="zh-CN" altLang="en-US" sz="1600" b="0" dirty="0" smtClean="0"/>
              <a:t>余种</a:t>
            </a:r>
            <a:r>
              <a:rPr lang="zh-CN" altLang="en-US" sz="1600" b="1" dirty="0" smtClean="0"/>
              <a:t>期刊</a:t>
            </a:r>
            <a:r>
              <a:rPr lang="zh-CN" altLang="en-US" sz="1600" dirty="0" smtClean="0"/>
              <a:t>论文的</a:t>
            </a:r>
            <a:r>
              <a:rPr lang="zh-CN" altLang="en-US" sz="1600" b="1" dirty="0" smtClean="0"/>
              <a:t>文摘题录（题目、关键字等），文摘（摘要），引文信息。</a:t>
            </a:r>
            <a:endParaRPr lang="en-US" altLang="zh-CN" sz="1600" b="1" dirty="0" smtClean="0"/>
          </a:p>
          <a:p>
            <a:pPr>
              <a:spcBef>
                <a:spcPts val="450"/>
              </a:spcBef>
            </a:pPr>
            <a:r>
              <a:rPr lang="zh-CN" altLang="en-US" sz="1600" b="0" dirty="0" smtClean="0"/>
              <a:t>内容涉及自然科学、工程技术的各个领域。</a:t>
            </a:r>
            <a:endParaRPr lang="en-US" altLang="zh-CN" sz="1600" b="0" dirty="0" smtClean="0"/>
          </a:p>
          <a:p>
            <a:pPr>
              <a:spcBef>
                <a:spcPts val="450"/>
              </a:spcBef>
            </a:pPr>
            <a:r>
              <a:rPr lang="zh-CN" altLang="en-US" sz="1600" b="0" dirty="0" smtClean="0"/>
              <a:t>数据</a:t>
            </a:r>
            <a:r>
              <a:rPr lang="zh-CN" altLang="en-US" sz="1600" b="0" dirty="0"/>
              <a:t>：</a:t>
            </a:r>
            <a:r>
              <a:rPr lang="zh-CN" altLang="en-US" sz="1600" dirty="0" smtClean="0"/>
              <a:t>每周更新</a:t>
            </a:r>
            <a:r>
              <a:rPr lang="zh-CN" altLang="en-US" sz="1600" b="0" dirty="0" smtClean="0"/>
              <a:t>。</a:t>
            </a:r>
            <a:endParaRPr lang="en-US" altLang="zh-CN" sz="1600" b="0" dirty="0" smtClean="0"/>
          </a:p>
          <a:p>
            <a:pPr>
              <a:spcBef>
                <a:spcPts val="450"/>
              </a:spcBef>
            </a:pPr>
            <a:r>
              <a:rPr lang="zh-CN" altLang="en-US" sz="1600" b="0" dirty="0"/>
              <a:t>特色</a:t>
            </a:r>
            <a:r>
              <a:rPr lang="zh-CN" altLang="en-US" sz="1600" b="0" dirty="0" smtClean="0"/>
              <a:t>：实现知识发现</a:t>
            </a:r>
            <a:endParaRPr lang="en-US" altLang="zh-CN" sz="1600" b="0" dirty="0" smtClean="0"/>
          </a:p>
          <a:p>
            <a:pPr lvl="1">
              <a:spcBef>
                <a:spcPts val="450"/>
              </a:spcBef>
              <a:buFont typeface="Wingdings" panose="05000000000000000000" pitchFamily="2" charset="2"/>
              <a:buChar char="Ø"/>
            </a:pPr>
            <a:r>
              <a:rPr lang="zh-CN" altLang="en-US" sz="1600" b="0" dirty="0" smtClean="0"/>
              <a:t>文献信息的</a:t>
            </a:r>
            <a:r>
              <a:rPr lang="zh-CN" altLang="en-US" sz="1600" dirty="0" smtClean="0"/>
              <a:t>检索</a:t>
            </a:r>
            <a:r>
              <a:rPr lang="zh-CN" altLang="en-US" sz="1600" b="0" dirty="0" smtClean="0"/>
              <a:t>平台</a:t>
            </a:r>
            <a:endParaRPr lang="en-US" altLang="zh-CN" sz="1600" b="0" dirty="0" smtClean="0"/>
          </a:p>
          <a:p>
            <a:pPr lvl="1">
              <a:spcBef>
                <a:spcPts val="450"/>
              </a:spcBef>
              <a:buFont typeface="Wingdings" panose="05000000000000000000" pitchFamily="2" charset="2"/>
              <a:buChar char="Ø"/>
            </a:pPr>
            <a:r>
              <a:rPr lang="zh-CN" altLang="en-US" sz="1600" b="0" dirty="0" smtClean="0"/>
              <a:t>学科</a:t>
            </a:r>
            <a:r>
              <a:rPr lang="zh-CN" altLang="en-US" sz="1600" dirty="0" smtClean="0"/>
              <a:t>分析</a:t>
            </a:r>
            <a:r>
              <a:rPr lang="zh-CN" altLang="en-US" sz="1600" b="0" dirty="0" smtClean="0"/>
              <a:t>平台</a:t>
            </a:r>
          </a:p>
        </p:txBody>
      </p:sp>
      <p:sp>
        <p:nvSpPr>
          <p:cNvPr id="19461" name="TextBox 4"/>
          <p:cNvSpPr txBox="1">
            <a:spLocks noChangeArrowheads="1"/>
          </p:cNvSpPr>
          <p:nvPr/>
        </p:nvSpPr>
        <p:spPr bwMode="auto">
          <a:xfrm>
            <a:off x="-828600" y="6074152"/>
            <a:ext cx="6480175" cy="342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150000"/>
              </a:lnSpc>
              <a:spcBef>
                <a:spcPct val="20000"/>
              </a:spcBef>
              <a:buSzPct val="60000"/>
              <a:buFont typeface="Wingdings" panose="05000000000000000000" pitchFamily="2" charset="2"/>
              <a:buChar char="l"/>
              <a:defRPr sz="2800">
                <a:solidFill>
                  <a:schemeClr val="tx1"/>
                </a:solidFill>
                <a:latin typeface="Arial" panose="020B0604020202020204" pitchFamily="34" charset="0"/>
                <a:ea typeface="宋体" panose="02010600030101010101" pitchFamily="2" charset="-122"/>
              </a:defRPr>
            </a:lvl1pPr>
            <a:lvl2pPr>
              <a:lnSpc>
                <a:spcPct val="150000"/>
              </a:lnSpc>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lnSpc>
                <a:spcPct val="150000"/>
              </a:lnSpc>
              <a:spcBef>
                <a:spcPct val="20000"/>
              </a:spcBef>
              <a:buSzPct val="60000"/>
              <a:buFont typeface="Wingdings" panose="05000000000000000000" pitchFamily="2" charset="2"/>
              <a:buChar char="l"/>
              <a:defRPr sz="2000">
                <a:solidFill>
                  <a:schemeClr val="tx1"/>
                </a:solidFill>
                <a:latin typeface="Arial" panose="020B0604020202020204" pitchFamily="34" charset="0"/>
                <a:ea typeface="宋体" panose="02010600030101010101" pitchFamily="2" charset="-122"/>
              </a:defRPr>
            </a:lvl3pPr>
            <a:lvl4pPr marL="1600200" indent="-228600">
              <a:lnSpc>
                <a:spcPct val="150000"/>
              </a:lnSpc>
              <a:spcBef>
                <a:spcPct val="20000"/>
              </a:spcBef>
              <a:buChar char="–"/>
              <a:defRPr sz="2200">
                <a:solidFill>
                  <a:schemeClr val="tx1"/>
                </a:solidFill>
                <a:latin typeface="Arial" panose="020B0604020202020204" pitchFamily="34" charset="0"/>
                <a:ea typeface="宋体" panose="02010600030101010101" pitchFamily="2" charset="-122"/>
              </a:defRPr>
            </a:lvl4pPr>
            <a:lvl5pPr marL="2057400" indent="-228600">
              <a:lnSpc>
                <a:spcPct val="150000"/>
              </a:lnSpc>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50000"/>
              </a:lnSpc>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gn="ctr" eaLnBrk="1" hangingPunct="1">
              <a:lnSpc>
                <a:spcPct val="110000"/>
              </a:lnSpc>
              <a:buFontTx/>
              <a:buNone/>
            </a:pPr>
            <a:r>
              <a:rPr lang="en-US" altLang="zh-CN" sz="1600" dirty="0">
                <a:hlinkClick r:id="rId2"/>
              </a:rPr>
              <a:t>http://www.webofknowledge.com/WOS</a:t>
            </a:r>
            <a:endParaRPr lang="zh-CN" altLang="en-US" sz="1600" b="1" dirty="0">
              <a:solidFill>
                <a:schemeClr val="bg1"/>
              </a:solidFill>
            </a:endParaRPr>
          </a:p>
        </p:txBody>
      </p:sp>
      <p:sp>
        <p:nvSpPr>
          <p:cNvPr id="8" name="标题 1"/>
          <p:cNvSpPr>
            <a:spLocks noGrp="1"/>
          </p:cNvSpPr>
          <p:nvPr>
            <p:ph type="title"/>
          </p:nvPr>
        </p:nvSpPr>
        <p:spPr>
          <a:xfrm>
            <a:off x="457200" y="274638"/>
            <a:ext cx="8229600" cy="1143000"/>
          </a:xfrm>
        </p:spPr>
        <p:txBody>
          <a:bodyPr/>
          <a:lstStyle/>
          <a:p>
            <a:pPr lvl="0"/>
            <a:r>
              <a:rPr lang="zh-CN" altLang="en-US" dirty="0" smtClean="0"/>
              <a:t>文摘数据库</a:t>
            </a:r>
            <a:r>
              <a:rPr lang="en-US" altLang="zh-CN" dirty="0" smtClean="0"/>
              <a:t>——SCI</a:t>
            </a:r>
            <a:endParaRPr lang="zh-CN" altLang="en-US" dirty="0"/>
          </a:p>
        </p:txBody>
      </p:sp>
      <p:grpSp>
        <p:nvGrpSpPr>
          <p:cNvPr id="3" name="组合 2"/>
          <p:cNvGrpSpPr/>
          <p:nvPr/>
        </p:nvGrpSpPr>
        <p:grpSpPr>
          <a:xfrm>
            <a:off x="324091" y="1208292"/>
            <a:ext cx="4386355" cy="4824764"/>
            <a:chOff x="580602" y="1208292"/>
            <a:chExt cx="4129844" cy="4824764"/>
          </a:xfrm>
        </p:grpSpPr>
        <p:pic>
          <p:nvPicPr>
            <p:cNvPr id="7" name="Picture 7" descr="WOS CC检索界面.jpg"/>
            <p:cNvPicPr>
              <a:picLocks noChangeAspect="1"/>
            </p:cNvPicPr>
            <p:nvPr/>
          </p:nvPicPr>
          <p:blipFill>
            <a:blip r:embed="rId3" cstate="print"/>
            <a:stretch>
              <a:fillRect/>
            </a:stretch>
          </p:blipFill>
          <p:spPr>
            <a:xfrm>
              <a:off x="580602" y="1208292"/>
              <a:ext cx="4129844" cy="4824764"/>
            </a:xfrm>
            <a:prstGeom prst="rect">
              <a:avLst/>
            </a:prstGeom>
          </p:spPr>
        </p:pic>
        <p:pic>
          <p:nvPicPr>
            <p:cNvPr id="2" name="图片 1"/>
            <p:cNvPicPr>
              <a:picLocks noChangeAspect="1"/>
            </p:cNvPicPr>
            <p:nvPr/>
          </p:nvPicPr>
          <p:blipFill rotWithShape="1">
            <a:blip r:embed="rId4"/>
            <a:srcRect l="2956" t="1370" r="12802" b="34527"/>
            <a:stretch/>
          </p:blipFill>
          <p:spPr>
            <a:xfrm>
              <a:off x="611561" y="3857296"/>
              <a:ext cx="4044274" cy="1809951"/>
            </a:xfrm>
            <a:prstGeom prst="rect">
              <a:avLst/>
            </a:prstGeom>
          </p:spPr>
        </p:pic>
      </p:grpSp>
      <p:sp>
        <p:nvSpPr>
          <p:cNvPr id="4" name="圆角矩形 3"/>
          <p:cNvSpPr/>
          <p:nvPr/>
        </p:nvSpPr>
        <p:spPr>
          <a:xfrm>
            <a:off x="544011" y="4444679"/>
            <a:ext cx="3588152" cy="25464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666491" y="1984614"/>
            <a:ext cx="898249" cy="263617"/>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矩形 11"/>
          <p:cNvSpPr/>
          <p:nvPr/>
        </p:nvSpPr>
        <p:spPr>
          <a:xfrm>
            <a:off x="1118572" y="0"/>
            <a:ext cx="2348720" cy="523220"/>
          </a:xfrm>
          <a:prstGeom prst="rect">
            <a:avLst/>
          </a:prstGeom>
        </p:spPr>
        <p:txBody>
          <a:bodyPr wrap="none">
            <a:spAutoFit/>
          </a:bodyPr>
          <a:lstStyle/>
          <a:p>
            <a:pPr marL="571500" indent="-571500">
              <a:buSzPct val="100000"/>
              <a:buFont typeface="+mj-ea"/>
              <a:buAutoNum type="ea1JpnChsDbPeriod"/>
            </a:pPr>
            <a:r>
              <a:rPr lang="zh-CN" altLang="en-US" sz="2800" b="1" dirty="0" smtClean="0"/>
              <a:t>资源类型</a:t>
            </a:r>
            <a:endParaRPr lang="en-US" altLang="zh-CN" sz="2800" b="1" dirty="0" smtClean="0"/>
          </a:p>
        </p:txBody>
      </p:sp>
      <p:sp>
        <p:nvSpPr>
          <p:cNvPr id="13" name="页脚占位符 3"/>
          <p:cNvSpPr>
            <a:spLocks noGrp="1"/>
          </p:cNvSpPr>
          <p:nvPr>
            <p:ph type="ftr" sz="quarter" idx="10"/>
          </p:nvPr>
        </p:nvSpPr>
        <p:spPr>
          <a:xfrm>
            <a:off x="6136640" y="6245225"/>
            <a:ext cx="2895600" cy="476250"/>
          </a:xfrm>
        </p:spPr>
        <p:txBody>
          <a:bodyPr/>
          <a:lstStyle/>
          <a:p>
            <a:r>
              <a:rPr lang="zh-CN" altLang="en-US" dirty="0" smtClean="0">
                <a:solidFill>
                  <a:srgbClr val="000000"/>
                </a:solidFill>
              </a:rPr>
              <a:t>如何有效</a:t>
            </a:r>
            <a:r>
              <a:rPr lang="zh-CN" altLang="en-US" dirty="0" smtClean="0">
                <a:solidFill>
                  <a:srgbClr val="000000"/>
                </a:solidFill>
              </a:rPr>
              <a:t>地检索</a:t>
            </a:r>
            <a:r>
              <a:rPr lang="zh-CN" altLang="en-US" dirty="0" smtClean="0">
                <a:solidFill>
                  <a:srgbClr val="000000"/>
                </a:solidFill>
              </a:rPr>
              <a:t>、利用文献资源</a:t>
            </a:r>
            <a:endParaRPr lang="en-US" altLang="zh-CN" dirty="0">
              <a:solidFill>
                <a:srgbClr val="000000"/>
              </a:solidFill>
            </a:endParaRPr>
          </a:p>
        </p:txBody>
      </p:sp>
    </p:spTree>
    <p:extLst>
      <p:ext uri="{BB962C8B-B14F-4D97-AF65-F5344CB8AC3E}">
        <p14:creationId xmlns:p14="http://schemas.microsoft.com/office/powerpoint/2010/main" xmlns="" val="12094643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6|7.5|3|20.9"/>
</p:tagLst>
</file>

<file path=ppt/tags/tag2.xml><?xml version="1.0" encoding="utf-8"?>
<p:tagLst xmlns:a="http://schemas.openxmlformats.org/drawingml/2006/main" xmlns:r="http://schemas.openxmlformats.org/officeDocument/2006/relationships" xmlns:p="http://schemas.openxmlformats.org/presentationml/2006/main">
  <p:tag name="TIMING" val="|0.9|1.2|6.9|6.8|33.9"/>
</p:tagLst>
</file>

<file path=ppt/tags/tag3.xml><?xml version="1.0" encoding="utf-8"?>
<p:tagLst xmlns:a="http://schemas.openxmlformats.org/drawingml/2006/main" xmlns:r="http://schemas.openxmlformats.org/officeDocument/2006/relationships" xmlns:p="http://schemas.openxmlformats.org/presentationml/2006/main">
  <p:tag name="TIMING" val="|0.1|1.5|1.7|26.6|18|4.2"/>
</p:tagLst>
</file>

<file path=ppt/tags/tag4.xml><?xml version="1.0" encoding="utf-8"?>
<p:tagLst xmlns:a="http://schemas.openxmlformats.org/drawingml/2006/main" xmlns:r="http://schemas.openxmlformats.org/officeDocument/2006/relationships" xmlns:p="http://schemas.openxmlformats.org/presentationml/2006/main">
  <p:tag name="TIMING" val="|0.1|1.5|1.7|26.6|18|4.2"/>
</p:tagLst>
</file>

<file path=ppt/tags/tag5.xml><?xml version="1.0" encoding="utf-8"?>
<p:tagLst xmlns:a="http://schemas.openxmlformats.org/drawingml/2006/main" xmlns:r="http://schemas.openxmlformats.org/officeDocument/2006/relationships" xmlns:p="http://schemas.openxmlformats.org/presentationml/2006/main">
  <p:tag name="TIMING" val="|0.6|1.6|0.8|0.7|0.9|0.6"/>
</p:tagLst>
</file>

<file path=ppt/tags/tag6.xml><?xml version="1.0" encoding="utf-8"?>
<p:tagLst xmlns:a="http://schemas.openxmlformats.org/drawingml/2006/main" xmlns:r="http://schemas.openxmlformats.org/officeDocument/2006/relationships" xmlns:p="http://schemas.openxmlformats.org/presentationml/2006/main">
  <p:tag name="TIMING" val="|0.1|1.5|1.7|26.6|18|4.2"/>
</p:tagLst>
</file>

<file path=ppt/theme/theme1.xml><?xml version="1.0" encoding="utf-8"?>
<a:theme xmlns:a="http://schemas.openxmlformats.org/drawingml/2006/main" name="十字模板">
  <a:themeElements>
    <a:clrScheme name="十字模板 14">
      <a:dk1>
        <a:srgbClr val="000000"/>
      </a:dk1>
      <a:lt1>
        <a:srgbClr val="FFFFFF"/>
      </a:lt1>
      <a:dk2>
        <a:srgbClr val="000000"/>
      </a:dk2>
      <a:lt2>
        <a:srgbClr val="808080"/>
      </a:lt2>
      <a:accent1>
        <a:srgbClr val="99CCFF"/>
      </a:accent1>
      <a:accent2>
        <a:srgbClr val="FF3300"/>
      </a:accent2>
      <a:accent3>
        <a:srgbClr val="FFFFFF"/>
      </a:accent3>
      <a:accent4>
        <a:srgbClr val="000000"/>
      </a:accent4>
      <a:accent5>
        <a:srgbClr val="CAE2FF"/>
      </a:accent5>
      <a:accent6>
        <a:srgbClr val="E72D00"/>
      </a:accent6>
      <a:hlink>
        <a:srgbClr val="3333CC"/>
      </a:hlink>
      <a:folHlink>
        <a:srgbClr val="009900"/>
      </a:folHlink>
    </a:clrScheme>
    <a:fontScheme name="十字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十字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十字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十字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十字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十字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十字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十字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十字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十字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十字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十字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十字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十字模板 13">
        <a:dk1>
          <a:srgbClr val="000000"/>
        </a:dk1>
        <a:lt1>
          <a:srgbClr val="FFFFFF"/>
        </a:lt1>
        <a:dk2>
          <a:srgbClr val="000000"/>
        </a:dk2>
        <a:lt2>
          <a:srgbClr val="808080"/>
        </a:lt2>
        <a:accent1>
          <a:srgbClr val="99CCFF"/>
        </a:accent1>
        <a:accent2>
          <a:srgbClr val="FF3300"/>
        </a:accent2>
        <a:accent3>
          <a:srgbClr val="FFFFFF"/>
        </a:accent3>
        <a:accent4>
          <a:srgbClr val="000000"/>
        </a:accent4>
        <a:accent5>
          <a:srgbClr val="CAE2FF"/>
        </a:accent5>
        <a:accent6>
          <a:srgbClr val="E72D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十字模板 14">
        <a:dk1>
          <a:srgbClr val="000000"/>
        </a:dk1>
        <a:lt1>
          <a:srgbClr val="FFFFFF"/>
        </a:lt1>
        <a:dk2>
          <a:srgbClr val="000000"/>
        </a:dk2>
        <a:lt2>
          <a:srgbClr val="808080"/>
        </a:lt2>
        <a:accent1>
          <a:srgbClr val="99CCFF"/>
        </a:accent1>
        <a:accent2>
          <a:srgbClr val="FF3300"/>
        </a:accent2>
        <a:accent3>
          <a:srgbClr val="FFFFFF"/>
        </a:accent3>
        <a:accent4>
          <a:srgbClr val="000000"/>
        </a:accent4>
        <a:accent5>
          <a:srgbClr val="CAE2FF"/>
        </a:accent5>
        <a:accent6>
          <a:srgbClr val="E72D00"/>
        </a:accent6>
        <a:hlink>
          <a:srgbClr val="3333CC"/>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十字模板">
  <a:themeElements>
    <a:clrScheme name="十字模板 14">
      <a:dk1>
        <a:srgbClr val="000000"/>
      </a:dk1>
      <a:lt1>
        <a:srgbClr val="FFFFFF"/>
      </a:lt1>
      <a:dk2>
        <a:srgbClr val="000000"/>
      </a:dk2>
      <a:lt2>
        <a:srgbClr val="808080"/>
      </a:lt2>
      <a:accent1>
        <a:srgbClr val="99CCFF"/>
      </a:accent1>
      <a:accent2>
        <a:srgbClr val="FF3300"/>
      </a:accent2>
      <a:accent3>
        <a:srgbClr val="FFFFFF"/>
      </a:accent3>
      <a:accent4>
        <a:srgbClr val="000000"/>
      </a:accent4>
      <a:accent5>
        <a:srgbClr val="CAE2FF"/>
      </a:accent5>
      <a:accent6>
        <a:srgbClr val="E72D00"/>
      </a:accent6>
      <a:hlink>
        <a:srgbClr val="3333CC"/>
      </a:hlink>
      <a:folHlink>
        <a:srgbClr val="009900"/>
      </a:folHlink>
    </a:clrScheme>
    <a:fontScheme name="十字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十字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十字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十字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十字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十字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十字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十字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十字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十字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十字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十字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十字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十字模板 13">
        <a:dk1>
          <a:srgbClr val="000000"/>
        </a:dk1>
        <a:lt1>
          <a:srgbClr val="FFFFFF"/>
        </a:lt1>
        <a:dk2>
          <a:srgbClr val="000000"/>
        </a:dk2>
        <a:lt2>
          <a:srgbClr val="808080"/>
        </a:lt2>
        <a:accent1>
          <a:srgbClr val="99CCFF"/>
        </a:accent1>
        <a:accent2>
          <a:srgbClr val="FF3300"/>
        </a:accent2>
        <a:accent3>
          <a:srgbClr val="FFFFFF"/>
        </a:accent3>
        <a:accent4>
          <a:srgbClr val="000000"/>
        </a:accent4>
        <a:accent5>
          <a:srgbClr val="CAE2FF"/>
        </a:accent5>
        <a:accent6>
          <a:srgbClr val="E72D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十字模板 14">
        <a:dk1>
          <a:srgbClr val="000000"/>
        </a:dk1>
        <a:lt1>
          <a:srgbClr val="FFFFFF"/>
        </a:lt1>
        <a:dk2>
          <a:srgbClr val="000000"/>
        </a:dk2>
        <a:lt2>
          <a:srgbClr val="808080"/>
        </a:lt2>
        <a:accent1>
          <a:srgbClr val="99CCFF"/>
        </a:accent1>
        <a:accent2>
          <a:srgbClr val="FF3300"/>
        </a:accent2>
        <a:accent3>
          <a:srgbClr val="FFFFFF"/>
        </a:accent3>
        <a:accent4>
          <a:srgbClr val="000000"/>
        </a:accent4>
        <a:accent5>
          <a:srgbClr val="CAE2FF"/>
        </a:accent5>
        <a:accent6>
          <a:srgbClr val="E72D00"/>
        </a:accent6>
        <a:hlink>
          <a:srgbClr val="3333CC"/>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1134</TotalTime>
  <Words>6810</Words>
  <Application>Microsoft Office PowerPoint</Application>
  <PresentationFormat>全屏显示(4:3)</PresentationFormat>
  <Paragraphs>1048</Paragraphs>
  <Slides>69</Slides>
  <Notes>7</Notes>
  <HiddenSlides>0</HiddenSlides>
  <MMClips>0</MMClips>
  <ScaleCrop>false</ScaleCrop>
  <HeadingPairs>
    <vt:vector size="4" baseType="variant">
      <vt:variant>
        <vt:lpstr>主题</vt:lpstr>
      </vt:variant>
      <vt:variant>
        <vt:i4>2</vt:i4>
      </vt:variant>
      <vt:variant>
        <vt:lpstr>幻灯片标题</vt:lpstr>
      </vt:variant>
      <vt:variant>
        <vt:i4>69</vt:i4>
      </vt:variant>
    </vt:vector>
  </HeadingPairs>
  <TitlesOfParts>
    <vt:vector size="71" baseType="lpstr">
      <vt:lpstr>十字模板</vt:lpstr>
      <vt:lpstr>1_十字模板</vt:lpstr>
      <vt:lpstr>如何有效地 检索、利用文献资源</vt:lpstr>
      <vt:lpstr>幻灯片 2</vt:lpstr>
      <vt:lpstr>目录</vt:lpstr>
      <vt:lpstr>目录</vt:lpstr>
      <vt:lpstr>幻灯片 5</vt:lpstr>
      <vt:lpstr>幻灯片 6</vt:lpstr>
      <vt:lpstr>幻灯片 7</vt:lpstr>
      <vt:lpstr>文摘数据库</vt:lpstr>
      <vt:lpstr>文摘数据库——SCI</vt:lpstr>
      <vt:lpstr>文摘数据库——CPCI</vt:lpstr>
      <vt:lpstr>文摘数据库——INSPEC</vt:lpstr>
      <vt:lpstr>文摘数据库——EI</vt:lpstr>
      <vt:lpstr>文摘数据库——CSA</vt:lpstr>
      <vt:lpstr>幻灯片 14</vt:lpstr>
      <vt:lpstr>电子图书</vt:lpstr>
      <vt:lpstr>期刊、会议全文数据库</vt:lpstr>
      <vt:lpstr>全文数据库——中文</vt:lpstr>
      <vt:lpstr>幻灯片 18</vt:lpstr>
      <vt:lpstr>幻灯片 19</vt:lpstr>
      <vt:lpstr>幻灯片 20</vt:lpstr>
      <vt:lpstr>幻灯片 21</vt:lpstr>
      <vt:lpstr>学位论文</vt:lpstr>
      <vt:lpstr>幻灯片 23</vt:lpstr>
      <vt:lpstr>硕、博士论文——半导体所</vt:lpstr>
      <vt:lpstr>幻灯片 25</vt:lpstr>
      <vt:lpstr>专利</vt:lpstr>
      <vt:lpstr>专利</vt:lpstr>
      <vt:lpstr>专利</vt:lpstr>
      <vt:lpstr>专利文摘数据库——DII专利</vt:lpstr>
      <vt:lpstr>技术标准</vt:lpstr>
      <vt:lpstr>科技报告</vt:lpstr>
      <vt:lpstr>幻灯片 32</vt:lpstr>
      <vt:lpstr>幻灯片 33</vt:lpstr>
      <vt:lpstr>工具、数值、多媒体</vt:lpstr>
      <vt:lpstr>工具、数值、多媒体</vt:lpstr>
      <vt:lpstr>幻灯片 36</vt:lpstr>
      <vt:lpstr>工具、数值、多媒体——LB</vt:lpstr>
      <vt:lpstr>工具、数值、多媒体——EB</vt:lpstr>
      <vt:lpstr>目录</vt:lpstr>
      <vt:lpstr>目录</vt:lpstr>
      <vt:lpstr>二、科研与文献</vt:lpstr>
      <vt:lpstr>不同时期读哪些文献</vt:lpstr>
      <vt:lpstr>幻灯片 43</vt:lpstr>
      <vt:lpstr>如何选择文献</vt:lpstr>
      <vt:lpstr>如何选择文献</vt:lpstr>
      <vt:lpstr>不同文献，选择不同数据库</vt:lpstr>
      <vt:lpstr>检索字段</vt:lpstr>
      <vt:lpstr>布尔逻辑算符</vt:lpstr>
      <vt:lpstr>幻灯片 49</vt:lpstr>
      <vt:lpstr>临近算符</vt:lpstr>
      <vt:lpstr>如何制定检索词</vt:lpstr>
      <vt:lpstr>不同时期读哪些文献</vt:lpstr>
      <vt:lpstr>如何管理文献</vt:lpstr>
      <vt:lpstr>幻灯片 54</vt:lpstr>
      <vt:lpstr>幻灯片 55</vt:lpstr>
      <vt:lpstr>目录</vt:lpstr>
      <vt:lpstr>目录</vt:lpstr>
      <vt:lpstr>三、资源获取方式</vt:lpstr>
      <vt:lpstr>下载 EndNote X7</vt:lpstr>
      <vt:lpstr>幻灯片 60</vt:lpstr>
      <vt:lpstr>目录</vt:lpstr>
      <vt:lpstr>目录</vt:lpstr>
      <vt:lpstr>四、如何获得帮助</vt:lpstr>
      <vt:lpstr>目录</vt:lpstr>
      <vt:lpstr>幻灯片 65</vt:lpstr>
      <vt:lpstr>幻灯片 66</vt:lpstr>
      <vt:lpstr>幻灯片 67</vt:lpstr>
      <vt:lpstr>幻灯片 68</vt:lpstr>
      <vt:lpstr>学科馆员</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如何有效地 检索和利用文献资源</dc:title>
  <dc:creator>maris</dc:creator>
  <cp:lastModifiedBy>Maris</cp:lastModifiedBy>
  <cp:revision>101</cp:revision>
  <dcterms:created xsi:type="dcterms:W3CDTF">2015-09-14T06:42:14Z</dcterms:created>
  <dcterms:modified xsi:type="dcterms:W3CDTF">2015-09-16T15:44:52Z</dcterms:modified>
</cp:coreProperties>
</file>