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</p:sldMasterIdLst>
  <p:notesMasterIdLst>
    <p:notesMasterId r:id="rId22"/>
  </p:notesMasterIdLst>
  <p:sldIdLst>
    <p:sldId id="256" r:id="rId6"/>
    <p:sldId id="259" r:id="rId7"/>
    <p:sldId id="257" r:id="rId8"/>
    <p:sldId id="300" r:id="rId9"/>
    <p:sldId id="286" r:id="rId10"/>
    <p:sldId id="287" r:id="rId11"/>
    <p:sldId id="292" r:id="rId12"/>
    <p:sldId id="285" r:id="rId13"/>
    <p:sldId id="288" r:id="rId14"/>
    <p:sldId id="260" r:id="rId15"/>
    <p:sldId id="261" r:id="rId16"/>
    <p:sldId id="263" r:id="rId17"/>
    <p:sldId id="298" r:id="rId18"/>
    <p:sldId id="265" r:id="rId19"/>
    <p:sldId id="299" r:id="rId20"/>
    <p:sldId id="258" r:id="rId21"/>
  </p:sldIdLst>
  <p:sldSz cx="9144000" cy="6858000" type="screen4x3"/>
  <p:notesSz cx="6858000" cy="9144000"/>
  <p:custDataLst>
    <p:tags r:id="rId26"/>
  </p:custDataLst>
  <p:defaultTextStyle>
    <a:defPPr>
      <a:defRPr lang="es-E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0099CC"/>
    <a:srgbClr val="660033"/>
    <a:srgbClr val="422C16"/>
    <a:srgbClr val="0C788E"/>
    <a:srgbClr val="0066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162"/>
  </p:normalViewPr>
  <p:slideViewPr>
    <p:cSldViewPr showGuides="1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BE9B4-F781-4E5A-B24D-B3789F4FA6E0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23E2B06-50E0-4D9A-A626-DF7B5E042661}">
      <dgm:prSet phldrT="[文本]"/>
      <dgm:spPr>
        <a:solidFill>
          <a:srgbClr val="0099CC"/>
        </a:solidFill>
      </dgm:spPr>
      <dgm:t>
        <a:bodyPr/>
        <a:lstStyle/>
        <a:p>
          <a:r>
            <a:rPr lang="zh-CN" altLang="en-US" dirty="0"/>
            <a:t>申请者</a:t>
          </a:r>
        </a:p>
      </dgm:t>
    </dgm:pt>
    <dgm:pt modelId="{24061D8C-AF66-4183-AF9F-26633C34540E}" cxnId="{0517CBD0-4438-42FD-83CE-E0BA85AB7590}" type="parTrans">
      <dgm:prSet/>
      <dgm:spPr/>
      <dgm:t>
        <a:bodyPr/>
        <a:lstStyle/>
        <a:p>
          <a:endParaRPr lang="zh-CN" altLang="en-US"/>
        </a:p>
      </dgm:t>
    </dgm:pt>
    <dgm:pt modelId="{4925B400-4F0E-494A-85E3-F133E86D8FE8}" cxnId="{0517CBD0-4438-42FD-83CE-E0BA85AB7590}" type="sibTrans">
      <dgm:prSet/>
      <dgm:spPr/>
      <dgm:t>
        <a:bodyPr/>
        <a:lstStyle/>
        <a:p>
          <a:endParaRPr lang="zh-CN" altLang="en-US"/>
        </a:p>
      </dgm:t>
    </dgm:pt>
    <dgm:pt modelId="{8240FBE3-2E88-4841-96DE-C42A56EBB7C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1200" dirty="0"/>
            <a:t>填报系统</a:t>
          </a:r>
        </a:p>
      </dgm:t>
    </dgm:pt>
    <dgm:pt modelId="{671A83AD-E09C-43DC-A4A9-A1495E700CFC}" cxnId="{8C49C4CD-51EC-44BC-8771-A6FA46866628}" type="parTrans">
      <dgm:prSet/>
      <dgm:spPr/>
      <dgm:t>
        <a:bodyPr/>
        <a:lstStyle/>
        <a:p>
          <a:endParaRPr lang="zh-CN" altLang="en-US"/>
        </a:p>
      </dgm:t>
    </dgm:pt>
    <dgm:pt modelId="{C9D91EC7-4DE7-4D60-A4B2-A21068865263}" cxnId="{8C49C4CD-51EC-44BC-8771-A6FA46866628}" type="sibTrans">
      <dgm:prSet/>
      <dgm:spPr/>
      <dgm:t>
        <a:bodyPr/>
        <a:lstStyle/>
        <a:p>
          <a:endParaRPr lang="zh-CN" altLang="en-US"/>
        </a:p>
      </dgm:t>
    </dgm:pt>
    <dgm:pt modelId="{EAE2B917-4F4E-46BD-9EEF-62FD5435B4A2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1200" dirty="0"/>
            <a:t>提交申请</a:t>
          </a:r>
        </a:p>
      </dgm:t>
    </dgm:pt>
    <dgm:pt modelId="{8A454CD6-BAEF-4805-9AA0-2573DC593F94}" cxnId="{91900239-2462-4C2B-A236-BC627F366738}" type="parTrans">
      <dgm:prSet/>
      <dgm:spPr/>
      <dgm:t>
        <a:bodyPr/>
        <a:lstStyle/>
        <a:p>
          <a:endParaRPr lang="zh-CN" altLang="en-US"/>
        </a:p>
      </dgm:t>
    </dgm:pt>
    <dgm:pt modelId="{C21C80AE-A06F-4065-82DB-2AA94D6B7FC4}" cxnId="{91900239-2462-4C2B-A236-BC627F366738}" type="sibTrans">
      <dgm:prSet/>
      <dgm:spPr/>
      <dgm:t>
        <a:bodyPr/>
        <a:lstStyle/>
        <a:p>
          <a:endParaRPr lang="zh-CN" altLang="en-US"/>
        </a:p>
      </dgm:t>
    </dgm:pt>
    <dgm:pt modelId="{042D4EBA-2A33-4950-A337-BB77E08F869F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/>
            <a:t>导师</a:t>
          </a:r>
        </a:p>
      </dgm:t>
    </dgm:pt>
    <dgm:pt modelId="{BB2233A5-6A3C-4234-AC02-9AC6DA735E8C}" cxnId="{83785736-86CA-4077-B793-1AF006BFF395}" type="parTrans">
      <dgm:prSet/>
      <dgm:spPr/>
      <dgm:t>
        <a:bodyPr/>
        <a:lstStyle/>
        <a:p>
          <a:endParaRPr lang="zh-CN" altLang="en-US"/>
        </a:p>
      </dgm:t>
    </dgm:pt>
    <dgm:pt modelId="{70D9DDE4-DAA8-4FBB-9377-6C443C37F0BF}" cxnId="{83785736-86CA-4077-B793-1AF006BFF395}" type="sibTrans">
      <dgm:prSet/>
      <dgm:spPr/>
      <dgm:t>
        <a:bodyPr/>
        <a:lstStyle/>
        <a:p>
          <a:endParaRPr lang="zh-CN" altLang="en-US"/>
        </a:p>
      </dgm:t>
    </dgm:pt>
    <dgm:pt modelId="{130723C2-DE5B-4A1C-A255-186556C30EBF}">
      <dgm:prSet phldrT="[文本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zh-CN" altLang="en-US" dirty="0"/>
            <a:t>审阅内容</a:t>
          </a:r>
        </a:p>
      </dgm:t>
    </dgm:pt>
    <dgm:pt modelId="{3F1FB906-E4D4-4A7D-BA0B-B0A0BA9A03A0}" cxnId="{FF0C423C-8A40-486E-AF0B-ED9C4943EBF9}" type="parTrans">
      <dgm:prSet/>
      <dgm:spPr/>
      <dgm:t>
        <a:bodyPr/>
        <a:lstStyle/>
        <a:p>
          <a:endParaRPr lang="zh-CN" altLang="en-US"/>
        </a:p>
      </dgm:t>
    </dgm:pt>
    <dgm:pt modelId="{615273F7-5D36-428D-91DB-48E2E437CEC9}" cxnId="{FF0C423C-8A40-486E-AF0B-ED9C4943EBF9}" type="sibTrans">
      <dgm:prSet/>
      <dgm:spPr/>
      <dgm:t>
        <a:bodyPr/>
        <a:lstStyle/>
        <a:p>
          <a:endParaRPr lang="zh-CN" altLang="en-US"/>
        </a:p>
      </dgm:t>
    </dgm:pt>
    <dgm:pt modelId="{506B3428-3CD7-456F-BF77-80022E692FDC}">
      <dgm:prSet phldrT="[文本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zh-CN" altLang="en-US" dirty="0"/>
            <a:t>提交意见</a:t>
          </a:r>
        </a:p>
      </dgm:t>
    </dgm:pt>
    <dgm:pt modelId="{C5D458BE-522F-4BE3-BDC5-64A6708BA917}" cxnId="{513B13AD-21FF-4EEC-99FC-D6F252970557}" type="parTrans">
      <dgm:prSet/>
      <dgm:spPr/>
      <dgm:t>
        <a:bodyPr/>
        <a:lstStyle/>
        <a:p>
          <a:endParaRPr lang="zh-CN" altLang="en-US"/>
        </a:p>
      </dgm:t>
    </dgm:pt>
    <dgm:pt modelId="{A32F718F-9815-4267-99CD-D4DF207317E6}" cxnId="{513B13AD-21FF-4EEC-99FC-D6F252970557}" type="sibTrans">
      <dgm:prSet/>
      <dgm:spPr/>
      <dgm:t>
        <a:bodyPr/>
        <a:lstStyle/>
        <a:p>
          <a:endParaRPr lang="zh-CN" altLang="en-US"/>
        </a:p>
      </dgm:t>
    </dgm:pt>
    <dgm:pt modelId="{9FF3AAC3-0E06-4CE2-AC7C-0D69F5C26F42}">
      <dgm:prSet phldrT="[文本]"/>
      <dgm:spPr>
        <a:solidFill>
          <a:srgbClr val="FF0000"/>
        </a:solidFill>
      </dgm:spPr>
      <dgm:t>
        <a:bodyPr/>
        <a:lstStyle/>
        <a:p>
          <a:r>
            <a:rPr lang="zh-CN" altLang="en-US" dirty="0"/>
            <a:t>研究生部</a:t>
          </a:r>
        </a:p>
      </dgm:t>
    </dgm:pt>
    <dgm:pt modelId="{0B0747EB-84BE-4137-BA33-B5B64CEB9B56}" cxnId="{339EF288-7C90-4248-A194-1A2B792AA5E5}" type="parTrans">
      <dgm:prSet/>
      <dgm:spPr/>
      <dgm:t>
        <a:bodyPr/>
        <a:lstStyle/>
        <a:p>
          <a:endParaRPr lang="zh-CN" altLang="en-US"/>
        </a:p>
      </dgm:t>
    </dgm:pt>
    <dgm:pt modelId="{49BB34C5-0BCA-4D8B-8C27-D59EE1AB91C2}" cxnId="{339EF288-7C90-4248-A194-1A2B792AA5E5}" type="sibTrans">
      <dgm:prSet/>
      <dgm:spPr/>
      <dgm:t>
        <a:bodyPr/>
        <a:lstStyle/>
        <a:p>
          <a:endParaRPr lang="zh-CN" altLang="en-US"/>
        </a:p>
      </dgm:t>
    </dgm:pt>
    <dgm:pt modelId="{0475B17D-CEE3-4DDD-9AE2-D1E9EC3677AB}">
      <dgm:prSet phldrT="[文本]" phldr="0" custT="0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申请者提交</a:t>
          </a:r>
          <a:r>
            <a:rPr lang="zh-CN" altLang="en-US" b="1" dirty="0">
              <a:highlight>
                <a:srgbClr val="FF00FF"/>
              </a:highlight>
            </a:rPr>
            <a:t>秘书资料（学号、姓名）</a:t>
          </a:r>
          <a:r>
            <a:rPr lang="zh-CN" altLang="en-US" dirty="0"/>
            <a:t/>
          </a:r>
          <a:endParaRPr lang="zh-CN" altLang="en-US" dirty="0"/>
        </a:p>
      </dgm:t>
    </dgm:pt>
    <dgm:pt modelId="{307A86FA-48EC-451B-938C-2AF00BCF7CD6}" cxnId="{4A9F1A93-9E75-4A08-B766-F8EA2BE3D06B}" type="parTrans">
      <dgm:prSet/>
      <dgm:spPr/>
      <dgm:t>
        <a:bodyPr/>
        <a:lstStyle/>
        <a:p>
          <a:endParaRPr lang="zh-CN" altLang="en-US"/>
        </a:p>
      </dgm:t>
    </dgm:pt>
    <dgm:pt modelId="{07343148-4987-450E-BC69-56B3BCBC439A}" cxnId="{4A9F1A93-9E75-4A08-B766-F8EA2BE3D06B}" type="sibTrans">
      <dgm:prSet/>
      <dgm:spPr/>
      <dgm:t>
        <a:bodyPr/>
        <a:lstStyle/>
        <a:p>
          <a:endParaRPr lang="zh-CN" altLang="en-US"/>
        </a:p>
      </dgm:t>
    </dgm:pt>
    <dgm:pt modelId="{1E501ED0-31D9-4FFC-AC6C-AC11D4D21E15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指定秘书</a:t>
          </a:r>
          <a:r>
            <a:rPr/>
            <a:t/>
          </a:r>
          <a:endParaRPr/>
        </a:p>
      </dgm:t>
    </dgm:pt>
    <dgm:pt modelId="{3B31F377-D893-4B28-BE36-9DFD1DD61943}" cxnId="{C50D151B-9BB7-4D3B-959D-B2E09FF84E25}" type="parTrans">
      <dgm:prSet/>
      <dgm:spPr/>
    </dgm:pt>
    <dgm:pt modelId="{4066D988-80B8-409F-AB1A-3F47B5A84DAF}" cxnId="{C50D151B-9BB7-4D3B-959D-B2E09FF84E25}" type="sibTrans">
      <dgm:prSet/>
      <dgm:spPr/>
    </dgm:pt>
    <dgm:pt modelId="{077DF8EC-167C-41E9-8EF0-9F486EFBD2B9}">
      <dgm:prSet phldrT="[文本]"/>
      <dgm:spPr/>
      <dgm:t>
        <a:bodyPr/>
        <a:lstStyle/>
        <a:p>
          <a:r>
            <a:rPr lang="zh-CN" altLang="en-US" dirty="0"/>
            <a:t>秘书</a:t>
          </a:r>
        </a:p>
      </dgm:t>
    </dgm:pt>
    <dgm:pt modelId="{3C2835BD-2528-4D30-8731-481336209C40}" cxnId="{9A078C33-B7D3-4462-88B8-33282C796894}" type="parTrans">
      <dgm:prSet/>
      <dgm:spPr/>
      <dgm:t>
        <a:bodyPr/>
        <a:lstStyle/>
        <a:p>
          <a:endParaRPr lang="zh-CN" altLang="en-US"/>
        </a:p>
      </dgm:t>
    </dgm:pt>
    <dgm:pt modelId="{230B4CEB-A64A-4153-AEE6-BAE38B35EE74}" cxnId="{9A078C33-B7D3-4462-88B8-33282C796894}" type="sibTrans">
      <dgm:prSet/>
      <dgm:spPr/>
      <dgm:t>
        <a:bodyPr/>
        <a:lstStyle/>
        <a:p>
          <a:endParaRPr lang="zh-CN" altLang="en-US"/>
        </a:p>
      </dgm:t>
    </dgm:pt>
    <dgm:pt modelId="{3E9B7905-74E6-45B4-ACC2-DB7F86D4EBDC}">
      <dgm:prSet phldrT="[文本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zh-CN" altLang="en-US" dirty="0"/>
            <a:t>按照要求填报系统</a:t>
          </a:r>
        </a:p>
      </dgm:t>
    </dgm:pt>
    <dgm:pt modelId="{61D718B9-57AA-4B3B-AE1B-007A49FD5AB1}" cxnId="{06793DD1-8935-453A-AACC-4BE7574B5BE1}" type="parTrans">
      <dgm:prSet/>
      <dgm:spPr/>
      <dgm:t>
        <a:bodyPr/>
        <a:lstStyle/>
        <a:p>
          <a:endParaRPr lang="zh-CN" altLang="en-US"/>
        </a:p>
      </dgm:t>
    </dgm:pt>
    <dgm:pt modelId="{18078450-1DA9-4EAA-BF49-6E1E88739447}" cxnId="{06793DD1-8935-453A-AACC-4BE7574B5BE1}" type="sibTrans">
      <dgm:prSet/>
      <dgm:spPr/>
      <dgm:t>
        <a:bodyPr/>
        <a:lstStyle/>
        <a:p>
          <a:endParaRPr lang="zh-CN" altLang="en-US"/>
        </a:p>
      </dgm:t>
    </dgm:pt>
    <dgm:pt modelId="{78870F05-B0EA-49C3-BF11-BA8D1A3BFEEC}">
      <dgm:prSet phldrT="[文本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zh-CN" altLang="en-US" dirty="0"/>
            <a:t>维护考核内容</a:t>
          </a:r>
        </a:p>
      </dgm:t>
    </dgm:pt>
    <dgm:pt modelId="{07B18039-5813-4C62-9F51-A781CE4FD8D1}" cxnId="{88C28983-E024-4618-92EF-76AE255376DC}" type="parTrans">
      <dgm:prSet/>
      <dgm:spPr/>
      <dgm:t>
        <a:bodyPr/>
        <a:lstStyle/>
        <a:p>
          <a:endParaRPr lang="zh-CN" altLang="en-US"/>
        </a:p>
      </dgm:t>
    </dgm:pt>
    <dgm:pt modelId="{1DFF1BA7-8C02-4A2B-8CBC-80B757D916C1}" cxnId="{88C28983-E024-4618-92EF-76AE255376DC}" type="sibTrans">
      <dgm:prSet/>
      <dgm:spPr/>
      <dgm:t>
        <a:bodyPr/>
        <a:lstStyle/>
        <a:p>
          <a:endParaRPr lang="zh-CN" altLang="en-US"/>
        </a:p>
      </dgm:t>
    </dgm:pt>
    <dgm:pt modelId="{358FC502-1B4E-4BAD-954C-C12AD3D57FB1}">
      <dgm:prSet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ea typeface="宋体" panose="02010600030101010101" pitchFamily="2" charset="-122"/>
            </a:rPr>
            <a:t>研究生部</a:t>
          </a:r>
          <a:endParaRPr lang="zh-CN" altLang="en-US" dirty="0"/>
        </a:p>
      </dgm:t>
    </dgm:pt>
    <dgm:pt modelId="{12B5547A-7558-42D0-8314-6A7FCD4088E1}" cxnId="{E95DF600-ACAC-4C87-B510-CA057A2BBC4C}" type="parTrans">
      <dgm:prSet/>
      <dgm:spPr/>
      <dgm:t>
        <a:bodyPr/>
        <a:lstStyle/>
        <a:p>
          <a:endParaRPr lang="zh-CN" altLang="en-US"/>
        </a:p>
      </dgm:t>
    </dgm:pt>
    <dgm:pt modelId="{28ADA4E2-6913-4321-8064-5326D2685CB5}" cxnId="{E95DF600-ACAC-4C87-B510-CA057A2BBC4C}" type="sibTrans">
      <dgm:prSet/>
      <dgm:spPr/>
      <dgm:t>
        <a:bodyPr/>
        <a:lstStyle/>
        <a:p>
          <a:endParaRPr lang="zh-CN" altLang="en-US"/>
        </a:p>
      </dgm:t>
    </dgm:pt>
    <dgm:pt modelId="{6EA64E6E-10B8-4038-9BDA-E37A0B5B3BC7}">
      <dgm:prSet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ea typeface="宋体" panose="02010600030101010101" pitchFamily="2" charset="-122"/>
            </a:rPr>
            <a:t>审核并通过</a:t>
          </a:r>
          <a:endParaRPr lang="zh-CN" altLang="en-US" dirty="0"/>
        </a:p>
      </dgm:t>
    </dgm:pt>
    <dgm:pt modelId="{6A6D606C-C330-4E54-A83C-127FAA62FDC1}" cxnId="{4185A7F9-633F-427D-911B-A8A439AD59E0}" type="parTrans">
      <dgm:prSet/>
      <dgm:spPr/>
      <dgm:t>
        <a:bodyPr/>
        <a:lstStyle/>
        <a:p>
          <a:endParaRPr lang="zh-CN" altLang="en-US"/>
        </a:p>
      </dgm:t>
    </dgm:pt>
    <dgm:pt modelId="{6A37BB6D-7BF5-4AA1-8A82-0B03BC24C4D8}" cxnId="{4185A7F9-633F-427D-911B-A8A439AD59E0}" type="sibTrans">
      <dgm:prSet/>
      <dgm:spPr/>
      <dgm:t>
        <a:bodyPr/>
        <a:lstStyle/>
        <a:p>
          <a:endParaRPr lang="zh-CN" altLang="en-US"/>
        </a:p>
      </dgm:t>
    </dgm:pt>
    <dgm:pt modelId="{4EAD228D-6092-404B-A02F-3737DED9BA2A}">
      <dgm:prSet/>
      <dgm:spPr/>
      <dgm:t>
        <a:bodyPr/>
        <a:lstStyle/>
        <a:p>
          <a:r>
            <a:rPr lang="zh-CN" altLang="en-US" dirty="0"/>
            <a:t>审核并通过</a:t>
          </a:r>
        </a:p>
      </dgm:t>
    </dgm:pt>
    <dgm:pt modelId="{59FD2E1C-ADA4-466E-9D4E-28F1334C16A8}" cxnId="{C9AAF882-20F2-475B-BBC8-A2AEEC80FB4A}" type="parTrans">
      <dgm:prSet/>
      <dgm:spPr/>
      <dgm:t>
        <a:bodyPr/>
        <a:lstStyle/>
        <a:p>
          <a:endParaRPr lang="zh-CN" altLang="en-US"/>
        </a:p>
      </dgm:t>
    </dgm:pt>
    <dgm:pt modelId="{113A395D-5757-4D1D-B95A-178A7B176D26}" cxnId="{C9AAF882-20F2-475B-BBC8-A2AEEC80FB4A}" type="sibTrans">
      <dgm:prSet/>
      <dgm:spPr/>
      <dgm:t>
        <a:bodyPr/>
        <a:lstStyle/>
        <a:p>
          <a:endParaRPr lang="zh-CN" altLang="en-US"/>
        </a:p>
      </dgm:t>
    </dgm:pt>
    <dgm:pt modelId="{D8FD7654-F871-4BBE-86C2-548202B3D01D}">
      <dgm:prSet/>
      <dgm:spPr/>
      <dgm:t>
        <a:bodyPr/>
        <a:lstStyle/>
        <a:p>
          <a:r>
            <a:rPr lang="zh-CN" altLang="en-US" dirty="0"/>
            <a:t>申请者取得必修环节学分</a:t>
          </a:r>
        </a:p>
      </dgm:t>
    </dgm:pt>
    <dgm:pt modelId="{55813B7B-7C9E-453A-99BA-2A9BB6F87B73}" cxnId="{0E5C8413-9CEF-465C-BBE8-640E8A8DBFE2}" type="parTrans">
      <dgm:prSet/>
      <dgm:spPr/>
      <dgm:t>
        <a:bodyPr/>
        <a:lstStyle/>
        <a:p>
          <a:endParaRPr lang="zh-CN" altLang="en-US"/>
        </a:p>
      </dgm:t>
    </dgm:pt>
    <dgm:pt modelId="{4EBC932B-3E96-4B60-A95D-183723F03051}" cxnId="{0E5C8413-9CEF-465C-BBE8-640E8A8DBFE2}" type="sibTrans">
      <dgm:prSet/>
      <dgm:spPr/>
      <dgm:t>
        <a:bodyPr/>
        <a:lstStyle/>
        <a:p>
          <a:endParaRPr lang="zh-CN" altLang="en-US"/>
        </a:p>
      </dgm:t>
    </dgm:pt>
    <dgm:pt modelId="{0ADFB371-4D5A-4C1A-9E01-AB7D16E0ADD3}" type="pres">
      <dgm:prSet presAssocID="{35BBE9B4-F781-4E5A-B24D-B3789F4FA6E0}" presName="Name0" presStyleCnt="0">
        <dgm:presLayoutVars>
          <dgm:dir/>
          <dgm:animLvl val="lvl"/>
          <dgm:resizeHandles val="exact"/>
        </dgm:presLayoutVars>
      </dgm:prSet>
      <dgm:spPr/>
    </dgm:pt>
    <dgm:pt modelId="{458114D9-A536-4E1B-8B79-FE9C1929A1FF}" type="pres">
      <dgm:prSet presAssocID="{35BBE9B4-F781-4E5A-B24D-B3789F4FA6E0}" presName="tSp" presStyleCnt="0"/>
      <dgm:spPr/>
    </dgm:pt>
    <dgm:pt modelId="{7BB771A2-CA4C-43CD-B7D9-2A73AEF6C0B0}" type="pres">
      <dgm:prSet presAssocID="{35BBE9B4-F781-4E5A-B24D-B3789F4FA6E0}" presName="bSp" presStyleCnt="0"/>
      <dgm:spPr/>
    </dgm:pt>
    <dgm:pt modelId="{77801275-2766-4198-ABF7-9533F1EBF5CC}" type="pres">
      <dgm:prSet presAssocID="{35BBE9B4-F781-4E5A-B24D-B3789F4FA6E0}" presName="process" presStyleCnt="0"/>
      <dgm:spPr/>
    </dgm:pt>
    <dgm:pt modelId="{59377C20-33AF-4ED4-B6BF-9BB9CD291DC8}" type="pres">
      <dgm:prSet presAssocID="{423E2B06-50E0-4D9A-A626-DF7B5E042661}" presName="composite1" presStyleCnt="0"/>
      <dgm:spPr/>
    </dgm:pt>
    <dgm:pt modelId="{A4DBC65D-F353-43EA-98BE-A6D8E8F0B3B1}" type="pres">
      <dgm:prSet presAssocID="{423E2B06-50E0-4D9A-A626-DF7B5E042661}" presName="dummyNode1" presStyleCnt="0"/>
      <dgm:spPr/>
    </dgm:pt>
    <dgm:pt modelId="{36E258A2-2C40-4BEF-8324-AAEF6664902A}" type="pres">
      <dgm:prSet presAssocID="{423E2B06-50E0-4D9A-A626-DF7B5E042661}" presName="childNode1" presStyleLbl="bgAcc1" presStyleIdx="0" presStyleCnt="5">
        <dgm:presLayoutVars>
          <dgm:bulletEnabled val="1"/>
        </dgm:presLayoutVars>
      </dgm:prSet>
      <dgm:spPr/>
    </dgm:pt>
    <dgm:pt modelId="{ED2A3A52-5A1A-4650-8A6E-956E43A8A390}" type="pres">
      <dgm:prSet presAssocID="{423E2B06-50E0-4D9A-A626-DF7B5E042661}" presName="childNode1tx" presStyleCnt="0">
        <dgm:presLayoutVars>
          <dgm:bulletEnabled val="1"/>
        </dgm:presLayoutVars>
      </dgm:prSet>
      <dgm:spPr/>
    </dgm:pt>
    <dgm:pt modelId="{D42B762D-55E5-4355-9F7F-7B8DDECE2CCF}" type="pres">
      <dgm:prSet presAssocID="{423E2B06-50E0-4D9A-A626-DF7B5E042661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881D67F5-A455-49C2-9820-119B3864907F}" type="pres">
      <dgm:prSet presAssocID="{423E2B06-50E0-4D9A-A626-DF7B5E042661}" presName="connSite1" presStyleCnt="0"/>
      <dgm:spPr/>
    </dgm:pt>
    <dgm:pt modelId="{13005DD2-2669-42CD-BFF9-4C629A09334D}" type="pres">
      <dgm:prSet presAssocID="{4925B400-4F0E-494A-85E3-F133E86D8FE8}" presName="Name9" presStyleLbl="sibTrans2D1" presStyleIdx="0" presStyleCnt="4"/>
      <dgm:spPr/>
    </dgm:pt>
    <dgm:pt modelId="{A753D50C-52CD-4B92-BEC3-4616CE2BF6AA}" type="pres">
      <dgm:prSet presAssocID="{042D4EBA-2A33-4950-A337-BB77E08F869F}" presName="composite2" presStyleCnt="0"/>
      <dgm:spPr/>
    </dgm:pt>
    <dgm:pt modelId="{74BDEFB8-86E5-43A1-9442-9A535AE19242}" type="pres">
      <dgm:prSet presAssocID="{042D4EBA-2A33-4950-A337-BB77E08F869F}" presName="dummyNode2" presStyleCnt="0"/>
      <dgm:spPr/>
    </dgm:pt>
    <dgm:pt modelId="{90F97DB9-1992-414A-8B7A-9C3F89BAC56A}" type="pres">
      <dgm:prSet presAssocID="{042D4EBA-2A33-4950-A337-BB77E08F869F}" presName="childNode2" presStyleLbl="bgAcc1" presStyleIdx="1" presStyleCnt="5" custLinFactNeighborX="320" custLinFactNeighborY="2380">
        <dgm:presLayoutVars>
          <dgm:bulletEnabled val="1"/>
        </dgm:presLayoutVars>
      </dgm:prSet>
      <dgm:spPr/>
    </dgm:pt>
    <dgm:pt modelId="{25EE48EC-ED0B-4289-B4EE-8F53D81478D9}" type="pres">
      <dgm:prSet presAssocID="{042D4EBA-2A33-4950-A337-BB77E08F869F}" presName="childNode2tx" presStyleCnt="0">
        <dgm:presLayoutVars>
          <dgm:bulletEnabled val="1"/>
        </dgm:presLayoutVars>
      </dgm:prSet>
      <dgm:spPr/>
    </dgm:pt>
    <dgm:pt modelId="{E93902A2-AEA7-4CA1-A906-BCD85A672AE7}" type="pres">
      <dgm:prSet presAssocID="{042D4EBA-2A33-4950-A337-BB77E08F869F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CF0434AD-F69D-467B-9787-A6C1C82BD244}" type="pres">
      <dgm:prSet presAssocID="{042D4EBA-2A33-4950-A337-BB77E08F869F}" presName="connSite2" presStyleCnt="0"/>
      <dgm:spPr/>
    </dgm:pt>
    <dgm:pt modelId="{F8EC7516-399C-4B5E-91C9-5559A6AC6017}" type="pres">
      <dgm:prSet presAssocID="{70D9DDE4-DAA8-4FBB-9377-6C443C37F0BF}" presName="Name18" presStyleLbl="sibTrans2D1" presStyleIdx="1" presStyleCnt="4"/>
      <dgm:spPr/>
    </dgm:pt>
    <dgm:pt modelId="{BDE78AAF-6540-4858-896A-06C8C2447D6E}" type="pres">
      <dgm:prSet presAssocID="{9FF3AAC3-0E06-4CE2-AC7C-0D69F5C26F42}" presName="composite1" presStyleCnt="0"/>
      <dgm:spPr/>
    </dgm:pt>
    <dgm:pt modelId="{890F1CE6-6561-43CD-88E5-630AE85B40F3}" type="pres">
      <dgm:prSet presAssocID="{9FF3AAC3-0E06-4CE2-AC7C-0D69F5C26F42}" presName="dummyNode1" presStyleCnt="0"/>
      <dgm:spPr/>
    </dgm:pt>
    <dgm:pt modelId="{F9377C30-5F87-483B-9610-4361C931FF1B}" type="pres">
      <dgm:prSet presAssocID="{9FF3AAC3-0E06-4CE2-AC7C-0D69F5C26F42}" presName="childNode1" presStyleLbl="bgAcc1" presStyleIdx="2" presStyleCnt="5" custScaleX="131668">
        <dgm:presLayoutVars>
          <dgm:bulletEnabled val="1"/>
        </dgm:presLayoutVars>
      </dgm:prSet>
      <dgm:spPr/>
    </dgm:pt>
    <dgm:pt modelId="{228EBDF1-B74A-4BA2-A92C-88DBBB0443F1}" type="pres">
      <dgm:prSet presAssocID="{9FF3AAC3-0E06-4CE2-AC7C-0D69F5C26F42}" presName="childNode1tx" presStyleCnt="0">
        <dgm:presLayoutVars>
          <dgm:bulletEnabled val="1"/>
        </dgm:presLayoutVars>
      </dgm:prSet>
      <dgm:spPr/>
    </dgm:pt>
    <dgm:pt modelId="{B824915A-1627-4058-A9BC-AC1E79B83D42}" type="pres">
      <dgm:prSet presAssocID="{9FF3AAC3-0E06-4CE2-AC7C-0D69F5C26F42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94B2750F-D24A-491A-A1EE-3E6FF08AD5AE}" type="pres">
      <dgm:prSet presAssocID="{9FF3AAC3-0E06-4CE2-AC7C-0D69F5C26F42}" presName="connSite1" presStyleCnt="0"/>
      <dgm:spPr/>
    </dgm:pt>
    <dgm:pt modelId="{6553DF35-C6E6-4FFC-AF0A-7AC70383F47F}" type="pres">
      <dgm:prSet presAssocID="{49BB34C5-0BCA-4D8B-8C27-D59EE1AB91C2}" presName="Name9" presStyleLbl="sibTrans2D1" presStyleIdx="2" presStyleCnt="4"/>
      <dgm:spPr/>
    </dgm:pt>
    <dgm:pt modelId="{3D75FE4F-9447-4B35-A62E-DE325873BDEE}" type="pres">
      <dgm:prSet presAssocID="{077DF8EC-167C-41E9-8EF0-9F486EFBD2B9}" presName="composite2" presStyleCnt="0"/>
      <dgm:spPr/>
    </dgm:pt>
    <dgm:pt modelId="{421C8FF1-0719-4E3F-9754-408128DF9C9A}" type="pres">
      <dgm:prSet presAssocID="{077DF8EC-167C-41E9-8EF0-9F486EFBD2B9}" presName="dummyNode2" presStyleCnt="0"/>
      <dgm:spPr/>
    </dgm:pt>
    <dgm:pt modelId="{9C56B863-38F0-4BA1-BB18-B87C49329FA6}" type="pres">
      <dgm:prSet presAssocID="{077DF8EC-167C-41E9-8EF0-9F486EFBD2B9}" presName="childNode2" presStyleLbl="bgAcc1" presStyleIdx="3" presStyleCnt="5">
        <dgm:presLayoutVars>
          <dgm:bulletEnabled val="1"/>
        </dgm:presLayoutVars>
      </dgm:prSet>
      <dgm:spPr/>
    </dgm:pt>
    <dgm:pt modelId="{D553803B-21CA-4960-B9B4-CAA58CC49DF1}" type="pres">
      <dgm:prSet presAssocID="{077DF8EC-167C-41E9-8EF0-9F486EFBD2B9}" presName="childNode2tx" presStyleCnt="0">
        <dgm:presLayoutVars>
          <dgm:bulletEnabled val="1"/>
        </dgm:presLayoutVars>
      </dgm:prSet>
      <dgm:spPr/>
    </dgm:pt>
    <dgm:pt modelId="{1F02140A-318A-4025-B2B3-810D069CBB74}" type="pres">
      <dgm:prSet presAssocID="{077DF8EC-167C-41E9-8EF0-9F486EFBD2B9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9E49A9E2-2C3B-4438-8493-3AF933A239F5}" type="pres">
      <dgm:prSet presAssocID="{077DF8EC-167C-41E9-8EF0-9F486EFBD2B9}" presName="connSite2" presStyleCnt="0"/>
      <dgm:spPr/>
    </dgm:pt>
    <dgm:pt modelId="{B92862F9-2C91-4D8E-9318-A72DB70A17C6}" type="pres">
      <dgm:prSet presAssocID="{230B4CEB-A64A-4153-AEE6-BAE38B35EE74}" presName="Name18" presStyleLbl="sibTrans2D1" presStyleIdx="3" presStyleCnt="4"/>
      <dgm:spPr/>
    </dgm:pt>
    <dgm:pt modelId="{DB2D48B7-32C0-443C-8233-F07922D7371C}" type="pres">
      <dgm:prSet presAssocID="{358FC502-1B4E-4BAD-954C-C12AD3D57FB1}" presName="composite1" presStyleCnt="0"/>
      <dgm:spPr/>
    </dgm:pt>
    <dgm:pt modelId="{FCC310CA-7228-4DCD-9E80-4F5018B64519}" type="pres">
      <dgm:prSet presAssocID="{358FC502-1B4E-4BAD-954C-C12AD3D57FB1}" presName="dummyNode1" presStyleCnt="0"/>
      <dgm:spPr/>
    </dgm:pt>
    <dgm:pt modelId="{CF363ED4-32BF-437D-8C47-0BD77F0CAD1A}" type="pres">
      <dgm:prSet presAssocID="{358FC502-1B4E-4BAD-954C-C12AD3D57FB1}" presName="childNode1" presStyleLbl="bgAcc1" presStyleIdx="4" presStyleCnt="5">
        <dgm:presLayoutVars>
          <dgm:bulletEnabled val="1"/>
        </dgm:presLayoutVars>
      </dgm:prSet>
      <dgm:spPr/>
    </dgm:pt>
    <dgm:pt modelId="{0F9312FF-8312-41BD-B28D-FE6629F07DD2}" type="pres">
      <dgm:prSet presAssocID="{358FC502-1B4E-4BAD-954C-C12AD3D57FB1}" presName="childNode1tx" presStyleCnt="0">
        <dgm:presLayoutVars>
          <dgm:bulletEnabled val="1"/>
        </dgm:presLayoutVars>
      </dgm:prSet>
      <dgm:spPr/>
    </dgm:pt>
    <dgm:pt modelId="{62C21B21-EE9A-41F7-85AD-7B6EA66467B9}" type="pres">
      <dgm:prSet presAssocID="{358FC502-1B4E-4BAD-954C-C12AD3D57FB1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261F1E70-FE2D-4DC5-B523-E2A897FBA217}" type="pres">
      <dgm:prSet presAssocID="{358FC502-1B4E-4BAD-954C-C12AD3D57FB1}" presName="connSite1" presStyleCnt="0"/>
      <dgm:spPr/>
    </dgm:pt>
  </dgm:ptLst>
  <dgm:cxnLst>
    <dgm:cxn modelId="{0517CBD0-4438-42FD-83CE-E0BA85AB7590}" srcId="{35BBE9B4-F781-4E5A-B24D-B3789F4FA6E0}" destId="{423E2B06-50E0-4D9A-A626-DF7B5E042661}" srcOrd="0" destOrd="0" parTransId="{24061D8C-AF66-4183-AF9F-26633C34540E}" sibTransId="{4925B400-4F0E-494A-85E3-F133E86D8FE8}"/>
    <dgm:cxn modelId="{8C49C4CD-51EC-44BC-8771-A6FA46866628}" srcId="{423E2B06-50E0-4D9A-A626-DF7B5E042661}" destId="{8240FBE3-2E88-4841-96DE-C42A56EBB7C7}" srcOrd="0" destOrd="0" parTransId="{671A83AD-E09C-43DC-A4A9-A1495E700CFC}" sibTransId="{C9D91EC7-4DE7-4D60-A4B2-A21068865263}"/>
    <dgm:cxn modelId="{91900239-2462-4C2B-A236-BC627F366738}" srcId="{423E2B06-50E0-4D9A-A626-DF7B5E042661}" destId="{EAE2B917-4F4E-46BD-9EEF-62FD5435B4A2}" srcOrd="1" destOrd="0" parTransId="{8A454CD6-BAEF-4805-9AA0-2573DC593F94}" sibTransId="{C21C80AE-A06F-4065-82DB-2AA94D6B7FC4}"/>
    <dgm:cxn modelId="{83785736-86CA-4077-B793-1AF006BFF395}" srcId="{35BBE9B4-F781-4E5A-B24D-B3789F4FA6E0}" destId="{042D4EBA-2A33-4950-A337-BB77E08F869F}" srcOrd="1" destOrd="0" parTransId="{BB2233A5-6A3C-4234-AC02-9AC6DA735E8C}" sibTransId="{70D9DDE4-DAA8-4FBB-9377-6C443C37F0BF}"/>
    <dgm:cxn modelId="{FF0C423C-8A40-486E-AF0B-ED9C4943EBF9}" srcId="{042D4EBA-2A33-4950-A337-BB77E08F869F}" destId="{130723C2-DE5B-4A1C-A255-186556C30EBF}" srcOrd="0" destOrd="1" parTransId="{3F1FB906-E4D4-4A7D-BA0B-B0A0BA9A03A0}" sibTransId="{615273F7-5D36-428D-91DB-48E2E437CEC9}"/>
    <dgm:cxn modelId="{513B13AD-21FF-4EEC-99FC-D6F252970557}" srcId="{042D4EBA-2A33-4950-A337-BB77E08F869F}" destId="{506B3428-3CD7-456F-BF77-80022E692FDC}" srcOrd="1" destOrd="1" parTransId="{C5D458BE-522F-4BE3-BDC5-64A6708BA917}" sibTransId="{A32F718F-9815-4267-99CD-D4DF207317E6}"/>
    <dgm:cxn modelId="{339EF288-7C90-4248-A194-1A2B792AA5E5}" srcId="{35BBE9B4-F781-4E5A-B24D-B3789F4FA6E0}" destId="{9FF3AAC3-0E06-4CE2-AC7C-0D69F5C26F42}" srcOrd="2" destOrd="0" parTransId="{0B0747EB-84BE-4137-BA33-B5B64CEB9B56}" sibTransId="{49BB34C5-0BCA-4D8B-8C27-D59EE1AB91C2}"/>
    <dgm:cxn modelId="{4A9F1A93-9E75-4A08-B766-F8EA2BE3D06B}" srcId="{9FF3AAC3-0E06-4CE2-AC7C-0D69F5C26F42}" destId="{0475B17D-CEE3-4DDD-9AE2-D1E9EC3677AB}" srcOrd="0" destOrd="2" parTransId="{307A86FA-48EC-451B-938C-2AF00BCF7CD6}" sibTransId="{07343148-4987-450E-BC69-56B3BCBC439A}"/>
    <dgm:cxn modelId="{C50D151B-9BB7-4D3B-959D-B2E09FF84E25}" srcId="{9FF3AAC3-0E06-4CE2-AC7C-0D69F5C26F42}" destId="{1E501ED0-31D9-4FFC-AC6C-AC11D4D21E15}" srcOrd="1" destOrd="2" parTransId="{3B31F377-D893-4B28-BE36-9DFD1DD61943}" sibTransId="{4066D988-80B8-409F-AB1A-3F47B5A84DAF}"/>
    <dgm:cxn modelId="{9A078C33-B7D3-4462-88B8-33282C796894}" srcId="{35BBE9B4-F781-4E5A-B24D-B3789F4FA6E0}" destId="{077DF8EC-167C-41E9-8EF0-9F486EFBD2B9}" srcOrd="3" destOrd="0" parTransId="{3C2835BD-2528-4D30-8731-481336209C40}" sibTransId="{230B4CEB-A64A-4153-AEE6-BAE38B35EE74}"/>
    <dgm:cxn modelId="{06793DD1-8935-453A-AACC-4BE7574B5BE1}" srcId="{077DF8EC-167C-41E9-8EF0-9F486EFBD2B9}" destId="{3E9B7905-74E6-45B4-ACC2-DB7F86D4EBDC}" srcOrd="0" destOrd="3" parTransId="{61D718B9-57AA-4B3B-AE1B-007A49FD5AB1}" sibTransId="{18078450-1DA9-4EAA-BF49-6E1E88739447}"/>
    <dgm:cxn modelId="{88C28983-E024-4618-92EF-76AE255376DC}" srcId="{077DF8EC-167C-41E9-8EF0-9F486EFBD2B9}" destId="{78870F05-B0EA-49C3-BF11-BA8D1A3BFEEC}" srcOrd="1" destOrd="3" parTransId="{07B18039-5813-4C62-9F51-A781CE4FD8D1}" sibTransId="{1DFF1BA7-8C02-4A2B-8CBC-80B757D916C1}"/>
    <dgm:cxn modelId="{E95DF600-ACAC-4C87-B510-CA057A2BBC4C}" srcId="{35BBE9B4-F781-4E5A-B24D-B3789F4FA6E0}" destId="{358FC502-1B4E-4BAD-954C-C12AD3D57FB1}" srcOrd="4" destOrd="0" parTransId="{12B5547A-7558-42D0-8314-6A7FCD4088E1}" sibTransId="{28ADA4E2-6913-4321-8064-5326D2685CB5}"/>
    <dgm:cxn modelId="{4185A7F9-633F-427D-911B-A8A439AD59E0}" srcId="{358FC502-1B4E-4BAD-954C-C12AD3D57FB1}" destId="{6EA64E6E-10B8-4038-9BDA-E37A0B5B3BC7}" srcOrd="0" destOrd="4" parTransId="{6A6D606C-C330-4E54-A83C-127FAA62FDC1}" sibTransId="{6A37BB6D-7BF5-4AA1-8A82-0B03BC24C4D8}"/>
    <dgm:cxn modelId="{C9AAF882-20F2-475B-BBC8-A2AEEC80FB4A}" srcId="{358FC502-1B4E-4BAD-954C-C12AD3D57FB1}" destId="{4EAD228D-6092-404B-A02F-3737DED9BA2A}" srcOrd="1" destOrd="4" parTransId="{59FD2E1C-ADA4-466E-9D4E-28F1334C16A8}" sibTransId="{113A395D-5757-4D1D-B95A-178A7B176D26}"/>
    <dgm:cxn modelId="{0E5C8413-9CEF-465C-BBE8-640E8A8DBFE2}" srcId="{358FC502-1B4E-4BAD-954C-C12AD3D57FB1}" destId="{D8FD7654-F871-4BBE-86C2-548202B3D01D}" srcOrd="2" destOrd="4" parTransId="{55813B7B-7C9E-453A-99BA-2A9BB6F87B73}" sibTransId="{4EBC932B-3E96-4B60-A95D-183723F03051}"/>
    <dgm:cxn modelId="{4199E8E8-4944-4129-86CF-DD450A412399}" type="presOf" srcId="{35BBE9B4-F781-4E5A-B24D-B3789F4FA6E0}" destId="{0ADFB371-4D5A-4C1A-9E01-AB7D16E0ADD3}" srcOrd="0" destOrd="0" presId="urn:microsoft.com/office/officeart/2005/8/layout/hProcess4"/>
    <dgm:cxn modelId="{92A4B2A9-B2CC-4E38-97EA-CF11043EDB10}" type="presParOf" srcId="{0ADFB371-4D5A-4C1A-9E01-AB7D16E0ADD3}" destId="{458114D9-A536-4E1B-8B79-FE9C1929A1FF}" srcOrd="0" destOrd="0" presId="urn:microsoft.com/office/officeart/2005/8/layout/hProcess4"/>
    <dgm:cxn modelId="{747517BA-A345-420C-9BA4-0FB8D05DAE70}" type="presParOf" srcId="{0ADFB371-4D5A-4C1A-9E01-AB7D16E0ADD3}" destId="{7BB771A2-CA4C-43CD-B7D9-2A73AEF6C0B0}" srcOrd="1" destOrd="0" presId="urn:microsoft.com/office/officeart/2005/8/layout/hProcess4"/>
    <dgm:cxn modelId="{F1A30977-4465-4D7F-9EE7-B7DEF3AFA788}" type="presParOf" srcId="{0ADFB371-4D5A-4C1A-9E01-AB7D16E0ADD3}" destId="{77801275-2766-4198-ABF7-9533F1EBF5CC}" srcOrd="2" destOrd="0" presId="urn:microsoft.com/office/officeart/2005/8/layout/hProcess4"/>
    <dgm:cxn modelId="{73C726A0-37D9-40D5-A84C-04DDEDED4801}" type="presParOf" srcId="{77801275-2766-4198-ABF7-9533F1EBF5CC}" destId="{59377C20-33AF-4ED4-B6BF-9BB9CD291DC8}" srcOrd="0" destOrd="2" presId="urn:microsoft.com/office/officeart/2005/8/layout/hProcess4"/>
    <dgm:cxn modelId="{3AF26D94-897E-4387-9E11-AD17E95B9450}" type="presParOf" srcId="{59377C20-33AF-4ED4-B6BF-9BB9CD291DC8}" destId="{A4DBC65D-F353-43EA-98BE-A6D8E8F0B3B1}" srcOrd="0" destOrd="0" presId="urn:microsoft.com/office/officeart/2005/8/layout/hProcess4"/>
    <dgm:cxn modelId="{3F1A0A7D-F0A0-4627-AC5D-FC81B4B2394D}" type="presParOf" srcId="{59377C20-33AF-4ED4-B6BF-9BB9CD291DC8}" destId="{36E258A2-2C40-4BEF-8324-AAEF6664902A}" srcOrd="1" destOrd="0" presId="urn:microsoft.com/office/officeart/2005/8/layout/hProcess4"/>
    <dgm:cxn modelId="{C46EE359-3626-4D0F-9318-3152850B6060}" type="presOf" srcId="{8240FBE3-2E88-4841-96DE-C42A56EBB7C7}" destId="{36E258A2-2C40-4BEF-8324-AAEF6664902A}" srcOrd="0" destOrd="0" presId="urn:microsoft.com/office/officeart/2005/8/layout/hProcess4"/>
    <dgm:cxn modelId="{0511477D-E307-4208-8B13-04445FD1BFCF}" type="presOf" srcId="{EAE2B917-4F4E-46BD-9EEF-62FD5435B4A2}" destId="{36E258A2-2C40-4BEF-8324-AAEF6664902A}" srcOrd="0" destOrd="1" presId="urn:microsoft.com/office/officeart/2005/8/layout/hProcess4"/>
    <dgm:cxn modelId="{3A4CD9A7-B272-4680-811E-C9714088AF6B}" type="presParOf" srcId="{59377C20-33AF-4ED4-B6BF-9BB9CD291DC8}" destId="{ED2A3A52-5A1A-4650-8A6E-956E43A8A390}" srcOrd="2" destOrd="0" presId="urn:microsoft.com/office/officeart/2005/8/layout/hProcess4"/>
    <dgm:cxn modelId="{8876DEC4-A877-447A-B056-D68FA97A089D}" type="presOf" srcId="{8240FBE3-2E88-4841-96DE-C42A56EBB7C7}" destId="{ED2A3A52-5A1A-4650-8A6E-956E43A8A390}" srcOrd="1" destOrd="0" presId="urn:microsoft.com/office/officeart/2005/8/layout/hProcess4"/>
    <dgm:cxn modelId="{E42BC7E1-797A-4B68-9328-CAC9395869E6}" type="presOf" srcId="{EAE2B917-4F4E-46BD-9EEF-62FD5435B4A2}" destId="{ED2A3A52-5A1A-4650-8A6E-956E43A8A390}" srcOrd="1" destOrd="1" presId="urn:microsoft.com/office/officeart/2005/8/layout/hProcess4"/>
    <dgm:cxn modelId="{34F19682-5980-492C-9441-880128FA0EB9}" type="presParOf" srcId="{59377C20-33AF-4ED4-B6BF-9BB9CD291DC8}" destId="{D42B762D-55E5-4355-9F7F-7B8DDECE2CCF}" srcOrd="3" destOrd="0" presId="urn:microsoft.com/office/officeart/2005/8/layout/hProcess4"/>
    <dgm:cxn modelId="{A8837748-9BDC-4C3E-8A26-BC54E9B5EF4C}" type="presOf" srcId="{423E2B06-50E0-4D9A-A626-DF7B5E042661}" destId="{D42B762D-55E5-4355-9F7F-7B8DDECE2CCF}" srcOrd="0" destOrd="0" presId="urn:microsoft.com/office/officeart/2005/8/layout/hProcess4"/>
    <dgm:cxn modelId="{AB10FB6C-90FC-46A8-B97C-C36EFBE63F03}" type="presParOf" srcId="{59377C20-33AF-4ED4-B6BF-9BB9CD291DC8}" destId="{881D67F5-A455-49C2-9820-119B3864907F}" srcOrd="4" destOrd="0" presId="urn:microsoft.com/office/officeart/2005/8/layout/hProcess4"/>
    <dgm:cxn modelId="{591B3E8D-8E5D-47A6-8D8B-03FAA5C25089}" type="presParOf" srcId="{77801275-2766-4198-ABF7-9533F1EBF5CC}" destId="{13005DD2-2669-42CD-BFF9-4C629A09334D}" srcOrd="1" destOrd="2" presId="urn:microsoft.com/office/officeart/2005/8/layout/hProcess4"/>
    <dgm:cxn modelId="{A64550FD-39D1-4891-B9BF-A5496E8A602A}" type="presOf" srcId="{4925B400-4F0E-494A-85E3-F133E86D8FE8}" destId="{13005DD2-2669-42CD-BFF9-4C629A09334D}" srcOrd="0" destOrd="0" presId="urn:microsoft.com/office/officeart/2005/8/layout/hProcess4"/>
    <dgm:cxn modelId="{55E5C88F-055E-4C51-814B-7E69E2ADE70A}" type="presParOf" srcId="{77801275-2766-4198-ABF7-9533F1EBF5CC}" destId="{A753D50C-52CD-4B92-BEC3-4616CE2BF6AA}" srcOrd="2" destOrd="2" presId="urn:microsoft.com/office/officeart/2005/8/layout/hProcess4"/>
    <dgm:cxn modelId="{836E745A-B91B-412D-930E-EC925BD83E10}" type="presParOf" srcId="{A753D50C-52CD-4B92-BEC3-4616CE2BF6AA}" destId="{74BDEFB8-86E5-43A1-9442-9A535AE19242}" srcOrd="0" destOrd="2" presId="urn:microsoft.com/office/officeart/2005/8/layout/hProcess4"/>
    <dgm:cxn modelId="{D88B206E-9C26-4349-8CC8-290F103462EC}" type="presParOf" srcId="{A753D50C-52CD-4B92-BEC3-4616CE2BF6AA}" destId="{90F97DB9-1992-414A-8B7A-9C3F89BAC56A}" srcOrd="1" destOrd="2" presId="urn:microsoft.com/office/officeart/2005/8/layout/hProcess4"/>
    <dgm:cxn modelId="{DEB1BE4F-E8C2-4F87-BF3E-FBBC8620CA9D}" type="presOf" srcId="{130723C2-DE5B-4A1C-A255-186556C30EBF}" destId="{90F97DB9-1992-414A-8B7A-9C3F89BAC56A}" srcOrd="0" destOrd="0" presId="urn:microsoft.com/office/officeart/2005/8/layout/hProcess4"/>
    <dgm:cxn modelId="{46D5E9E9-9563-4405-98D2-789979994230}" type="presOf" srcId="{506B3428-3CD7-456F-BF77-80022E692FDC}" destId="{90F97DB9-1992-414A-8B7A-9C3F89BAC56A}" srcOrd="0" destOrd="1" presId="urn:microsoft.com/office/officeart/2005/8/layout/hProcess4"/>
    <dgm:cxn modelId="{CB08FF7C-E5EC-46B6-95F6-5E1E7F0BD4C6}" type="presParOf" srcId="{A753D50C-52CD-4B92-BEC3-4616CE2BF6AA}" destId="{25EE48EC-ED0B-4289-B4EE-8F53D81478D9}" srcOrd="2" destOrd="2" presId="urn:microsoft.com/office/officeart/2005/8/layout/hProcess4"/>
    <dgm:cxn modelId="{5B0067A6-C240-4E7A-B2B5-1E7AD23ABD15}" type="presOf" srcId="{130723C2-DE5B-4A1C-A255-186556C30EBF}" destId="{25EE48EC-ED0B-4289-B4EE-8F53D81478D9}" srcOrd="1" destOrd="0" presId="urn:microsoft.com/office/officeart/2005/8/layout/hProcess4"/>
    <dgm:cxn modelId="{C8ADE4C8-10E3-453C-BFFB-80C55982B32C}" type="presOf" srcId="{506B3428-3CD7-456F-BF77-80022E692FDC}" destId="{25EE48EC-ED0B-4289-B4EE-8F53D81478D9}" srcOrd="1" destOrd="1" presId="urn:microsoft.com/office/officeart/2005/8/layout/hProcess4"/>
    <dgm:cxn modelId="{9731003A-3B2A-4124-9049-A2D456BCD70B}" type="presParOf" srcId="{A753D50C-52CD-4B92-BEC3-4616CE2BF6AA}" destId="{E93902A2-AEA7-4CA1-A906-BCD85A672AE7}" srcOrd="3" destOrd="2" presId="urn:microsoft.com/office/officeart/2005/8/layout/hProcess4"/>
    <dgm:cxn modelId="{E0340510-1412-45FF-A000-E456DF2DA0A1}" type="presOf" srcId="{042D4EBA-2A33-4950-A337-BB77E08F869F}" destId="{E93902A2-AEA7-4CA1-A906-BCD85A672AE7}" srcOrd="0" destOrd="0" presId="urn:microsoft.com/office/officeart/2005/8/layout/hProcess4"/>
    <dgm:cxn modelId="{C87E126D-9A7A-498A-96CC-516D665F56F1}" type="presParOf" srcId="{A753D50C-52CD-4B92-BEC3-4616CE2BF6AA}" destId="{CF0434AD-F69D-467B-9787-A6C1C82BD244}" srcOrd="4" destOrd="2" presId="urn:microsoft.com/office/officeart/2005/8/layout/hProcess4"/>
    <dgm:cxn modelId="{22FA99E0-C70C-43AD-BE35-2D23A0576B15}" type="presParOf" srcId="{77801275-2766-4198-ABF7-9533F1EBF5CC}" destId="{F8EC7516-399C-4B5E-91C9-5559A6AC6017}" srcOrd="3" destOrd="2" presId="urn:microsoft.com/office/officeart/2005/8/layout/hProcess4"/>
    <dgm:cxn modelId="{892087EF-3967-4026-9AD5-53CF0B41BEB5}" type="presOf" srcId="{70D9DDE4-DAA8-4FBB-9377-6C443C37F0BF}" destId="{F8EC7516-399C-4B5E-91C9-5559A6AC6017}" srcOrd="0" destOrd="0" presId="urn:microsoft.com/office/officeart/2005/8/layout/hProcess4"/>
    <dgm:cxn modelId="{DF0AEC33-CB3C-4FAE-8180-EF201FF106A2}" type="presParOf" srcId="{77801275-2766-4198-ABF7-9533F1EBF5CC}" destId="{BDE78AAF-6540-4858-896A-06C8C2447D6E}" srcOrd="4" destOrd="2" presId="urn:microsoft.com/office/officeart/2005/8/layout/hProcess4"/>
    <dgm:cxn modelId="{DB8A81DF-02CA-4A0E-B5DC-C26BDA415977}" type="presParOf" srcId="{BDE78AAF-6540-4858-896A-06C8C2447D6E}" destId="{890F1CE6-6561-43CD-88E5-630AE85B40F3}" srcOrd="0" destOrd="4" presId="urn:microsoft.com/office/officeart/2005/8/layout/hProcess4"/>
    <dgm:cxn modelId="{0B60C09F-B3E1-44EA-B05D-A3A10F1D7301}" type="presParOf" srcId="{BDE78AAF-6540-4858-896A-06C8C2447D6E}" destId="{F9377C30-5F87-483B-9610-4361C931FF1B}" srcOrd="1" destOrd="4" presId="urn:microsoft.com/office/officeart/2005/8/layout/hProcess4"/>
    <dgm:cxn modelId="{484E51FE-E136-4522-AA90-66AF499DCC82}" type="presOf" srcId="{0475B17D-CEE3-4DDD-9AE2-D1E9EC3677AB}" destId="{F9377C30-5F87-483B-9610-4361C931FF1B}" srcOrd="0" destOrd="0" presId="urn:microsoft.com/office/officeart/2005/8/layout/hProcess4"/>
    <dgm:cxn modelId="{4960E3C4-191D-4049-8A63-6779A2A56541}" type="presOf" srcId="{1E501ED0-31D9-4FFC-AC6C-AC11D4D21E15}" destId="{F9377C30-5F87-483B-9610-4361C931FF1B}" srcOrd="0" destOrd="1" presId="urn:microsoft.com/office/officeart/2005/8/layout/hProcess4"/>
    <dgm:cxn modelId="{2B877F73-71A6-42D7-A59E-B34A91E71AAE}" type="presParOf" srcId="{BDE78AAF-6540-4858-896A-06C8C2447D6E}" destId="{228EBDF1-B74A-4BA2-A92C-88DBBB0443F1}" srcOrd="2" destOrd="4" presId="urn:microsoft.com/office/officeart/2005/8/layout/hProcess4"/>
    <dgm:cxn modelId="{D9F5829D-FFAB-4894-BC36-6560E2A1A91A}" type="presOf" srcId="{0475B17D-CEE3-4DDD-9AE2-D1E9EC3677AB}" destId="{228EBDF1-B74A-4BA2-A92C-88DBBB0443F1}" srcOrd="1" destOrd="0" presId="urn:microsoft.com/office/officeart/2005/8/layout/hProcess4"/>
    <dgm:cxn modelId="{A4461BC1-83C2-4168-B182-95033541FD8D}" type="presOf" srcId="{1E501ED0-31D9-4FFC-AC6C-AC11D4D21E15}" destId="{228EBDF1-B74A-4BA2-A92C-88DBBB0443F1}" srcOrd="1" destOrd="1" presId="urn:microsoft.com/office/officeart/2005/8/layout/hProcess4"/>
    <dgm:cxn modelId="{E3DC34E1-B423-4C01-9885-1BA85ED3AA1F}" type="presParOf" srcId="{BDE78AAF-6540-4858-896A-06C8C2447D6E}" destId="{B824915A-1627-4058-A9BC-AC1E79B83D42}" srcOrd="3" destOrd="4" presId="urn:microsoft.com/office/officeart/2005/8/layout/hProcess4"/>
    <dgm:cxn modelId="{FDA53EAF-B602-4BF7-90DA-0293B52C6430}" type="presOf" srcId="{9FF3AAC3-0E06-4CE2-AC7C-0D69F5C26F42}" destId="{B824915A-1627-4058-A9BC-AC1E79B83D42}" srcOrd="0" destOrd="0" presId="urn:microsoft.com/office/officeart/2005/8/layout/hProcess4"/>
    <dgm:cxn modelId="{29A2D864-9214-4BB7-858F-CB87D5AC33C1}" type="presParOf" srcId="{BDE78AAF-6540-4858-896A-06C8C2447D6E}" destId="{94B2750F-D24A-491A-A1EE-3E6FF08AD5AE}" srcOrd="4" destOrd="4" presId="urn:microsoft.com/office/officeart/2005/8/layout/hProcess4"/>
    <dgm:cxn modelId="{F2F270E8-7FC4-4041-91CF-27830F5B7B63}" type="presParOf" srcId="{77801275-2766-4198-ABF7-9533F1EBF5CC}" destId="{6553DF35-C6E6-4FFC-AF0A-7AC70383F47F}" srcOrd="5" destOrd="2" presId="urn:microsoft.com/office/officeart/2005/8/layout/hProcess4"/>
    <dgm:cxn modelId="{20A81047-D5C2-447A-8527-19BF023B6D72}" type="presOf" srcId="{49BB34C5-0BCA-4D8B-8C27-D59EE1AB91C2}" destId="{6553DF35-C6E6-4FFC-AF0A-7AC70383F47F}" srcOrd="0" destOrd="0" presId="urn:microsoft.com/office/officeart/2005/8/layout/hProcess4"/>
    <dgm:cxn modelId="{BB750F4A-383A-4B28-868E-A7976E545BB8}" type="presParOf" srcId="{77801275-2766-4198-ABF7-9533F1EBF5CC}" destId="{3D75FE4F-9447-4B35-A62E-DE325873BDEE}" srcOrd="6" destOrd="2" presId="urn:microsoft.com/office/officeart/2005/8/layout/hProcess4"/>
    <dgm:cxn modelId="{F37A554A-37FA-40B3-B366-47A1FBCBBB82}" type="presParOf" srcId="{3D75FE4F-9447-4B35-A62E-DE325873BDEE}" destId="{421C8FF1-0719-4E3F-9754-408128DF9C9A}" srcOrd="0" destOrd="6" presId="urn:microsoft.com/office/officeart/2005/8/layout/hProcess4"/>
    <dgm:cxn modelId="{739F63BB-CDB5-4F42-88EE-0EFD7EFC4133}" type="presParOf" srcId="{3D75FE4F-9447-4B35-A62E-DE325873BDEE}" destId="{9C56B863-38F0-4BA1-BB18-B87C49329FA6}" srcOrd="1" destOrd="6" presId="urn:microsoft.com/office/officeart/2005/8/layout/hProcess4"/>
    <dgm:cxn modelId="{5525162E-3B6B-4CFF-8178-B9D6D50C22EA}" type="presOf" srcId="{3E9B7905-74E6-45B4-ACC2-DB7F86D4EBDC}" destId="{9C56B863-38F0-4BA1-BB18-B87C49329FA6}" srcOrd="0" destOrd="0" presId="urn:microsoft.com/office/officeart/2005/8/layout/hProcess4"/>
    <dgm:cxn modelId="{E052BDC2-8196-44A8-AA30-22FF4E0774A9}" type="presOf" srcId="{78870F05-B0EA-49C3-BF11-BA8D1A3BFEEC}" destId="{9C56B863-38F0-4BA1-BB18-B87C49329FA6}" srcOrd="0" destOrd="1" presId="urn:microsoft.com/office/officeart/2005/8/layout/hProcess4"/>
    <dgm:cxn modelId="{AB6436FB-DE56-47F5-8BC5-0718A0C00486}" type="presParOf" srcId="{3D75FE4F-9447-4B35-A62E-DE325873BDEE}" destId="{D553803B-21CA-4960-B9B4-CAA58CC49DF1}" srcOrd="2" destOrd="6" presId="urn:microsoft.com/office/officeart/2005/8/layout/hProcess4"/>
    <dgm:cxn modelId="{947DE456-B9A1-43B5-B191-81126B597E88}" type="presOf" srcId="{3E9B7905-74E6-45B4-ACC2-DB7F86D4EBDC}" destId="{D553803B-21CA-4960-B9B4-CAA58CC49DF1}" srcOrd="1" destOrd="0" presId="urn:microsoft.com/office/officeart/2005/8/layout/hProcess4"/>
    <dgm:cxn modelId="{18EBECBC-6C58-46F3-B981-3AD8D566C9CA}" type="presOf" srcId="{78870F05-B0EA-49C3-BF11-BA8D1A3BFEEC}" destId="{D553803B-21CA-4960-B9B4-CAA58CC49DF1}" srcOrd="1" destOrd="1" presId="urn:microsoft.com/office/officeart/2005/8/layout/hProcess4"/>
    <dgm:cxn modelId="{E15059E8-7152-42D9-B99E-27E9C10F79A9}" type="presParOf" srcId="{3D75FE4F-9447-4B35-A62E-DE325873BDEE}" destId="{1F02140A-318A-4025-B2B3-810D069CBB74}" srcOrd="3" destOrd="6" presId="urn:microsoft.com/office/officeart/2005/8/layout/hProcess4"/>
    <dgm:cxn modelId="{FB7C1A4B-34B0-4C72-80FE-0AEF35FAC2A0}" type="presOf" srcId="{077DF8EC-167C-41E9-8EF0-9F486EFBD2B9}" destId="{1F02140A-318A-4025-B2B3-810D069CBB74}" srcOrd="0" destOrd="0" presId="urn:microsoft.com/office/officeart/2005/8/layout/hProcess4"/>
    <dgm:cxn modelId="{DEDB093E-E066-49C5-8993-B3CCA8100A9A}" type="presParOf" srcId="{3D75FE4F-9447-4B35-A62E-DE325873BDEE}" destId="{9E49A9E2-2C3B-4438-8493-3AF933A239F5}" srcOrd="4" destOrd="6" presId="urn:microsoft.com/office/officeart/2005/8/layout/hProcess4"/>
    <dgm:cxn modelId="{C947A266-52EA-42AE-B6FC-117854A0A30E}" type="presParOf" srcId="{77801275-2766-4198-ABF7-9533F1EBF5CC}" destId="{B92862F9-2C91-4D8E-9318-A72DB70A17C6}" srcOrd="7" destOrd="2" presId="urn:microsoft.com/office/officeart/2005/8/layout/hProcess4"/>
    <dgm:cxn modelId="{67520228-54C6-482C-A303-CCF02E31635C}" type="presOf" srcId="{230B4CEB-A64A-4153-AEE6-BAE38B35EE74}" destId="{B92862F9-2C91-4D8E-9318-A72DB70A17C6}" srcOrd="0" destOrd="0" presId="urn:microsoft.com/office/officeart/2005/8/layout/hProcess4"/>
    <dgm:cxn modelId="{A9F5A4BA-0BB9-4CC6-824A-EF5024047883}" type="presParOf" srcId="{77801275-2766-4198-ABF7-9533F1EBF5CC}" destId="{DB2D48B7-32C0-443C-8233-F07922D7371C}" srcOrd="8" destOrd="2" presId="urn:microsoft.com/office/officeart/2005/8/layout/hProcess4"/>
    <dgm:cxn modelId="{26C840E9-8D59-4AF2-9A93-24A4BC0AC431}" type="presParOf" srcId="{DB2D48B7-32C0-443C-8233-F07922D7371C}" destId="{FCC310CA-7228-4DCD-9E80-4F5018B64519}" srcOrd="0" destOrd="8" presId="urn:microsoft.com/office/officeart/2005/8/layout/hProcess4"/>
    <dgm:cxn modelId="{32423B2E-0DEC-41A9-86D0-C182AECEC811}" type="presParOf" srcId="{DB2D48B7-32C0-443C-8233-F07922D7371C}" destId="{CF363ED4-32BF-437D-8C47-0BD77F0CAD1A}" srcOrd="1" destOrd="8" presId="urn:microsoft.com/office/officeart/2005/8/layout/hProcess4"/>
    <dgm:cxn modelId="{6563BEC5-15AD-4D33-8292-8B336D91299F}" type="presOf" srcId="{6EA64E6E-10B8-4038-9BDA-E37A0B5B3BC7}" destId="{CF363ED4-32BF-437D-8C47-0BD77F0CAD1A}" srcOrd="0" destOrd="0" presId="urn:microsoft.com/office/officeart/2005/8/layout/hProcess4"/>
    <dgm:cxn modelId="{A18F55D3-B50B-4DE6-90EB-E7FE5FC8F431}" type="presOf" srcId="{4EAD228D-6092-404B-A02F-3737DED9BA2A}" destId="{CF363ED4-32BF-437D-8C47-0BD77F0CAD1A}" srcOrd="0" destOrd="1" presId="urn:microsoft.com/office/officeart/2005/8/layout/hProcess4"/>
    <dgm:cxn modelId="{6A0227E0-8FB7-405C-AB14-550F256C61AA}" type="presOf" srcId="{D8FD7654-F871-4BBE-86C2-548202B3D01D}" destId="{CF363ED4-32BF-437D-8C47-0BD77F0CAD1A}" srcOrd="0" destOrd="2" presId="urn:microsoft.com/office/officeart/2005/8/layout/hProcess4"/>
    <dgm:cxn modelId="{C3C2CC9A-38B4-4F10-B814-39053D7D5E8C}" type="presParOf" srcId="{DB2D48B7-32C0-443C-8233-F07922D7371C}" destId="{0F9312FF-8312-41BD-B28D-FE6629F07DD2}" srcOrd="2" destOrd="8" presId="urn:microsoft.com/office/officeart/2005/8/layout/hProcess4"/>
    <dgm:cxn modelId="{4E56914E-5121-471B-B4B5-26D06563DF46}" type="presOf" srcId="{6EA64E6E-10B8-4038-9BDA-E37A0B5B3BC7}" destId="{0F9312FF-8312-41BD-B28D-FE6629F07DD2}" srcOrd="1" destOrd="0" presId="urn:microsoft.com/office/officeart/2005/8/layout/hProcess4"/>
    <dgm:cxn modelId="{3B7451C3-68F3-4F87-AEFC-75701FB5F574}" type="presOf" srcId="{4EAD228D-6092-404B-A02F-3737DED9BA2A}" destId="{0F9312FF-8312-41BD-B28D-FE6629F07DD2}" srcOrd="1" destOrd="1" presId="urn:microsoft.com/office/officeart/2005/8/layout/hProcess4"/>
    <dgm:cxn modelId="{7FAABABE-FEDE-41C1-BF31-CB634BB80B9E}" type="presOf" srcId="{D8FD7654-F871-4BBE-86C2-548202B3D01D}" destId="{0F9312FF-8312-41BD-B28D-FE6629F07DD2}" srcOrd="1" destOrd="2" presId="urn:microsoft.com/office/officeart/2005/8/layout/hProcess4"/>
    <dgm:cxn modelId="{DFD76880-CA78-4B75-81C5-6633B4C6F2FB}" type="presParOf" srcId="{DB2D48B7-32C0-443C-8233-F07922D7371C}" destId="{62C21B21-EE9A-41F7-85AD-7B6EA66467B9}" srcOrd="3" destOrd="8" presId="urn:microsoft.com/office/officeart/2005/8/layout/hProcess4"/>
    <dgm:cxn modelId="{37D202D8-F36B-443A-93A5-0590CA10551D}" type="presOf" srcId="{358FC502-1B4E-4BAD-954C-C12AD3D57FB1}" destId="{62C21B21-EE9A-41F7-85AD-7B6EA66467B9}" srcOrd="0" destOrd="0" presId="urn:microsoft.com/office/officeart/2005/8/layout/hProcess4"/>
    <dgm:cxn modelId="{8CC3BB1E-A9F1-4A5B-A183-D568EAC08CA2}" type="presParOf" srcId="{DB2D48B7-32C0-443C-8233-F07922D7371C}" destId="{261F1E70-FE2D-4DC5-B523-E2A897FBA217}" srcOrd="4" destOrd="8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6E7D1-BDD2-4D80-AED3-6D5008BF60F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842DCB9A-B153-4A29-8ED8-8537CFC272F5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/>
            <a:t>完善资料</a:t>
          </a:r>
        </a:p>
      </dgm:t>
    </dgm:pt>
    <dgm:pt modelId="{9BC80167-43EA-435E-8832-082807886F85}" cxnId="{6D9F92FD-0439-42F2-A799-829019638CBE}" type="parTrans">
      <dgm:prSet/>
      <dgm:spPr/>
      <dgm:t>
        <a:bodyPr/>
        <a:lstStyle/>
        <a:p>
          <a:endParaRPr lang="zh-CN" altLang="en-US"/>
        </a:p>
      </dgm:t>
    </dgm:pt>
    <dgm:pt modelId="{EBE59C9F-C28F-45F2-A6A5-BF1395D5A4F8}" cxnId="{6D9F92FD-0439-42F2-A799-829019638CBE}" type="sibTrans">
      <dgm:prSet/>
      <dgm:spPr/>
      <dgm:t>
        <a:bodyPr/>
        <a:lstStyle/>
        <a:p>
          <a:r>
            <a:rPr lang="zh-CN" altLang="en-US" dirty="0"/>
            <a:t>登录</a:t>
          </a:r>
        </a:p>
      </dgm:t>
    </dgm:pt>
    <dgm:pt modelId="{9CDF4C35-8244-434B-9C1B-2AC5719DC220}">
      <dgm:prSet phldrT="[文本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CN" altLang="en-US" dirty="0"/>
            <a:t>课程</a:t>
          </a:r>
        </a:p>
      </dgm:t>
    </dgm:pt>
    <dgm:pt modelId="{C5F0372F-AC46-403F-84D5-02305CC14B4B}" cxnId="{94761D03-60E0-4F64-AE44-749850BBD3A8}" type="parTrans">
      <dgm:prSet/>
      <dgm:spPr/>
      <dgm:t>
        <a:bodyPr/>
        <a:lstStyle/>
        <a:p>
          <a:endParaRPr lang="zh-CN" altLang="en-US"/>
        </a:p>
      </dgm:t>
    </dgm:pt>
    <dgm:pt modelId="{61794A1E-DAA4-4DE8-9A8D-06E09109F6A6}" cxnId="{94761D03-60E0-4F64-AE44-749850BBD3A8}" type="sibTrans">
      <dgm:prSet/>
      <dgm:spPr/>
      <dgm:t>
        <a:bodyPr/>
        <a:lstStyle/>
        <a:p>
          <a:r>
            <a:rPr lang="zh-CN" altLang="en-US" dirty="0"/>
            <a:t>论文</a:t>
          </a:r>
        </a:p>
      </dgm:t>
    </dgm:pt>
    <dgm:pt modelId="{7DBF17B3-0027-40C5-AD17-AD0F1EE780CA}">
      <dgm:prSet phldrT="[文本]"/>
      <dgm:spPr>
        <a:solidFill>
          <a:srgbClr val="CC0000"/>
        </a:solidFill>
      </dgm:spPr>
      <dgm:t>
        <a:bodyPr/>
        <a:lstStyle/>
        <a:p>
          <a:r>
            <a:rPr lang="zh-CN" altLang="en-US" dirty="0"/>
            <a:t>实践</a:t>
          </a:r>
        </a:p>
      </dgm:t>
    </dgm:pt>
    <dgm:pt modelId="{43EB94B9-6A78-4287-975A-B94A634886C2}" cxnId="{9312096A-FF67-44EF-A881-1D6792F5DD7D}" type="parTrans">
      <dgm:prSet/>
      <dgm:spPr/>
      <dgm:t>
        <a:bodyPr/>
        <a:lstStyle/>
        <a:p>
          <a:endParaRPr lang="zh-CN" altLang="en-US"/>
        </a:p>
      </dgm:t>
    </dgm:pt>
    <dgm:pt modelId="{D7777971-2253-4147-BB8A-9AC3C81A861E}" cxnId="{9312096A-FF67-44EF-A881-1D6792F5DD7D}" type="sibTrans">
      <dgm:prSet/>
      <dgm:spPr>
        <a:solidFill>
          <a:srgbClr val="00B0F0"/>
        </a:solidFill>
      </dgm:spPr>
      <dgm:t>
        <a:bodyPr/>
        <a:lstStyle/>
        <a:p>
          <a:r>
            <a:rPr lang="zh-CN" altLang="en-US" dirty="0"/>
            <a:t>成果</a:t>
          </a:r>
        </a:p>
      </dgm:t>
    </dgm:pt>
    <dgm:pt modelId="{76308421-ACFF-486F-B843-9B8113D7F9E7}" type="pres">
      <dgm:prSet presAssocID="{C626E7D1-BDD2-4D80-AED3-6D5008BF60FA}" presName="Name0" presStyleCnt="0">
        <dgm:presLayoutVars>
          <dgm:chMax/>
          <dgm:chPref/>
          <dgm:dir/>
          <dgm:animLvl val="lvl"/>
        </dgm:presLayoutVars>
      </dgm:prSet>
      <dgm:spPr/>
    </dgm:pt>
    <dgm:pt modelId="{861AE079-CF29-470D-A768-C3B4AEBDB913}" type="pres">
      <dgm:prSet presAssocID="{842DCB9A-B153-4A29-8ED8-8537CFC272F5}" presName="composite" presStyleCnt="0"/>
      <dgm:spPr/>
    </dgm:pt>
    <dgm:pt modelId="{A6E964D3-698B-4744-B67B-227FF9EC11E2}" type="pres">
      <dgm:prSet presAssocID="{842DCB9A-B153-4A29-8ED8-8537CFC272F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B8C10BCF-42AA-4303-BA2C-D1C539365B1C}" type="pres">
      <dgm:prSet presAssocID="{842DCB9A-B153-4A29-8ED8-8537CFC272F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A8CBBA6-1702-47A5-8C16-3CCF098DF716}" type="pres">
      <dgm:prSet presAssocID="{842DCB9A-B153-4A29-8ED8-8537CFC272F5}" presName="BalanceSpacing" presStyleCnt="0"/>
      <dgm:spPr/>
    </dgm:pt>
    <dgm:pt modelId="{B7DBF995-6E18-453A-861B-082A000EC74A}" type="pres">
      <dgm:prSet presAssocID="{842DCB9A-B153-4A29-8ED8-8537CFC272F5}" presName="BalanceSpacing1" presStyleCnt="0"/>
      <dgm:spPr/>
    </dgm:pt>
    <dgm:pt modelId="{4C8412FA-66EB-49F9-8E29-75259AB7BA2C}" type="pres">
      <dgm:prSet presAssocID="{EBE59C9F-C28F-45F2-A6A5-BF1395D5A4F8}" presName="Accent1Text" presStyleLbl="node1" presStyleIdx="1" presStyleCnt="6"/>
      <dgm:spPr/>
    </dgm:pt>
    <dgm:pt modelId="{001B8127-0FCC-4EC4-9033-5C63EAD728B9}" type="pres">
      <dgm:prSet presAssocID="{EBE59C9F-C28F-45F2-A6A5-BF1395D5A4F8}" presName="spaceBetweenRectangles" presStyleCnt="0"/>
      <dgm:spPr/>
    </dgm:pt>
    <dgm:pt modelId="{8C6A4876-D21B-49A3-B567-2667164C911C}" type="pres">
      <dgm:prSet presAssocID="{9CDF4C35-8244-434B-9C1B-2AC5719DC220}" presName="composite" presStyleCnt="0"/>
      <dgm:spPr/>
    </dgm:pt>
    <dgm:pt modelId="{BF00D46C-C05C-47DE-AC53-636A4946735C}" type="pres">
      <dgm:prSet presAssocID="{9CDF4C35-8244-434B-9C1B-2AC5719DC22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A07A3B1-A3E6-4B89-86B6-CCCAC3862C90}" type="pres">
      <dgm:prSet presAssocID="{9CDF4C35-8244-434B-9C1B-2AC5719DC22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B60EE5E-62D3-4562-8B8F-8770CCBFF470}" type="pres">
      <dgm:prSet presAssocID="{9CDF4C35-8244-434B-9C1B-2AC5719DC220}" presName="BalanceSpacing" presStyleCnt="0"/>
      <dgm:spPr/>
    </dgm:pt>
    <dgm:pt modelId="{36AE98E3-3A47-46EC-8EB9-1D9ABBBEA675}" type="pres">
      <dgm:prSet presAssocID="{9CDF4C35-8244-434B-9C1B-2AC5719DC220}" presName="BalanceSpacing1" presStyleCnt="0"/>
      <dgm:spPr/>
    </dgm:pt>
    <dgm:pt modelId="{8A53B40B-4AD7-4998-91FB-2D3AD3A189D2}" type="pres">
      <dgm:prSet presAssocID="{61794A1E-DAA4-4DE8-9A8D-06E09109F6A6}" presName="Accent1Text" presStyleLbl="node1" presStyleIdx="3" presStyleCnt="6"/>
      <dgm:spPr/>
    </dgm:pt>
    <dgm:pt modelId="{0B6C7163-133B-4FE6-B018-FD06B7BB579B}" type="pres">
      <dgm:prSet presAssocID="{61794A1E-DAA4-4DE8-9A8D-06E09109F6A6}" presName="spaceBetweenRectangles" presStyleCnt="0"/>
      <dgm:spPr/>
    </dgm:pt>
    <dgm:pt modelId="{2743CE7C-9645-452B-920C-2A273C687471}" type="pres">
      <dgm:prSet presAssocID="{7DBF17B3-0027-40C5-AD17-AD0F1EE780CA}" presName="composite" presStyleCnt="0"/>
      <dgm:spPr/>
    </dgm:pt>
    <dgm:pt modelId="{5D4CE771-6AC4-4AD4-9329-0C7230544FDF}" type="pres">
      <dgm:prSet presAssocID="{7DBF17B3-0027-40C5-AD17-AD0F1EE780C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C668389-1AC0-4A8D-B87F-6824F917163D}" type="pres">
      <dgm:prSet presAssocID="{7DBF17B3-0027-40C5-AD17-AD0F1EE780C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0F0BFCC-10A2-4F9B-958C-4A7AAF6AFB6E}" type="pres">
      <dgm:prSet presAssocID="{7DBF17B3-0027-40C5-AD17-AD0F1EE780CA}" presName="BalanceSpacing" presStyleCnt="0"/>
      <dgm:spPr/>
    </dgm:pt>
    <dgm:pt modelId="{75ACD1F3-5286-4401-907A-1B41F7971482}" type="pres">
      <dgm:prSet presAssocID="{7DBF17B3-0027-40C5-AD17-AD0F1EE780CA}" presName="BalanceSpacing1" presStyleCnt="0"/>
      <dgm:spPr/>
    </dgm:pt>
    <dgm:pt modelId="{484FC067-528E-4816-ABBA-8BAD712DE43D}" type="pres">
      <dgm:prSet presAssocID="{D7777971-2253-4147-BB8A-9AC3C81A861E}" presName="Accent1Text" presStyleLbl="node1" presStyleIdx="5" presStyleCnt="6"/>
      <dgm:spPr/>
    </dgm:pt>
  </dgm:ptLst>
  <dgm:cxnLst>
    <dgm:cxn modelId="{29DF8D01-A54A-4051-B68B-D5EE5AE248B1}" type="presOf" srcId="{9CDF4C35-8244-434B-9C1B-2AC5719DC220}" destId="{BF00D46C-C05C-47DE-AC53-636A4946735C}" srcOrd="0" destOrd="0" presId="urn:microsoft.com/office/officeart/2008/layout/AlternatingHexagons"/>
    <dgm:cxn modelId="{94761D03-60E0-4F64-AE44-749850BBD3A8}" srcId="{C626E7D1-BDD2-4D80-AED3-6D5008BF60FA}" destId="{9CDF4C35-8244-434B-9C1B-2AC5719DC220}" srcOrd="1" destOrd="0" parTransId="{C5F0372F-AC46-403F-84D5-02305CC14B4B}" sibTransId="{61794A1E-DAA4-4DE8-9A8D-06E09109F6A6}"/>
    <dgm:cxn modelId="{DDD41D3F-706E-4BE0-BABB-04E16A8A9AC9}" type="presOf" srcId="{842DCB9A-B153-4A29-8ED8-8537CFC272F5}" destId="{A6E964D3-698B-4744-B67B-227FF9EC11E2}" srcOrd="0" destOrd="0" presId="urn:microsoft.com/office/officeart/2008/layout/AlternatingHexagons"/>
    <dgm:cxn modelId="{9312096A-FF67-44EF-A881-1D6792F5DD7D}" srcId="{C626E7D1-BDD2-4D80-AED3-6D5008BF60FA}" destId="{7DBF17B3-0027-40C5-AD17-AD0F1EE780CA}" srcOrd="2" destOrd="0" parTransId="{43EB94B9-6A78-4287-975A-B94A634886C2}" sibTransId="{D7777971-2253-4147-BB8A-9AC3C81A861E}"/>
    <dgm:cxn modelId="{18227D78-CA9B-4FDC-A486-6151E582970F}" type="presOf" srcId="{61794A1E-DAA4-4DE8-9A8D-06E09109F6A6}" destId="{8A53B40B-4AD7-4998-91FB-2D3AD3A189D2}" srcOrd="0" destOrd="0" presId="urn:microsoft.com/office/officeart/2008/layout/AlternatingHexagons"/>
    <dgm:cxn modelId="{CDD6CA5A-391B-4912-A390-42721D37A1A7}" type="presOf" srcId="{7DBF17B3-0027-40C5-AD17-AD0F1EE780CA}" destId="{5D4CE771-6AC4-4AD4-9329-0C7230544FDF}" srcOrd="0" destOrd="0" presId="urn:microsoft.com/office/officeart/2008/layout/AlternatingHexagons"/>
    <dgm:cxn modelId="{34A1DFA2-4E42-4E41-978D-DDCE283735A8}" type="presOf" srcId="{D7777971-2253-4147-BB8A-9AC3C81A861E}" destId="{484FC067-528E-4816-ABBA-8BAD712DE43D}" srcOrd="0" destOrd="0" presId="urn:microsoft.com/office/officeart/2008/layout/AlternatingHexagons"/>
    <dgm:cxn modelId="{47B45AC5-ED1C-4F5F-A6C9-9AE061EE45C2}" type="presOf" srcId="{EBE59C9F-C28F-45F2-A6A5-BF1395D5A4F8}" destId="{4C8412FA-66EB-49F9-8E29-75259AB7BA2C}" srcOrd="0" destOrd="0" presId="urn:microsoft.com/office/officeart/2008/layout/AlternatingHexagons"/>
    <dgm:cxn modelId="{2252C8EB-94C0-401C-AAB8-C23AA86766C9}" type="presOf" srcId="{C626E7D1-BDD2-4D80-AED3-6D5008BF60FA}" destId="{76308421-ACFF-486F-B843-9B8113D7F9E7}" srcOrd="0" destOrd="0" presId="urn:microsoft.com/office/officeart/2008/layout/AlternatingHexagons"/>
    <dgm:cxn modelId="{6D9F92FD-0439-42F2-A799-829019638CBE}" srcId="{C626E7D1-BDD2-4D80-AED3-6D5008BF60FA}" destId="{842DCB9A-B153-4A29-8ED8-8537CFC272F5}" srcOrd="0" destOrd="0" parTransId="{9BC80167-43EA-435E-8832-082807886F85}" sibTransId="{EBE59C9F-C28F-45F2-A6A5-BF1395D5A4F8}"/>
    <dgm:cxn modelId="{0C33194B-6C11-413F-BF10-65522769F298}" type="presParOf" srcId="{76308421-ACFF-486F-B843-9B8113D7F9E7}" destId="{861AE079-CF29-470D-A768-C3B4AEBDB913}" srcOrd="0" destOrd="0" presId="urn:microsoft.com/office/officeart/2008/layout/AlternatingHexagons"/>
    <dgm:cxn modelId="{08E20432-8501-4725-9240-E97F24FD48EA}" type="presParOf" srcId="{861AE079-CF29-470D-A768-C3B4AEBDB913}" destId="{A6E964D3-698B-4744-B67B-227FF9EC11E2}" srcOrd="0" destOrd="0" presId="urn:microsoft.com/office/officeart/2008/layout/AlternatingHexagons"/>
    <dgm:cxn modelId="{57475A7B-AE4C-4950-8E59-63F634F7B66E}" type="presParOf" srcId="{861AE079-CF29-470D-A768-C3B4AEBDB913}" destId="{B8C10BCF-42AA-4303-BA2C-D1C539365B1C}" srcOrd="1" destOrd="0" presId="urn:microsoft.com/office/officeart/2008/layout/AlternatingHexagons"/>
    <dgm:cxn modelId="{CEC07C83-85BC-48E5-A4E8-2C30F077AA94}" type="presParOf" srcId="{861AE079-CF29-470D-A768-C3B4AEBDB913}" destId="{6A8CBBA6-1702-47A5-8C16-3CCF098DF716}" srcOrd="2" destOrd="0" presId="urn:microsoft.com/office/officeart/2008/layout/AlternatingHexagons"/>
    <dgm:cxn modelId="{13812277-91DA-4E2D-A004-B9A2C6A7C915}" type="presParOf" srcId="{861AE079-CF29-470D-A768-C3B4AEBDB913}" destId="{B7DBF995-6E18-453A-861B-082A000EC74A}" srcOrd="3" destOrd="0" presId="urn:microsoft.com/office/officeart/2008/layout/AlternatingHexagons"/>
    <dgm:cxn modelId="{2738B3CD-79BF-43DE-9A25-FF0A115F5752}" type="presParOf" srcId="{861AE079-CF29-470D-A768-C3B4AEBDB913}" destId="{4C8412FA-66EB-49F9-8E29-75259AB7BA2C}" srcOrd="4" destOrd="0" presId="urn:microsoft.com/office/officeart/2008/layout/AlternatingHexagons"/>
    <dgm:cxn modelId="{A031A9C3-8E30-4319-B313-175B636583CF}" type="presParOf" srcId="{76308421-ACFF-486F-B843-9B8113D7F9E7}" destId="{001B8127-0FCC-4EC4-9033-5C63EAD728B9}" srcOrd="1" destOrd="0" presId="urn:microsoft.com/office/officeart/2008/layout/AlternatingHexagons"/>
    <dgm:cxn modelId="{43856ABD-E3A7-4195-8E70-F9E161838619}" type="presParOf" srcId="{76308421-ACFF-486F-B843-9B8113D7F9E7}" destId="{8C6A4876-D21B-49A3-B567-2667164C911C}" srcOrd="2" destOrd="0" presId="urn:microsoft.com/office/officeart/2008/layout/AlternatingHexagons"/>
    <dgm:cxn modelId="{483B660E-AF0E-4B67-87F3-F80CBF452DCD}" type="presParOf" srcId="{8C6A4876-D21B-49A3-B567-2667164C911C}" destId="{BF00D46C-C05C-47DE-AC53-636A4946735C}" srcOrd="0" destOrd="0" presId="urn:microsoft.com/office/officeart/2008/layout/AlternatingHexagons"/>
    <dgm:cxn modelId="{C0F81205-7DFC-4F90-B5B1-897308BF4BFC}" type="presParOf" srcId="{8C6A4876-D21B-49A3-B567-2667164C911C}" destId="{8A07A3B1-A3E6-4B89-86B6-CCCAC3862C90}" srcOrd="1" destOrd="0" presId="urn:microsoft.com/office/officeart/2008/layout/AlternatingHexagons"/>
    <dgm:cxn modelId="{AEF3708C-95BC-448A-9258-AF02407BA877}" type="presParOf" srcId="{8C6A4876-D21B-49A3-B567-2667164C911C}" destId="{DB60EE5E-62D3-4562-8B8F-8770CCBFF470}" srcOrd="2" destOrd="0" presId="urn:microsoft.com/office/officeart/2008/layout/AlternatingHexagons"/>
    <dgm:cxn modelId="{9F37C924-A692-4024-BF71-71ACC8658E8B}" type="presParOf" srcId="{8C6A4876-D21B-49A3-B567-2667164C911C}" destId="{36AE98E3-3A47-46EC-8EB9-1D9ABBBEA675}" srcOrd="3" destOrd="0" presId="urn:microsoft.com/office/officeart/2008/layout/AlternatingHexagons"/>
    <dgm:cxn modelId="{D5969B9E-8AF5-4AC5-B19F-BC0EA08B6CC9}" type="presParOf" srcId="{8C6A4876-D21B-49A3-B567-2667164C911C}" destId="{8A53B40B-4AD7-4998-91FB-2D3AD3A189D2}" srcOrd="4" destOrd="0" presId="urn:microsoft.com/office/officeart/2008/layout/AlternatingHexagons"/>
    <dgm:cxn modelId="{0C9EAEF5-8B05-460E-A9F4-DE3DABC43BA6}" type="presParOf" srcId="{76308421-ACFF-486F-B843-9B8113D7F9E7}" destId="{0B6C7163-133B-4FE6-B018-FD06B7BB579B}" srcOrd="3" destOrd="0" presId="urn:microsoft.com/office/officeart/2008/layout/AlternatingHexagons"/>
    <dgm:cxn modelId="{3DEBAD8B-93CA-4A81-8A2A-75B234FA54AA}" type="presParOf" srcId="{76308421-ACFF-486F-B843-9B8113D7F9E7}" destId="{2743CE7C-9645-452B-920C-2A273C687471}" srcOrd="4" destOrd="0" presId="urn:microsoft.com/office/officeart/2008/layout/AlternatingHexagons"/>
    <dgm:cxn modelId="{46ADCCE1-8261-405C-8316-6440C2276875}" type="presParOf" srcId="{2743CE7C-9645-452B-920C-2A273C687471}" destId="{5D4CE771-6AC4-4AD4-9329-0C7230544FDF}" srcOrd="0" destOrd="0" presId="urn:microsoft.com/office/officeart/2008/layout/AlternatingHexagons"/>
    <dgm:cxn modelId="{1C101D2C-1028-46DD-AAC9-696682EC2CE9}" type="presParOf" srcId="{2743CE7C-9645-452B-920C-2A273C687471}" destId="{FC668389-1AC0-4A8D-B87F-6824F917163D}" srcOrd="1" destOrd="0" presId="urn:microsoft.com/office/officeart/2008/layout/AlternatingHexagons"/>
    <dgm:cxn modelId="{3A623B04-E6D9-48CB-BCF6-8764F9D67475}" type="presParOf" srcId="{2743CE7C-9645-452B-920C-2A273C687471}" destId="{10F0BFCC-10A2-4F9B-958C-4A7AAF6AFB6E}" srcOrd="2" destOrd="0" presId="urn:microsoft.com/office/officeart/2008/layout/AlternatingHexagons"/>
    <dgm:cxn modelId="{1141EBF8-ACF6-44EA-AB90-55F6D342F46A}" type="presParOf" srcId="{2743CE7C-9645-452B-920C-2A273C687471}" destId="{75ACD1F3-5286-4401-907A-1B41F7971482}" srcOrd="3" destOrd="0" presId="urn:microsoft.com/office/officeart/2008/layout/AlternatingHexagons"/>
    <dgm:cxn modelId="{5AB22815-4C6B-4F05-B8F6-F5E7FDD1301A}" type="presParOf" srcId="{2743CE7C-9645-452B-920C-2A273C687471}" destId="{484FC067-528E-4816-ABBA-8BAD712DE43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72400" cy="2448272"/>
        <a:chOff x="0" y="0"/>
        <a:chExt cx="8172400" cy="2448272"/>
      </a:xfrm>
    </dsp:grpSpPr>
    <dsp:sp modelId="{36E258A2-2C40-4BEF-8324-AAEF6664902A}">
      <dsp:nvSpPr>
        <dsp:cNvPr id="4" name="圆角矩形 3"/>
        <dsp:cNvSpPr/>
      </dsp:nvSpPr>
      <dsp:spPr bwMode="white">
        <a:xfrm>
          <a:off x="0" y="724766"/>
          <a:ext cx="1210901" cy="9987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2859" tIns="22859" rIns="22859" bIns="22859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dirty="0">
              <a:solidFill>
                <a:schemeClr val="dk1"/>
              </a:solidFill>
            </a:rPr>
            <a:t>填报系统</a:t>
          </a:r>
          <a:endParaRPr lang="zh-CN" altLang="en-US" sz="1200" dirty="0">
            <a:solidFill>
              <a:schemeClr val="dk1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dirty="0">
              <a:solidFill>
                <a:schemeClr val="dk1"/>
              </a:solidFill>
            </a:rPr>
            <a:t>提交申请</a:t>
          </a:r>
          <a:endParaRPr>
            <a:solidFill>
              <a:schemeClr val="dk1"/>
            </a:solidFill>
          </a:endParaRPr>
        </a:p>
      </dsp:txBody>
      <dsp:txXfrm>
        <a:off x="0" y="724766"/>
        <a:ext cx="1210901" cy="998740"/>
      </dsp:txXfrm>
    </dsp:sp>
    <dsp:sp modelId="{13005DD2-2669-42CD-BFF9-4C629A09334D}">
      <dsp:nvSpPr>
        <dsp:cNvPr id="6" name="形状 5"/>
        <dsp:cNvSpPr/>
      </dsp:nvSpPr>
      <dsp:spPr bwMode="white">
        <a:xfrm>
          <a:off x="655756" y="838888"/>
          <a:ext cx="1568528" cy="1568528"/>
        </a:xfrm>
        <a:prstGeom prst="leftCircularArrow">
          <a:avLst>
            <a:gd name="adj1" fmla="val 5000"/>
            <a:gd name="adj2" fmla="val -360000"/>
            <a:gd name="adj3" fmla="val 2325850"/>
            <a:gd name="adj4" fmla="val 9214828"/>
            <a:gd name="adj5" fmla="val 5500"/>
          </a:avLst>
        </a:prstGeom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55756" y="838888"/>
        <a:ext cx="1568528" cy="1568528"/>
      </dsp:txXfrm>
    </dsp:sp>
    <dsp:sp modelId="{D42B762D-55E5-4355-9F7F-7B8DDECE2CCF}">
      <dsp:nvSpPr>
        <dsp:cNvPr id="5" name="圆角矩形 4"/>
        <dsp:cNvSpPr/>
      </dsp:nvSpPr>
      <dsp:spPr bwMode="white">
        <a:xfrm>
          <a:off x="269089" y="1509490"/>
          <a:ext cx="1076356" cy="428031"/>
        </a:xfrm>
        <a:prstGeom prst="roundRect">
          <a:avLst>
            <a:gd name="adj" fmla="val 10000"/>
          </a:avLst>
        </a:prstGeom>
        <a:solidFill>
          <a:srgbClr val="0099CC"/>
        </a:solidFill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申请者</a:t>
          </a:r>
        </a:p>
      </dsp:txBody>
      <dsp:txXfrm>
        <a:off x="269089" y="1509490"/>
        <a:ext cx="1076356" cy="428031"/>
      </dsp:txXfrm>
    </dsp:sp>
    <dsp:sp modelId="{90F97DB9-1992-414A-8B7A-9C3F89BAC56A}">
      <dsp:nvSpPr>
        <dsp:cNvPr id="8" name="圆角矩形 7"/>
        <dsp:cNvSpPr/>
      </dsp:nvSpPr>
      <dsp:spPr bwMode="white">
        <a:xfrm>
          <a:off x="1670483" y="720000"/>
          <a:ext cx="1283555" cy="1058664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90000"/>
          </a:schemeClr>
        </a:solidFill>
      </dsp:spPr>
      <dsp:style>
        <a:lnRef idx="2">
          <a:schemeClr val="accent5">
            <a:hueOff val="825000"/>
            <a:satOff val="2843"/>
            <a:lumOff val="-13528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审阅内容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提交意见</a:t>
          </a:r>
          <a:endParaRPr>
            <a:solidFill>
              <a:schemeClr val="dk1"/>
            </a:solidFill>
          </a:endParaRPr>
        </a:p>
      </dsp:txBody>
      <dsp:txXfrm>
        <a:off x="1670483" y="720000"/>
        <a:ext cx="1283555" cy="1058664"/>
      </dsp:txXfrm>
    </dsp:sp>
    <dsp:sp modelId="{F8EC7516-399C-4B5E-91C9-5559A6AC6017}">
      <dsp:nvSpPr>
        <dsp:cNvPr id="10" name="环形箭头 9"/>
        <dsp:cNvSpPr/>
      </dsp:nvSpPr>
      <dsp:spPr bwMode="white">
        <a:xfrm>
          <a:off x="2320229" y="3868"/>
          <a:ext cx="1748423" cy="1748423"/>
        </a:xfrm>
        <a:prstGeom prst="circularArrow">
          <a:avLst>
            <a:gd name="adj1" fmla="val 5000"/>
            <a:gd name="adj2" fmla="val 360000"/>
            <a:gd name="adj3" fmla="val 19571936"/>
            <a:gd name="adj4" fmla="val 12682957"/>
            <a:gd name="adj5" fmla="val 5500"/>
          </a:avLst>
        </a:prstGeom>
      </dsp:spPr>
      <dsp:style>
        <a:lnRef idx="0">
          <a:schemeClr val="lt1"/>
        </a:lnRef>
        <a:fillRef idx="1">
          <a:schemeClr val="accent5">
            <a:hueOff val="1100000"/>
            <a:satOff val="3791"/>
            <a:lumOff val="-1803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320229" y="3868"/>
        <a:ext cx="1748423" cy="1748423"/>
      </dsp:txXfrm>
    </dsp:sp>
    <dsp:sp modelId="{E93902A2-AEA7-4CA1-A906-BCD85A672AE7}">
      <dsp:nvSpPr>
        <dsp:cNvPr id="9" name="圆角矩形 8"/>
        <dsp:cNvSpPr/>
      </dsp:nvSpPr>
      <dsp:spPr bwMode="white">
        <a:xfrm>
          <a:off x="1951610" y="467947"/>
          <a:ext cx="1140938" cy="453713"/>
        </a:xfrm>
        <a:prstGeom prst="roundRect">
          <a:avLst>
            <a:gd name="adj" fmla="val 10000"/>
          </a:avLst>
        </a:prstGeom>
        <a:solidFill>
          <a:srgbClr val="FFC000"/>
        </a:solidFill>
      </dsp:spPr>
      <dsp:style>
        <a:lnRef idx="2">
          <a:schemeClr val="lt1"/>
        </a:lnRef>
        <a:fillRef idx="1">
          <a:schemeClr val="accent5">
            <a:hueOff val="825000"/>
            <a:satOff val="2843"/>
            <a:lumOff val="-1352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导师</a:t>
          </a:r>
        </a:p>
      </dsp:txBody>
      <dsp:txXfrm>
        <a:off x="1951610" y="467947"/>
        <a:ext cx="1140938" cy="453713"/>
      </dsp:txXfrm>
    </dsp:sp>
    <dsp:sp modelId="{F9377C30-5F87-483B-9610-4361C931FF1B}">
      <dsp:nvSpPr>
        <dsp:cNvPr id="12" name="圆角矩形 11"/>
        <dsp:cNvSpPr/>
      </dsp:nvSpPr>
      <dsp:spPr bwMode="white">
        <a:xfrm>
          <a:off x="3413477" y="724766"/>
          <a:ext cx="1210901" cy="9987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</dsp:spPr>
      <dsp:style>
        <a:lnRef idx="2">
          <a:schemeClr val="accent5">
            <a:hueOff val="1650000"/>
            <a:satOff val="5686"/>
            <a:lumOff val="-27058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19050" tIns="19050" rIns="19050" bIns="19050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申请者提交</a:t>
          </a:r>
          <a:r>
            <a:rPr lang="zh-CN" altLang="en-US" b="1" dirty="0">
              <a:solidFill>
                <a:schemeClr val="dk1"/>
              </a:solidFill>
              <a:highlight>
                <a:srgbClr val="FF00FF"/>
              </a:highlight>
            </a:rPr>
            <a:t>秘书资料（学号、姓名）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指定秘书</a:t>
          </a:r>
          <a:endParaRPr>
            <a:solidFill>
              <a:schemeClr val="dk1"/>
            </a:solidFill>
          </a:endParaRPr>
        </a:p>
      </dsp:txBody>
      <dsp:txXfrm>
        <a:off x="3413477" y="724766"/>
        <a:ext cx="1210901" cy="998740"/>
      </dsp:txXfrm>
    </dsp:sp>
    <dsp:sp modelId="{6553DF35-C6E6-4FFC-AF0A-7AC70383F47F}">
      <dsp:nvSpPr>
        <dsp:cNvPr id="14" name="形状 13"/>
        <dsp:cNvSpPr/>
      </dsp:nvSpPr>
      <dsp:spPr bwMode="white">
        <a:xfrm>
          <a:off x="4063371" y="830801"/>
          <a:ext cx="1561837" cy="1561837"/>
        </a:xfrm>
        <a:prstGeom prst="leftCircularArrow">
          <a:avLst>
            <a:gd name="adj1" fmla="val 5000"/>
            <a:gd name="adj2" fmla="val -360000"/>
            <a:gd name="adj3" fmla="val 2255798"/>
            <a:gd name="adj4" fmla="val 9144777"/>
            <a:gd name="adj5" fmla="val 5500"/>
          </a:avLst>
        </a:prstGeom>
      </dsp:spPr>
      <dsp:style>
        <a:lnRef idx="0">
          <a:schemeClr val="lt1"/>
        </a:lnRef>
        <a:fillRef idx="1">
          <a:schemeClr val="accent5">
            <a:hueOff val="2200000"/>
            <a:satOff val="7582"/>
            <a:lumOff val="-3607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063371" y="830801"/>
        <a:ext cx="1561837" cy="1561837"/>
      </dsp:txXfrm>
    </dsp:sp>
    <dsp:sp modelId="{B824915A-1627-4058-A9BC-AC1E79B83D42}">
      <dsp:nvSpPr>
        <dsp:cNvPr id="13" name="圆角矩形 12"/>
        <dsp:cNvSpPr/>
      </dsp:nvSpPr>
      <dsp:spPr bwMode="white">
        <a:xfrm>
          <a:off x="3682566" y="1509490"/>
          <a:ext cx="1076356" cy="428031"/>
        </a:xfrm>
        <a:prstGeom prst="roundRect">
          <a:avLst>
            <a:gd name="adj" fmla="val 10000"/>
          </a:avLst>
        </a:prstGeom>
        <a:solidFill>
          <a:srgbClr val="FF0000"/>
        </a:solidFill>
      </dsp:spPr>
      <dsp:style>
        <a:lnRef idx="2">
          <a:schemeClr val="lt1"/>
        </a:lnRef>
        <a:fillRef idx="1">
          <a:schemeClr val="accent5">
            <a:hueOff val="1650000"/>
            <a:satOff val="5686"/>
            <a:lumOff val="-2705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研究生部</a:t>
          </a:r>
        </a:p>
      </dsp:txBody>
      <dsp:txXfrm>
        <a:off x="3682566" y="1509490"/>
        <a:ext cx="1076356" cy="428031"/>
      </dsp:txXfrm>
    </dsp:sp>
    <dsp:sp modelId="{9C56B863-38F0-4BA1-BB18-B87C49329FA6}">
      <dsp:nvSpPr>
        <dsp:cNvPr id="16" name="圆角矩形 15"/>
        <dsp:cNvSpPr/>
      </dsp:nvSpPr>
      <dsp:spPr bwMode="white">
        <a:xfrm>
          <a:off x="5079853" y="694804"/>
          <a:ext cx="1283555" cy="1058664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</dsp:spPr>
      <dsp:style>
        <a:lnRef idx="2">
          <a:schemeClr val="accent5">
            <a:hueOff val="2475000"/>
            <a:satOff val="8529"/>
            <a:lumOff val="-4058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按照要求填报系统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维护考核内容</a:t>
          </a:r>
          <a:endParaRPr>
            <a:solidFill>
              <a:schemeClr val="dk1"/>
            </a:solidFill>
          </a:endParaRPr>
        </a:p>
      </dsp:txBody>
      <dsp:txXfrm>
        <a:off x="5079853" y="694804"/>
        <a:ext cx="1283555" cy="1058664"/>
      </dsp:txXfrm>
    </dsp:sp>
    <dsp:sp modelId="{B92862F9-2C91-4D8E-9318-A72DB70A17C6}">
      <dsp:nvSpPr>
        <dsp:cNvPr id="18" name="环形箭头 17"/>
        <dsp:cNvSpPr/>
      </dsp:nvSpPr>
      <dsp:spPr bwMode="white">
        <a:xfrm>
          <a:off x="5733706" y="3868"/>
          <a:ext cx="1748423" cy="1748423"/>
        </a:xfrm>
        <a:prstGeom prst="circularArrow">
          <a:avLst>
            <a:gd name="adj1" fmla="val 5000"/>
            <a:gd name="adj2" fmla="val 360000"/>
            <a:gd name="adj3" fmla="val 19571936"/>
            <a:gd name="adj4" fmla="val 12682957"/>
            <a:gd name="adj5" fmla="val 5500"/>
          </a:avLst>
        </a:prstGeom>
      </dsp:spPr>
      <dsp:style>
        <a:lnRef idx="0">
          <a:schemeClr val="lt1"/>
        </a:lnRef>
        <a:fillRef idx="1">
          <a:schemeClr val="accent5">
            <a:hueOff val="3300000"/>
            <a:satOff val="11373"/>
            <a:lumOff val="-5411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733706" y="3868"/>
        <a:ext cx="1748423" cy="1748423"/>
      </dsp:txXfrm>
    </dsp:sp>
    <dsp:sp modelId="{1F02140A-318A-4025-B2B3-810D069CBB74}">
      <dsp:nvSpPr>
        <dsp:cNvPr id="17" name="圆角矩形 16"/>
        <dsp:cNvSpPr/>
      </dsp:nvSpPr>
      <dsp:spPr bwMode="white">
        <a:xfrm>
          <a:off x="5365087" y="467947"/>
          <a:ext cx="1140938" cy="45371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2475000"/>
            <a:satOff val="8529"/>
            <a:lumOff val="-4058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秘书</a:t>
          </a:r>
        </a:p>
      </dsp:txBody>
      <dsp:txXfrm>
        <a:off x="5365087" y="467947"/>
        <a:ext cx="1140938" cy="453713"/>
      </dsp:txXfrm>
    </dsp:sp>
    <dsp:sp modelId="{CF363ED4-32BF-437D-8C47-0BD77F0CAD1A}">
      <dsp:nvSpPr>
        <dsp:cNvPr id="20" name="圆角矩形 19"/>
        <dsp:cNvSpPr/>
      </dsp:nvSpPr>
      <dsp:spPr bwMode="white">
        <a:xfrm>
          <a:off x="6826955" y="724766"/>
          <a:ext cx="1210901" cy="998740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3300000"/>
            <a:satOff val="11373"/>
            <a:lumOff val="-5411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b="1" dirty="0">
              <a:solidFill>
                <a:schemeClr val="bg1"/>
              </a:solidFill>
              <a:ea typeface="宋体" panose="02010600030101010101" pitchFamily="2" charset="-122"/>
            </a:rPr>
            <a:t>审核并通过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审核并通过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申请者取得必修环节学分</a:t>
          </a:r>
          <a:endParaRPr>
            <a:solidFill>
              <a:schemeClr val="dk1"/>
            </a:solidFill>
          </a:endParaRPr>
        </a:p>
      </dsp:txBody>
      <dsp:txXfrm>
        <a:off x="6826955" y="724766"/>
        <a:ext cx="1210901" cy="998740"/>
      </dsp:txXfrm>
    </dsp:sp>
    <dsp:sp modelId="{62C21B21-EE9A-41F7-85AD-7B6EA66467B9}">
      <dsp:nvSpPr>
        <dsp:cNvPr id="21" name="圆角矩形 20"/>
        <dsp:cNvSpPr/>
      </dsp:nvSpPr>
      <dsp:spPr bwMode="white">
        <a:xfrm>
          <a:off x="7096044" y="1509490"/>
          <a:ext cx="1076356" cy="42803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3300000"/>
            <a:satOff val="11373"/>
            <a:lumOff val="-5411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olidFill>
                <a:schemeClr val="bg1"/>
              </a:solidFill>
              <a:ea typeface="宋体" panose="02010600030101010101" pitchFamily="2" charset="-122"/>
            </a:rPr>
            <a:t>研究生部</a:t>
          </a:r>
          <a:endParaRPr lang="zh-CN" altLang="en-US" dirty="0"/>
        </a:p>
      </dsp:txBody>
      <dsp:txXfrm>
        <a:off x="7096044" y="1509490"/>
        <a:ext cx="1076356" cy="428031"/>
      </dsp:txXfrm>
    </dsp:sp>
    <dsp:sp modelId="{A4DBC65D-F353-43EA-98BE-A6D8E8F0B3B1}">
      <dsp:nvSpPr>
        <dsp:cNvPr id="3" name="矩形 2" hidden="1"/>
        <dsp:cNvSpPr/>
      </dsp:nvSpPr>
      <dsp:spPr>
        <a:xfrm>
          <a:off x="0" y="510750"/>
          <a:ext cx="1345445" cy="1426771"/>
        </a:xfrm>
        <a:prstGeom prst="rect">
          <a:avLst/>
        </a:prstGeom>
      </dsp:spPr>
      <dsp:txXfrm>
        <a:off x="0" y="510750"/>
        <a:ext cx="1345445" cy="1426771"/>
      </dsp:txXfrm>
    </dsp:sp>
    <dsp:sp modelId="{74BDEFB8-86E5-43A1-9442-9A535AE19242}">
      <dsp:nvSpPr>
        <dsp:cNvPr id="7" name="矩形 6" hidden="1"/>
        <dsp:cNvSpPr/>
      </dsp:nvSpPr>
      <dsp:spPr>
        <a:xfrm>
          <a:off x="1666375" y="467947"/>
          <a:ext cx="1426172" cy="1512378"/>
        </a:xfrm>
        <a:prstGeom prst="rect">
          <a:avLst/>
        </a:prstGeom>
      </dsp:spPr>
      <dsp:txXfrm>
        <a:off x="1666375" y="467947"/>
        <a:ext cx="1426172" cy="1512378"/>
      </dsp:txXfrm>
    </dsp:sp>
    <dsp:sp modelId="{890F1CE6-6561-43CD-88E5-630AE85B40F3}">
      <dsp:nvSpPr>
        <dsp:cNvPr id="11" name="矩形 10" hidden="1"/>
        <dsp:cNvSpPr/>
      </dsp:nvSpPr>
      <dsp:spPr>
        <a:xfrm>
          <a:off x="3413477" y="510750"/>
          <a:ext cx="1345445" cy="1426771"/>
        </a:xfrm>
        <a:prstGeom prst="rect">
          <a:avLst/>
        </a:prstGeom>
      </dsp:spPr>
      <dsp:txXfrm>
        <a:off x="3413477" y="510750"/>
        <a:ext cx="1345445" cy="1426771"/>
      </dsp:txXfrm>
    </dsp:sp>
    <dsp:sp modelId="{421C8FF1-0719-4E3F-9754-408128DF9C9A}">
      <dsp:nvSpPr>
        <dsp:cNvPr id="15" name="矩形 14" hidden="1"/>
        <dsp:cNvSpPr/>
      </dsp:nvSpPr>
      <dsp:spPr>
        <a:xfrm>
          <a:off x="5079853" y="467947"/>
          <a:ext cx="1426172" cy="1512378"/>
        </a:xfrm>
        <a:prstGeom prst="rect">
          <a:avLst/>
        </a:prstGeom>
      </dsp:spPr>
      <dsp:txXfrm>
        <a:off x="5079853" y="467947"/>
        <a:ext cx="1426172" cy="1512378"/>
      </dsp:txXfrm>
    </dsp:sp>
    <dsp:sp modelId="{FCC310CA-7228-4DCD-9E80-4F5018B64519}">
      <dsp:nvSpPr>
        <dsp:cNvPr id="19" name="矩形 18" hidden="1"/>
        <dsp:cNvSpPr/>
      </dsp:nvSpPr>
      <dsp:spPr>
        <a:xfrm>
          <a:off x="6826955" y="510750"/>
          <a:ext cx="1345445" cy="1426771"/>
        </a:xfrm>
        <a:prstGeom prst="rect">
          <a:avLst/>
        </a:prstGeom>
      </dsp:spPr>
      <dsp:txXfrm>
        <a:off x="6826955" y="510750"/>
        <a:ext cx="1345445" cy="1426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96000" cy="4064000"/>
        <a:chOff x="0" y="0"/>
        <a:chExt cx="6096000" cy="4064000"/>
      </a:xfrm>
    </dsp:grpSpPr>
    <dsp:sp modelId="{A6E964D3-698B-4744-B67B-227FF9EC11E2}">
      <dsp:nvSpPr>
        <dsp:cNvPr id="3" name="六边形 2"/>
        <dsp:cNvSpPr/>
      </dsp:nvSpPr>
      <dsp:spPr bwMode="white">
        <a:xfrm rot="5400000">
          <a:off x="2630090" y="97924"/>
          <a:ext cx="1506524" cy="1310676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完善资料</a:t>
          </a:r>
        </a:p>
      </dsp:txBody>
      <dsp:txXfrm rot="5400000">
        <a:off x="2630090" y="97924"/>
        <a:ext cx="1506524" cy="1310676"/>
      </dsp:txXfrm>
    </dsp:sp>
    <dsp:sp modelId="{B8C10BCF-42AA-4303-BA2C-D1C539365B1C}">
      <dsp:nvSpPr>
        <dsp:cNvPr id="4" name="矩形 3"/>
        <dsp:cNvSpPr/>
      </dsp:nvSpPr>
      <dsp:spPr bwMode="white">
        <a:xfrm>
          <a:off x="4078463" y="301305"/>
          <a:ext cx="1681281" cy="903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8590" tIns="148590" rIns="148590" bIns="148590" anchor="ctr"/>
        <a:lstStyle>
          <a:lvl1pPr algn="l">
            <a:defRPr sz="39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4078463" y="301305"/>
        <a:ext cx="1681281" cy="903915"/>
      </dsp:txXfrm>
    </dsp:sp>
    <dsp:sp modelId="{4C8412FA-66EB-49F9-8E29-75259AB7BA2C}">
      <dsp:nvSpPr>
        <dsp:cNvPr id="5" name="六边形 4"/>
        <dsp:cNvSpPr/>
      </dsp:nvSpPr>
      <dsp:spPr bwMode="white">
        <a:xfrm rot="5400000">
          <a:off x="1214560" y="97924"/>
          <a:ext cx="1506524" cy="1310676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2">
            <a:hueOff val="-2892000"/>
            <a:satOff val="-9960"/>
            <a:lumOff val="12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登录</a:t>
          </a:r>
        </a:p>
      </dsp:txBody>
      <dsp:txXfrm rot="5400000">
        <a:off x="1214560" y="97924"/>
        <a:ext cx="1506524" cy="1310676"/>
      </dsp:txXfrm>
    </dsp:sp>
    <dsp:sp modelId="{BF00D46C-C05C-47DE-AC53-636A4946735C}">
      <dsp:nvSpPr>
        <dsp:cNvPr id="6" name="六边形 5"/>
        <dsp:cNvSpPr/>
      </dsp:nvSpPr>
      <dsp:spPr bwMode="white">
        <a:xfrm rot="5400000">
          <a:off x="1919613" y="1376662"/>
          <a:ext cx="1506524" cy="131067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2">
            <a:hueOff val="-5784000"/>
            <a:satOff val="-19921"/>
            <a:lumOff val="24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课程</a:t>
          </a:r>
        </a:p>
      </dsp:txBody>
      <dsp:txXfrm rot="5400000">
        <a:off x="1919613" y="1376662"/>
        <a:ext cx="1506524" cy="1310676"/>
      </dsp:txXfrm>
    </dsp:sp>
    <dsp:sp modelId="{8A07A3B1-A3E6-4B89-86B6-CCCAC3862C90}">
      <dsp:nvSpPr>
        <dsp:cNvPr id="7" name="矩形 6"/>
        <dsp:cNvSpPr/>
      </dsp:nvSpPr>
      <dsp:spPr bwMode="white">
        <a:xfrm>
          <a:off x="336256" y="1580043"/>
          <a:ext cx="1627046" cy="903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8590" tIns="148590" rIns="148590" bIns="148590" anchor="ctr"/>
        <a:lstStyle>
          <a:lvl1pPr algn="r">
            <a:defRPr sz="3900"/>
          </a:lvl1pPr>
          <a:lvl2pPr marL="285750" indent="-285750" algn="r">
            <a:defRPr sz="3000"/>
          </a:lvl2pPr>
          <a:lvl3pPr marL="571500" indent="-285750" algn="r">
            <a:defRPr sz="3000"/>
          </a:lvl3pPr>
          <a:lvl4pPr marL="857250" indent="-285750" algn="r">
            <a:defRPr sz="3000"/>
          </a:lvl4pPr>
          <a:lvl5pPr marL="1143000" indent="-285750" algn="r">
            <a:defRPr sz="3000"/>
          </a:lvl5pPr>
          <a:lvl6pPr marL="1428750" indent="-285750" algn="r">
            <a:defRPr sz="3000"/>
          </a:lvl6pPr>
          <a:lvl7pPr marL="1714500" indent="-285750" algn="r">
            <a:defRPr sz="3000"/>
          </a:lvl7pPr>
          <a:lvl8pPr marL="2000250" indent="-285750" algn="r">
            <a:defRPr sz="3000"/>
          </a:lvl8pPr>
          <a:lvl9pPr marL="2286000" indent="-285750" algn="r">
            <a:defRPr sz="30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336256" y="1580043"/>
        <a:ext cx="1627046" cy="903915"/>
      </dsp:txXfrm>
    </dsp:sp>
    <dsp:sp modelId="{8A53B40B-4AD7-4998-91FB-2D3AD3A189D2}">
      <dsp:nvSpPr>
        <dsp:cNvPr id="8" name="六边形 7"/>
        <dsp:cNvSpPr/>
      </dsp:nvSpPr>
      <dsp:spPr bwMode="white">
        <a:xfrm rot="5400000">
          <a:off x="3335144" y="1376662"/>
          <a:ext cx="1506524" cy="1310676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2">
            <a:hueOff val="-8676000"/>
            <a:satOff val="-29881"/>
            <a:lumOff val="36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论文</a:t>
          </a:r>
        </a:p>
      </dsp:txBody>
      <dsp:txXfrm rot="5400000">
        <a:off x="3335144" y="1376662"/>
        <a:ext cx="1506524" cy="1310676"/>
      </dsp:txXfrm>
    </dsp:sp>
    <dsp:sp modelId="{5D4CE771-6AC4-4AD4-9329-0C7230544FDF}">
      <dsp:nvSpPr>
        <dsp:cNvPr id="9" name="六边形 8"/>
        <dsp:cNvSpPr/>
      </dsp:nvSpPr>
      <dsp:spPr bwMode="white">
        <a:xfrm rot="5400000">
          <a:off x="2630090" y="2655400"/>
          <a:ext cx="1506524" cy="1310676"/>
        </a:xfrm>
        <a:prstGeom prst="hexagon">
          <a:avLst>
            <a:gd name="adj" fmla="val 25000"/>
            <a:gd name="vf" fmla="val 115470"/>
          </a:avLst>
        </a:prstGeom>
        <a:solidFill>
          <a:srgbClr val="CC0000"/>
        </a:solidFill>
      </dsp:spPr>
      <dsp:style>
        <a:lnRef idx="2">
          <a:schemeClr val="lt1"/>
        </a:lnRef>
        <a:fillRef idx="1">
          <a:schemeClr val="accent2">
            <a:hueOff val="-11568000"/>
            <a:satOff val="-39842"/>
            <a:lumOff val="48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实践</a:t>
          </a:r>
        </a:p>
      </dsp:txBody>
      <dsp:txXfrm rot="5400000">
        <a:off x="2630090" y="2655400"/>
        <a:ext cx="1506524" cy="1310676"/>
      </dsp:txXfrm>
    </dsp:sp>
    <dsp:sp modelId="{FC668389-1AC0-4A8D-B87F-6824F917163D}">
      <dsp:nvSpPr>
        <dsp:cNvPr id="10" name="矩形 9"/>
        <dsp:cNvSpPr/>
      </dsp:nvSpPr>
      <dsp:spPr bwMode="white">
        <a:xfrm>
          <a:off x="4078463" y="2858781"/>
          <a:ext cx="1681281" cy="903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8590" tIns="148590" rIns="148590" bIns="148590" anchor="ctr"/>
        <a:lstStyle>
          <a:lvl1pPr algn="l">
            <a:defRPr sz="39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4078463" y="2858781"/>
        <a:ext cx="1681281" cy="903915"/>
      </dsp:txXfrm>
    </dsp:sp>
    <dsp:sp modelId="{484FC067-528E-4816-ABBA-8BAD712DE43D}">
      <dsp:nvSpPr>
        <dsp:cNvPr id="11" name="六边形 10"/>
        <dsp:cNvSpPr/>
      </dsp:nvSpPr>
      <dsp:spPr bwMode="white">
        <a:xfrm rot="5400000">
          <a:off x="1214560" y="2655400"/>
          <a:ext cx="1506524" cy="1310676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</dsp:spPr>
      <dsp:style>
        <a:lnRef idx="2">
          <a:schemeClr val="lt1"/>
        </a:lnRef>
        <a:fillRef idx="1">
          <a:schemeClr val="accent2">
            <a:hueOff val="-14460000"/>
            <a:satOff val="-49803"/>
            <a:lumOff val="60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成果</a:t>
          </a:r>
        </a:p>
      </dsp:txBody>
      <dsp:txXfrm rot="5400000">
        <a:off x="1214560" y="2655400"/>
        <a:ext cx="1506524" cy="1310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hexagon" r:blip="" rot="90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type="hexagon" r:blip="" rot="90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7E6FE6-4162-4858-B3A9-B6FD700D66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4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s-ES" dirty="0"/>
              <a:t>你的标题</a:t>
            </a:r>
            <a:endParaRPr lang="zh-CN" altLang="es-E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s-ES" dirty="0"/>
              <a:t>在此键入你的内容</a:t>
            </a:r>
            <a:endParaRPr lang="zh-CN" altLang="es-ES" dirty="0"/>
          </a:p>
          <a:p>
            <a:pPr lvl="1"/>
            <a:r>
              <a:rPr lang="zh-CN" altLang="es-ES" dirty="0"/>
              <a:t>一级标题</a:t>
            </a:r>
            <a:endParaRPr lang="zh-CN" altLang="es-ES" dirty="0"/>
          </a:p>
          <a:p>
            <a:pPr lvl="2"/>
            <a:r>
              <a:rPr lang="zh-CN" altLang="es-ES" dirty="0"/>
              <a:t>二级标题</a:t>
            </a:r>
            <a:endParaRPr lang="zh-CN" altLang="es-ES" dirty="0"/>
          </a:p>
          <a:p>
            <a:pPr lvl="3"/>
            <a:r>
              <a:rPr lang="zh-CN" altLang="es-ES" dirty="0"/>
              <a:t>三级标题</a:t>
            </a:r>
            <a:endParaRPr lang="zh-CN" altLang="es-ES" dirty="0"/>
          </a:p>
          <a:p>
            <a:pPr lvl="4"/>
            <a:r>
              <a:rPr lang="zh-CN" altLang="es-ES" dirty="0"/>
              <a:t>四级标题</a:t>
            </a:r>
            <a:endParaRPr lang="zh-CN" altLang="es-ES" dirty="0"/>
          </a:p>
          <a:p>
            <a:pPr lvl="0"/>
            <a:endParaRPr lang="es-E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6913" y="65627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s-ES" dirty="0"/>
              <a:t>单击此处编辑母版标题样式</a:t>
            </a:r>
            <a:endParaRPr lang="zh-CN" altLang="es-E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s-ES" dirty="0"/>
              <a:t>单击此处编辑母版文本样式</a:t>
            </a:r>
            <a:endParaRPr lang="zh-CN" altLang="es-ES" dirty="0"/>
          </a:p>
          <a:p>
            <a:pPr lvl="1"/>
            <a:r>
              <a:rPr lang="zh-CN" altLang="es-ES" dirty="0"/>
              <a:t>第二级</a:t>
            </a:r>
            <a:endParaRPr lang="zh-CN" altLang="es-ES" dirty="0"/>
          </a:p>
          <a:p>
            <a:pPr lvl="2"/>
            <a:r>
              <a:rPr lang="zh-CN" altLang="es-ES" dirty="0"/>
              <a:t>第三级</a:t>
            </a:r>
            <a:endParaRPr lang="zh-CN" altLang="es-ES" dirty="0"/>
          </a:p>
          <a:p>
            <a:pPr lvl="3"/>
            <a:r>
              <a:rPr lang="zh-CN" altLang="es-ES" dirty="0"/>
              <a:t>第四级</a:t>
            </a:r>
            <a:endParaRPr lang="zh-CN" altLang="es-ES" dirty="0"/>
          </a:p>
          <a:p>
            <a:pPr lvl="4"/>
            <a:r>
              <a:rPr lang="zh-CN" altLang="es-ES" dirty="0"/>
              <a:t>第五级</a:t>
            </a:r>
            <a:endParaRPr lang="zh-CN" altLang="es-E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s-ES" dirty="0"/>
              <a:t>你的标题</a:t>
            </a:r>
            <a:endParaRPr lang="zh-CN" altLang="es-E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s-ES" dirty="0"/>
              <a:t>在此键入你的内容</a:t>
            </a:r>
            <a:endParaRPr lang="zh-CN" altLang="es-ES" dirty="0"/>
          </a:p>
          <a:p>
            <a:pPr lvl="1"/>
            <a:r>
              <a:rPr lang="zh-CN" altLang="es-ES" dirty="0"/>
              <a:t>一级标题</a:t>
            </a:r>
            <a:endParaRPr lang="zh-CN" altLang="es-ES" dirty="0"/>
          </a:p>
          <a:p>
            <a:pPr lvl="2"/>
            <a:r>
              <a:rPr lang="zh-CN" altLang="es-ES" dirty="0"/>
              <a:t>二级标题</a:t>
            </a:r>
            <a:endParaRPr lang="zh-CN" altLang="es-ES" dirty="0"/>
          </a:p>
          <a:p>
            <a:pPr lvl="3"/>
            <a:r>
              <a:rPr lang="zh-CN" altLang="es-ES" dirty="0"/>
              <a:t>三级标题</a:t>
            </a:r>
            <a:endParaRPr lang="zh-CN" altLang="es-ES" dirty="0"/>
          </a:p>
          <a:p>
            <a:pPr lvl="4"/>
            <a:r>
              <a:rPr lang="zh-CN" altLang="es-ES" dirty="0"/>
              <a:t>四级标题</a:t>
            </a:r>
            <a:endParaRPr lang="zh-CN" altLang="es-ES" dirty="0"/>
          </a:p>
          <a:p>
            <a:pPr lvl="0"/>
            <a:endParaRPr lang="es-ES" altLang="zh-CN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6913" y="65627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s-ES" dirty="0"/>
              <a:t>你的标题</a:t>
            </a:r>
            <a:endParaRPr lang="zh-CN" altLang="es-E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s-ES" dirty="0"/>
              <a:t>在此键入你的内容</a:t>
            </a:r>
            <a:endParaRPr lang="zh-CN" altLang="es-ES" dirty="0"/>
          </a:p>
          <a:p>
            <a:pPr lvl="1"/>
            <a:r>
              <a:rPr lang="zh-CN" altLang="es-ES" dirty="0"/>
              <a:t>一级标题</a:t>
            </a:r>
            <a:endParaRPr lang="zh-CN" altLang="es-ES" dirty="0"/>
          </a:p>
          <a:p>
            <a:pPr lvl="2"/>
            <a:r>
              <a:rPr lang="zh-CN" altLang="es-ES" dirty="0"/>
              <a:t>二级标题</a:t>
            </a:r>
            <a:endParaRPr lang="zh-CN" altLang="es-ES" dirty="0"/>
          </a:p>
          <a:p>
            <a:pPr lvl="3"/>
            <a:r>
              <a:rPr lang="zh-CN" altLang="es-ES" dirty="0"/>
              <a:t>三级标题</a:t>
            </a:r>
            <a:endParaRPr lang="zh-CN" altLang="es-ES" dirty="0"/>
          </a:p>
          <a:p>
            <a:pPr lvl="4"/>
            <a:r>
              <a:rPr lang="zh-CN" altLang="es-ES" dirty="0"/>
              <a:t>四级标题</a:t>
            </a:r>
            <a:endParaRPr lang="zh-CN" altLang="es-ES" dirty="0"/>
          </a:p>
          <a:p>
            <a:pPr lvl="0"/>
            <a:endParaRPr lang="es-ES" altLang="zh-CN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6913" y="65627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hyperlink" Target="http://lab.semi.ac.cn/newsemi/gzzd/items/rsjy1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hyperlink" Target="http://onestop.ucas.ac.cn/home/index" TargetMode="Externa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ctrTitle"/>
          </p:nvPr>
        </p:nvSpPr>
        <p:spPr>
          <a:xfrm>
            <a:off x="1260475" y="2203450"/>
            <a:ext cx="7775575" cy="1441450"/>
          </a:xfrm>
        </p:spPr>
        <p:txBody>
          <a:bodyPr vert="horz" wrap="square" lIns="91440" tIns="45720" rIns="91440" bIns="45720" anchor="ctr" anchorCtr="0"/>
          <a:p>
            <a:pPr algn="r" eaLnBrk="1" hangingPunct="1">
              <a:buClrTx/>
              <a:buSzTx/>
              <a:buFontTx/>
            </a:pPr>
            <a: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  <a:t>教育业务平台使用指南</a:t>
            </a:r>
            <a:b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</a:br>
            <a:r>
              <a:rPr lang="en-US" altLang="zh-CN" sz="4800" b="1" dirty="0">
                <a:solidFill>
                  <a:srgbClr val="C00000"/>
                </a:solidFill>
                <a:ea typeface="宋体" panose="02010600030101010101" pitchFamily="2" charset="-122"/>
              </a:rPr>
              <a:t>—《</a:t>
            </a:r>
            <a: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  <a:t>培养管理</a:t>
            </a:r>
            <a:r>
              <a:rPr lang="en-US" altLang="zh-CN" sz="4800" b="1" dirty="0">
                <a:solidFill>
                  <a:srgbClr val="C00000"/>
                </a:solidFill>
                <a:ea typeface="宋体" panose="02010600030101010101" pitchFamily="2" charset="-122"/>
              </a:rPr>
              <a:t>》</a:t>
            </a:r>
            <a: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  <a:t>模块</a:t>
            </a:r>
            <a:br>
              <a:rPr lang="en-US" altLang="zh-CN" sz="4800" b="1" dirty="0">
                <a:solidFill>
                  <a:srgbClr val="C00000"/>
                </a:solidFill>
                <a:ea typeface="宋体" panose="02010600030101010101" pitchFamily="2" charset="-122"/>
              </a:rPr>
            </a:br>
            <a: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  <a:t>之开题报告、中期考核</a:t>
            </a:r>
            <a:endParaRPr lang="zh-CN" altLang="en-US" sz="4800" b="1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913" y="65627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3" y="65500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Text Box 5"/>
          <p:cNvSpPr txBox="1"/>
          <p:nvPr/>
        </p:nvSpPr>
        <p:spPr>
          <a:xfrm>
            <a:off x="6227763" y="5300663"/>
            <a:ext cx="20447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人事教育处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卢娇</a:t>
            </a:r>
            <a:endParaRPr 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82304014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登录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00213"/>
            <a:ext cx="9144000" cy="3843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Rectangle 4"/>
          <p:cNvSpPr/>
          <p:nvPr/>
        </p:nvSpPr>
        <p:spPr>
          <a:xfrm>
            <a:off x="107950" y="2422525"/>
            <a:ext cx="2376488" cy="9366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2 完善基本信息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575" y="1917700"/>
            <a:ext cx="7705725" cy="279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Rectangle 4"/>
          <p:cNvSpPr>
            <a:spLocks noGrp="1"/>
          </p:cNvSpPr>
          <p:nvPr>
            <p:ph type="body" sz="half" idx="1"/>
          </p:nvPr>
        </p:nvSpPr>
        <p:spPr>
          <a:xfrm>
            <a:off x="1116013" y="4870450"/>
            <a:ext cx="7285037" cy="1468438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rPr>
              <a:t>点击“个人信息维护”选项卡</a:t>
            </a:r>
            <a:endParaRPr lang="zh-CN" altLang="en-US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rPr>
              <a:t>点击左侧导航菜单分别维护</a:t>
            </a:r>
            <a:endParaRPr lang="zh-CN" altLang="en-US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rPr>
              <a:t>填写完毕后，切记点击“保存”</a:t>
            </a:r>
            <a:endParaRPr lang="zh-CN" altLang="en-US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6389" name="Rectangle 5"/>
          <p:cNvSpPr/>
          <p:nvPr/>
        </p:nvSpPr>
        <p:spPr>
          <a:xfrm>
            <a:off x="1082675" y="2339975"/>
            <a:ext cx="1225550" cy="7921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3 课程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196975"/>
            <a:ext cx="8093075" cy="446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Rectangle 4"/>
          <p:cNvSpPr/>
          <p:nvPr/>
        </p:nvSpPr>
        <p:spPr>
          <a:xfrm>
            <a:off x="6432550" y="5483225"/>
            <a:ext cx="1225550" cy="2174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17413" name="Rectangle 5"/>
          <p:cNvSpPr/>
          <p:nvPr/>
        </p:nvSpPr>
        <p:spPr>
          <a:xfrm>
            <a:off x="2201863" y="1185863"/>
            <a:ext cx="865187" cy="2174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-26987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3 课程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8435" name="矩形 1"/>
          <p:cNvSpPr/>
          <p:nvPr/>
        </p:nvSpPr>
        <p:spPr>
          <a:xfrm>
            <a:off x="1258888" y="908050"/>
            <a:ext cx="7200900" cy="6110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硕士学位考试课程与要求如下：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（一）马克思主义理论课。要求掌握马克思主义的基本理论；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（二）基础理论课和专业课，一般三至四门。要求掌握坚实的基础理论和系统的专门知识；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（三）一门外国语。要求比较熟练地阅读本专业的外文资料，并具有一般听说和写作能力。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除工商管理硕士（MBA）研究生必须修满课程学习四十五学分外，其他硕士研究生都必须完成</a:t>
            </a:r>
            <a:r>
              <a:rPr lang="zh-CN" altLang="en-US" sz="1700" dirty="0">
                <a:solidFill>
                  <a:srgbClr val="FFFF00"/>
                </a:solidFill>
                <a:ea typeface="宋体" panose="02010600030101010101" pitchFamily="2" charset="-122"/>
              </a:rPr>
              <a:t>三十学分的课程学习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，并完成</a:t>
            </a:r>
            <a:r>
              <a:rPr lang="zh-CN" altLang="en-US" sz="1700" dirty="0">
                <a:solidFill>
                  <a:srgbClr val="FFFF00"/>
                </a:solidFill>
                <a:ea typeface="宋体" panose="02010600030101010101" pitchFamily="2" charset="-122"/>
              </a:rPr>
              <a:t>必修环节五个学分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，方可参加论文答辩。</a:t>
            </a:r>
            <a:endParaRPr lang="en-US" altLang="zh-CN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博士学位考试课程与要求如下：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（一）马克思主义理论课。要求较好地掌握马克思主义的基本理论；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（二）基础理论课和专业课，一般二至三门。要求掌握坚实宽广的基础理论和系统深入的专门知识；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（三）第一外国语。要求熟练地阅读本专业的外文资料，并具有一定的听说和写作能力。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   硕博连读生、直博生必须完成不低于</a:t>
            </a:r>
            <a:r>
              <a:rPr lang="zh-CN" altLang="en-US" sz="1700" dirty="0">
                <a:solidFill>
                  <a:srgbClr val="FFFF00"/>
                </a:solidFill>
                <a:ea typeface="宋体" panose="02010600030101010101" pitchFamily="2" charset="-122"/>
              </a:rPr>
              <a:t>三十七学分的课程学习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,其中学位课二十五学分; 公开招考博士生必须完成不低于</a:t>
            </a:r>
            <a:r>
              <a:rPr lang="zh-CN" altLang="en-US" sz="1700" dirty="0">
                <a:solidFill>
                  <a:srgbClr val="FFFF00"/>
                </a:solidFill>
                <a:ea typeface="宋体" panose="02010600030101010101" pitchFamily="2" charset="-122"/>
              </a:rPr>
              <a:t>七学分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的课程学习,并完成必修环节五个学分，方可参加论文答辩。</a:t>
            </a:r>
            <a:endParaRPr lang="en-US" altLang="zh-CN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更细化规定请参阅</a:t>
            </a: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半导体所研究生培养方案（</a:t>
            </a: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</a:rPr>
              <a:t>2009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年修订版）</a:t>
            </a: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</a:rPr>
              <a:t>》</a:t>
            </a:r>
            <a:endParaRPr lang="en-US" altLang="zh-CN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  <a:hlinkClick r:id="rId1"/>
              </a:rPr>
              <a:t>http://lab.semi.ac.cn/newsemi/gzzd/items/rsjy1.html</a:t>
            </a:r>
            <a:endParaRPr lang="en-US" altLang="zh-CN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4 论文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611188" y="3590925"/>
            <a:ext cx="8653462" cy="2586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论文选项卡下，左侧的导航栏包括了“必修环节”和“论文答辩”的工作。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选择每一项，先按要求“撰写”再“请求指导”，相关信息就发送给了导师。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只有导师通过审核，人教处才能看到每位申请人的信息，然后指定考核秘书。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请关注每项申请的状态，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只有导师操作通过审核之后，状态显示为“提交至培养单位”后，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才可以分配秘书，因此给人教处发送秘书信息时，请先确认申请状态。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角色：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考核秘书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，同学担任，</a:t>
            </a:r>
            <a:r>
              <a:rPr lang="zh-CN" altLang="en-US" sz="1800" b="1" dirty="0">
                <a:solidFill>
                  <a:schemeClr val="folHlink"/>
                </a:solidFill>
                <a:ea typeface="宋体" panose="02010600030101010101" pitchFamily="2" charset="-122"/>
              </a:rPr>
              <a:t>开题报告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、</a:t>
            </a:r>
            <a:r>
              <a:rPr lang="zh-CN" altLang="en-US" sz="1800" b="1" dirty="0">
                <a:solidFill>
                  <a:schemeClr val="folHlink"/>
                </a:solidFill>
                <a:ea typeface="宋体" panose="02010600030101010101" pitchFamily="2" charset="-122"/>
              </a:rPr>
              <a:t>中期考核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两项考核过程、考核小组的维护。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答辩秘书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，同学担任，</a:t>
            </a:r>
            <a:r>
              <a:rPr lang="zh-CN" altLang="en-US" sz="1800" b="1" dirty="0">
                <a:solidFill>
                  <a:schemeClr val="folHlink"/>
                </a:solidFill>
                <a:ea typeface="宋体" panose="02010600030101010101" pitchFamily="2" charset="-122"/>
              </a:rPr>
              <a:t>论文评阅中，维护评阅人信息，评阅意见。</a:t>
            </a:r>
            <a:endParaRPr lang="zh-CN" altLang="en-US" sz="1800" b="1" dirty="0">
              <a:solidFill>
                <a:schemeClr val="folHlink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folHlink"/>
                </a:solidFill>
                <a:ea typeface="宋体" panose="02010600030101010101" pitchFamily="2" charset="-122"/>
              </a:rPr>
              <a:t>                                                论文答辩中，维护答辩委员信息，答辩决议。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341438"/>
            <a:ext cx="779145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 5"/>
          <p:cNvSpPr/>
          <p:nvPr/>
        </p:nvSpPr>
        <p:spPr>
          <a:xfrm>
            <a:off x="1158875" y="2278063"/>
            <a:ext cx="1225550" cy="10080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19462" name="Rectangle 6"/>
          <p:cNvSpPr/>
          <p:nvPr/>
        </p:nvSpPr>
        <p:spPr>
          <a:xfrm>
            <a:off x="4487863" y="1887538"/>
            <a:ext cx="865187" cy="2174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常见问题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Q&amp;A</a:t>
            </a:r>
            <a:endParaRPr lang="zh-CN" altLang="en-US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827088" y="1268413"/>
            <a:ext cx="7921625" cy="4741862"/>
          </a:xfrm>
        </p:spPr>
        <p:txBody>
          <a:bodyPr vert="horz" wrap="square" lIns="91440" tIns="45720" rIns="91440" bIns="45720" anchor="t" anchorCtr="0"/>
          <a:p>
            <a:pPr marL="0" indent="0" algn="just">
              <a:buNone/>
            </a:pPr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系统填报容易出现的问题：</a:t>
            </a:r>
            <a:endParaRPr lang="en-US" altLang="zh-CN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此系统不支持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IE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浏览器，如遇到不可见部分界面等问题请先更换浏浏览器后再尝试。</a:t>
            </a:r>
            <a:endParaRPr lang="en-US" altLang="zh-CN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系统中必修环节的填报为线性，即顺序为培养计划、开题报告、中期考核，不可逆操作，需审核者退回才可重新填报。</a:t>
            </a:r>
            <a:endParaRPr lang="zh-CN" altLang="en-US" sz="1600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填写内容时如遇到不能保存的情况，一般是因为前面填写不完整，补齐相关内容就可以保存。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硕博连读生若是在硕士阶段已完成了培养计划和开题报告的学分，在转博后人教处将统一进行学分的转换，无需再填写已有学分的培养环节。</a:t>
            </a:r>
            <a:endParaRPr lang="en-US" altLang="zh-CN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系统撰写完成后应先提交导师审核，系统中点击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请求指导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，导师使用导师自己的用户名、密码进行系统中对申请人的信息审核，导师意见一栏必须填写，审核通过后，系统中状态显示为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提交至培养单位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”，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人教处才能在系统中看到申请人的相关信息，否则人教处在系统中是看不到申请人的。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b="1" dirty="0">
                <a:solidFill>
                  <a:schemeClr val="bg1"/>
                </a:solidFill>
                <a:highlight>
                  <a:srgbClr val="00FFFF"/>
                </a:highlight>
                <a:ea typeface="宋体" panose="02010600030101010101" pitchFamily="2" charset="-122"/>
              </a:rPr>
              <a:t>当申请人的系统状态为</a:t>
            </a:r>
            <a:r>
              <a:rPr lang="en-US" altLang="zh-CN" sz="1600" b="1" dirty="0">
                <a:solidFill>
                  <a:schemeClr val="bg1"/>
                </a:solidFill>
                <a:highlight>
                  <a:srgbClr val="00FFFF"/>
                </a:highlight>
                <a:ea typeface="宋体" panose="02010600030101010101" pitchFamily="2" charset="-122"/>
              </a:rPr>
              <a:t>“</a:t>
            </a:r>
            <a:r>
              <a:rPr lang="zh-CN" altLang="en-US" sz="1600" b="1" dirty="0">
                <a:solidFill>
                  <a:schemeClr val="bg1"/>
                </a:solidFill>
                <a:highlight>
                  <a:srgbClr val="00FFFF"/>
                </a:highlight>
                <a:ea typeface="宋体" panose="02010600030101010101" pitchFamily="2" charset="-122"/>
              </a:rPr>
              <a:t>已提交至培养单位</a:t>
            </a:r>
            <a:r>
              <a:rPr lang="en-US" altLang="zh-CN" sz="1600" b="1" dirty="0">
                <a:solidFill>
                  <a:schemeClr val="bg1"/>
                </a:solidFill>
                <a:highlight>
                  <a:srgbClr val="00FFFF"/>
                </a:highlight>
                <a:ea typeface="宋体" panose="02010600030101010101" pitchFamily="2" charset="-122"/>
              </a:rPr>
              <a:t>”</a:t>
            </a:r>
            <a:r>
              <a:rPr lang="zh-CN" altLang="en-US" sz="1600" b="1" dirty="0">
                <a:solidFill>
                  <a:schemeClr val="bg1"/>
                </a:solidFill>
                <a:highlight>
                  <a:srgbClr val="00FFFF"/>
                </a:highlight>
                <a:ea typeface="宋体" panose="02010600030101010101" pitchFamily="2" charset="-122"/>
              </a:rPr>
              <a:t>时，人教处才能进行考核秘书的角色分配，此时申请人应向研究生部提供考核秘书人选的相关信息，最好是同组的其他同学，尽量不要指定职工，除非此职工为我所以前的毕业生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。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人教处分配秘书后，秘书应使用本人的用户名、密码登录系统，在系统的右上角附近点击角色，使用考核秘书角色为申请人考核过程中的内容进行维护并提交，提交后系统状态为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考核中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”，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此时应及时通知人教处进行审核。</a:t>
            </a:r>
            <a:endParaRPr lang="en-US" altLang="zh-CN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在撰写并上传培养计划、开题报告、中期考核报告时应上传后缀为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.doc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的报告全文文档。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/>
          <p:nvPr/>
        </p:nvSpPr>
        <p:spPr>
          <a:xfrm>
            <a:off x="0" y="4078288"/>
            <a:ext cx="9144000" cy="2781300"/>
          </a:xfrm>
          <a:prstGeom prst="rect">
            <a:avLst/>
          </a:prstGeom>
          <a:gradFill rotWithShape="0">
            <a:gsLst>
              <a:gs pos="0">
                <a:srgbClr val="172F46"/>
              </a:gs>
              <a:gs pos="100000">
                <a:srgbClr val="336699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chemeClr val="bg2"/>
              </a:solidFill>
              <a:ea typeface="Arial" panose="020B0604020202020204" pitchFamily="34" charset="0"/>
            </a:endParaRPr>
          </a:p>
        </p:txBody>
      </p:sp>
      <p:sp>
        <p:nvSpPr>
          <p:cNvPr id="21507" name="Text Box 3"/>
          <p:cNvSpPr txBox="1"/>
          <p:nvPr/>
        </p:nvSpPr>
        <p:spPr>
          <a:xfrm>
            <a:off x="250825" y="1774825"/>
            <a:ext cx="87122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6000" b="1" i="1" dirty="0">
                <a:solidFill>
                  <a:srgbClr val="0066CC"/>
                </a:solidFill>
                <a:ea typeface="微软雅黑" panose="020B0503020204020204" pitchFamily="34" charset="-122"/>
              </a:rPr>
              <a:t>谢谢大家！</a:t>
            </a:r>
            <a:endParaRPr lang="zh-CN" altLang="en-US" sz="6000" b="1" i="1" dirty="0">
              <a:solidFill>
                <a:srgbClr val="0066CC"/>
              </a:solidFill>
              <a:ea typeface="微软雅黑" panose="020B0503020204020204" pitchFamily="34" charset="-122"/>
            </a:endParaRPr>
          </a:p>
        </p:txBody>
      </p:sp>
      <p:sp>
        <p:nvSpPr>
          <p:cNvPr id="21508" name="矩形 4"/>
          <p:cNvSpPr/>
          <p:nvPr/>
        </p:nvSpPr>
        <p:spPr>
          <a:xfrm>
            <a:off x="4222750" y="3244850"/>
            <a:ext cx="69850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Arial" panose="020B0604020202020204" pitchFamily="34" charset="0"/>
              </a:rPr>
              <a:t>Q&amp;A</a:t>
            </a:r>
            <a:endParaRPr lang="zh-CN" altLang="en-US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概 要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1476375" y="2565400"/>
            <a:ext cx="7005638" cy="1828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培养管理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模块的培养计划、开题报告、中期考核的流程介绍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2 平台简介及操作注意事项</a:t>
            </a:r>
            <a:endParaRPr lang="en-US" altLang="zh-CN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3 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常见问题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Q&amp;A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2135188"/>
            <a:ext cx="6661150" cy="4259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国科大教育业务管理平台登录：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196" name="Rectangle 3"/>
          <p:cNvSpPr>
            <a:spLocks noGrp="1"/>
          </p:cNvSpPr>
          <p:nvPr>
            <p:ph type="body" sz="half" idx="1"/>
          </p:nvPr>
        </p:nvSpPr>
        <p:spPr>
          <a:xfrm>
            <a:off x="1104900" y="1125538"/>
            <a:ext cx="7788275" cy="1470025"/>
          </a:xfrm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ea typeface="宋体" panose="02010600030101010101" pitchFamily="2" charset="-122"/>
                <a:hlinkClick r:id="rId2"/>
              </a:rPr>
              <a:t>http://onestop.ucas.ac.cn/home/index</a:t>
            </a:r>
            <a:endParaRPr lang="en-US" altLang="zh-CN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rPr>
              <a:t>用户名：邮箱     密码：身份证号（默认）</a:t>
            </a:r>
            <a:endParaRPr lang="zh-CN" altLang="en-US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197" name="Rectangle 5"/>
          <p:cNvSpPr/>
          <p:nvPr/>
        </p:nvSpPr>
        <p:spPr>
          <a:xfrm>
            <a:off x="6011863" y="4075113"/>
            <a:ext cx="1576387" cy="9382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9" name="线形标注 2(带强调线) 8"/>
          <p:cNvSpPr/>
          <p:nvPr/>
        </p:nvSpPr>
        <p:spPr>
          <a:xfrm>
            <a:off x="6875463" y="5661025"/>
            <a:ext cx="2332038" cy="8636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5516"/>
              <a:gd name="adj6" fmla="val 99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如果忘记用户名密码，单击此处，按照提示操作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758113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进入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培养管理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模块：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9219" name="Rectangle 4"/>
          <p:cNvSpPr/>
          <p:nvPr/>
        </p:nvSpPr>
        <p:spPr>
          <a:xfrm>
            <a:off x="107950" y="2422525"/>
            <a:ext cx="2376488" cy="9366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pic>
        <p:nvPicPr>
          <p:cNvPr id="9220" name="图片 4" descr="秘书界面0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25" y="1500188"/>
            <a:ext cx="7929563" cy="445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6"/>
          <p:cNvSpPr txBox="1"/>
          <p:nvPr/>
        </p:nvSpPr>
        <p:spPr>
          <a:xfrm>
            <a:off x="971550" y="1331913"/>
            <a:ext cx="8353425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角色分类：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申请人：要进行培养计划填报、开题、中期、答辩申请、学位确认的同学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导    师：申请人的导师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秘    书：为申请人填写、维护开题、中期及答辩的相关过程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    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开题报告、中期考核对应的角色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——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考核秘书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    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论文答辩、申请学位对应的角色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——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答辩秘书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    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由同导师、同课题的高年级同学担任，</a:t>
            </a:r>
            <a:b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</a:b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     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一起进行开题、中期、毕业的同届学生，一般由同一位秘书负责维护。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243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培养计划、开题报告、中期考核的流程介绍：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19860" y="3937000"/>
            <a:ext cx="8197850" cy="14833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highlight>
                  <a:srgbClr val="00FFFF"/>
                </a:highlight>
                <a:ea typeface="宋体" panose="02010600030101010101" pitchFamily="2" charset="-122"/>
                <a:sym typeface="+mn-ea"/>
              </a:rPr>
              <a:t>申请人总体填报流程为：</a:t>
            </a:r>
            <a:endParaRPr lang="zh-CN" altLang="en-US" sz="1800" b="1" dirty="0">
              <a:solidFill>
                <a:schemeClr val="bg1"/>
              </a:solidFill>
              <a:highlight>
                <a:srgbClr val="00FFFF"/>
              </a:highlight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FF0000"/>
                </a:solidFill>
                <a:highlight>
                  <a:srgbClr val="00FFFF"/>
                </a:highlight>
                <a:ea typeface="宋体" panose="02010600030101010101" pitchFamily="2" charset="-122"/>
                <a:sym typeface="+mn-ea"/>
              </a:rPr>
              <a:t>培养计划→开题</a:t>
            </a:r>
            <a:r>
              <a:rPr lang="zh-CN" altLang="en-US" sz="1800" b="1" dirty="0">
                <a:solidFill>
                  <a:schemeClr val="bg1"/>
                </a:solidFill>
                <a:highlight>
                  <a:srgbClr val="00FFFF"/>
                </a:highlight>
                <a:ea typeface="宋体" panose="02010600030101010101" pitchFamily="2" charset="-122"/>
                <a:sym typeface="+mn-ea"/>
              </a:rPr>
              <a:t>→中期→社会实践</a:t>
            </a:r>
            <a:endParaRPr lang="zh-CN" altLang="en-US" sz="1800" b="1" dirty="0">
              <a:solidFill>
                <a:schemeClr val="bg1"/>
              </a:solidFill>
              <a:highlight>
                <a:srgbClr val="00FFFF"/>
              </a:highlight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highlight>
                  <a:srgbClr val="00FFFF"/>
                </a:highlight>
                <a:ea typeface="宋体" panose="02010600030101010101" pitchFamily="2" charset="-122"/>
                <a:sym typeface="+mn-ea"/>
              </a:rPr>
              <a:t>答辩资格审核→答辩秘书聘请→ 论文评阅→论文答辩 →学位系统信息确认</a:t>
            </a:r>
            <a:endParaRPr lang="zh-CN" altLang="en-US" sz="1800" b="1" dirty="0">
              <a:solidFill>
                <a:schemeClr val="bg1"/>
              </a:solidFill>
              <a:highlight>
                <a:srgbClr val="00FFFF"/>
              </a:highlight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9860" y="5085080"/>
            <a:ext cx="66789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注意事项：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培养计划，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只需导师审核通过之后，状态显示为“提交至培养单位”或</a:t>
            </a:r>
            <a:r>
              <a:rPr lang="en-US" altLang="zh-CN" sz="18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培养单位已审核</a:t>
            </a:r>
            <a:r>
              <a:rPr lang="en-US" altLang="zh-CN" sz="18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即可。</a:t>
            </a:r>
            <a:endParaRPr lang="zh-CN" altLang="en-US" sz="1800" b="1" dirty="0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6"/>
          <p:cNvSpPr txBox="1"/>
          <p:nvPr/>
        </p:nvSpPr>
        <p:spPr>
          <a:xfrm>
            <a:off x="1042988" y="1412875"/>
            <a:ext cx="7777162" cy="5078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系统处理进程为</a:t>
            </a:r>
            <a:r>
              <a:rPr lang="zh-CN" altLang="en-US" sz="1800" b="1" dirty="0">
                <a:solidFill>
                  <a:schemeClr val="tx1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线性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，因此每一步都要经过如下步骤：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申请人（撰写相关申请）→ 导师（审核）→ 人教处（审核并指派秘书） →秘书（填写考核过程） → 人教处（审核并通过，申请人取得必修环节学分） 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注意事项：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请关注每项申请的状态，</a:t>
            </a:r>
            <a:r>
              <a:rPr lang="zh-CN" altLang="en-US" sz="1800" b="1" dirty="0">
                <a:solidFill>
                  <a:schemeClr val="tx1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只有导师操作通过审核之后，状态显示为“提交至培养单位”后，才可以分配秘书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，因此给人教处发送秘书信息时，请先确认申请状态。秘书维护后提交，系统状态显示为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考核中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”，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人教处才能审核。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系统流程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971600" y="2708920"/>
          <a:ext cx="81724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6"/>
          <p:cNvSpPr txBox="1"/>
          <p:nvPr/>
        </p:nvSpPr>
        <p:spPr>
          <a:xfrm>
            <a:off x="912813" y="1844675"/>
            <a:ext cx="8229600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发送秘书信息时，按照如下格式发送：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申请人姓名、学号、需维护内容（开题、中期、答辩申请）；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秘书的姓名、学号。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开题、中期：考核秘书的信息发送给卢娇老师，</a:t>
            </a:r>
            <a:r>
              <a:rPr lang="en-US" altLang="zh-CN" sz="1800" b="1" dirty="0">
                <a:solidFill>
                  <a:schemeClr val="tx1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peiyang@semi.ac.cn</a:t>
            </a:r>
            <a:endParaRPr lang="en-US" altLang="zh-CN" sz="1800" b="1" dirty="0">
              <a:solidFill>
                <a:schemeClr val="tx1"/>
              </a:solidFill>
              <a:highlight>
                <a:srgbClr val="FFFF00"/>
              </a:highlight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2291" name="Rectangle 2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>
              <a:buNone/>
            </a:pP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人教处分配秘书角色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417638"/>
            <a:ext cx="7572375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平台简介及操作注意事项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2411760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611188" y="1254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登录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1484313"/>
            <a:ext cx="7437437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线形标注 2(带强调线) 6"/>
          <p:cNvSpPr/>
          <p:nvPr/>
        </p:nvSpPr>
        <p:spPr>
          <a:xfrm>
            <a:off x="900113" y="5300663"/>
            <a:ext cx="2519363" cy="14414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9368"/>
              <a:gd name="adj6" fmla="val 408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申请者在此填写培养计划、开题、中期、答辩申请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导师在此审核指导学生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线形标注 2(带强调线) 7"/>
          <p:cNvSpPr/>
          <p:nvPr/>
        </p:nvSpPr>
        <p:spPr>
          <a:xfrm>
            <a:off x="3779838" y="5876925"/>
            <a:ext cx="2087563" cy="8651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79440"/>
              <a:gd name="adj6" fmla="val -580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申请者在此填报学位系统、并进行信息确认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线形标注 2(带强调线) 8"/>
          <p:cNvSpPr/>
          <p:nvPr/>
        </p:nvSpPr>
        <p:spPr>
          <a:xfrm>
            <a:off x="6156325" y="5876925"/>
            <a:ext cx="2087563" cy="8651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81645"/>
              <a:gd name="adj6" fmla="val -1365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秘书登录后点击此处进行考核过程填写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VmN2U4YjJlNjViOGExM2RjNjFiZDNmZjJkYjkwZDkifQ==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redeterminado_2">
  <a:themeElements>
    <a:clrScheme name="Diseño predeterminado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eño predeterminado_3">
  <a:themeElements>
    <a:clrScheme name="Diseño predeterminado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_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2459</Words>
  <Application>WPS 演示</Application>
  <PresentationFormat/>
  <Paragraphs>131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Diseño predeterminado</vt:lpstr>
      <vt:lpstr>默认设计模板</vt:lpstr>
      <vt:lpstr>Diseño predeterminado_2</vt:lpstr>
      <vt:lpstr>Diseño predeterminado_3</vt:lpstr>
      <vt:lpstr>教育业务平台使用指南 —《培养管理》模块 之开题报告、中期考核</vt:lpstr>
      <vt:lpstr>概 要</vt:lpstr>
      <vt:lpstr>1 国科大教育业务管理平台登录：</vt:lpstr>
      <vt:lpstr> 进入《培养管理》模块：</vt:lpstr>
      <vt:lpstr>1 《培养计划、开题报告、中期考核的流程介绍：</vt:lpstr>
      <vt:lpstr>系统流程</vt:lpstr>
      <vt:lpstr>人教处分配秘书角色</vt:lpstr>
      <vt:lpstr>平台简介及操作注意事项</vt:lpstr>
      <vt:lpstr>1 登录</vt:lpstr>
      <vt:lpstr>1 登录</vt:lpstr>
      <vt:lpstr>2 完善基本信息</vt:lpstr>
      <vt:lpstr>3 课程</vt:lpstr>
      <vt:lpstr>3 课程</vt:lpstr>
      <vt:lpstr>4 论文</vt:lpstr>
      <vt:lpstr>常见问题Q&amp;A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Leo</cp:lastModifiedBy>
  <cp:revision>831</cp:revision>
  <dcterms:created xsi:type="dcterms:W3CDTF">2010-05-23T14:28:00Z</dcterms:created>
  <dcterms:modified xsi:type="dcterms:W3CDTF">2025-12-03T09:33:53Z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A6FCF4949917445293B966B800561DD9_12</vt:lpwstr>
  </property>
</Properties>
</file>