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handoutMasterIdLst>
    <p:handoutMasterId r:id="rId15"/>
  </p:handoutMasterIdLst>
  <p:sldIdLst>
    <p:sldId id="256" r:id="rId2"/>
    <p:sldId id="258" r:id="rId3"/>
    <p:sldId id="285" r:id="rId4"/>
    <p:sldId id="257" r:id="rId5"/>
    <p:sldId id="259" r:id="rId6"/>
    <p:sldId id="290" r:id="rId7"/>
    <p:sldId id="286" r:id="rId8"/>
    <p:sldId id="266" r:id="rId9"/>
    <p:sldId id="267" r:id="rId10"/>
    <p:sldId id="263" r:id="rId11"/>
    <p:sldId id="288" r:id="rId12"/>
    <p:sldId id="289" r:id="rId13"/>
    <p:sldId id="278" r:id="rId14"/>
  </p:sldIdLst>
  <p:sldSz cx="9144000" cy="5143500" type="screen16x9"/>
  <p:notesSz cx="6858000" cy="9144000"/>
  <p:custDataLst>
    <p:tags r:id="rId16"/>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1674">
          <p15:clr>
            <a:srgbClr val="A4A3A4"/>
          </p15:clr>
        </p15:guide>
        <p15:guide id="2" pos="2880">
          <p15:clr>
            <a:srgbClr val="A4A3A4"/>
          </p15:clr>
        </p15:guide>
      </p15:sldGuideLst>
    </p:ext>
    <p:ext uri="{2D200454-40CA-4A62-9FC3-DE9A4176ACB9}">
      <p15:notesGuideLst xmlns="" xmlns:p15="http://schemas.microsoft.com/office/powerpoint/2012/main">
        <p15:guide id="1" orient="horz" pos="2977">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1234" y="-398"/>
      </p:cViewPr>
      <p:guideLst>
        <p:guide orient="horz" pos="1674"/>
        <p:guide pos="2880"/>
      </p:guideLst>
    </p:cSldViewPr>
  </p:slideViewPr>
  <p:notesTextViewPr>
    <p:cViewPr>
      <p:scale>
        <a:sx n="1" d="1"/>
        <a:sy n="1" d="1"/>
      </p:scale>
      <p:origin x="0" y="0"/>
    </p:cViewPr>
  </p:notesTextViewPr>
  <p:notesViewPr>
    <p:cSldViewPr>
      <p:cViewPr varScale="1">
        <p:scale>
          <a:sx n="66" d="100"/>
          <a:sy n="66" d="100"/>
        </p:scale>
        <p:origin x="-3187" y="-82"/>
      </p:cViewPr>
      <p:guideLst>
        <p:guide orient="horz" pos="2977"/>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A86F6AD-D916-47B3-B0DB-1704DC322DCA}" type="datetimeFigureOut">
              <a:rPr lang="zh-CN" altLang="en-US" smtClean="0"/>
              <a:t>2025-6-6</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318B4A1-8DC1-4095-B753-B61689F745A7}" type="slidenum">
              <a:rPr lang="zh-CN" altLang="en-US" smtClean="0"/>
              <a:t>‹#›</a:t>
            </a:fld>
            <a:endParaRPr lang="zh-CN" altLang="en-US"/>
          </a:p>
        </p:txBody>
      </p:sp>
    </p:spTree>
    <p:extLst>
      <p:ext uri="{BB962C8B-B14F-4D97-AF65-F5344CB8AC3E}">
        <p14:creationId xmlns:p14="http://schemas.microsoft.com/office/powerpoint/2010/main" val="111010840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28700"/>
            <a:ext cx="7848600" cy="1445419"/>
          </a:xfrm>
        </p:spPr>
        <p:txBody>
          <a:bodyPr anchor="b">
            <a:noAutofit/>
          </a:bodyPr>
          <a:lstStyle>
            <a:lvl1pPr>
              <a:defRPr sz="5400" cap="all" baseline="0"/>
            </a:lvl1pPr>
          </a:lstStyle>
          <a:p>
            <a:r>
              <a:rPr lang="zh-CN" altLang="en-US" dirty="0"/>
              <a:t>单击此处编辑母版标题样式</a:t>
            </a:r>
            <a:endParaRPr lang="en-US" dirty="0"/>
          </a:p>
        </p:txBody>
      </p:sp>
      <p:sp>
        <p:nvSpPr>
          <p:cNvPr id="3" name="Subtitle 2"/>
          <p:cNvSpPr>
            <a:spLocks noGrp="1"/>
          </p:cNvSpPr>
          <p:nvPr>
            <p:ph type="subTitle" idx="1"/>
          </p:nvPr>
        </p:nvSpPr>
        <p:spPr>
          <a:xfrm>
            <a:off x="683453" y="2643758"/>
            <a:ext cx="6400800" cy="131445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56B33A37-B96B-4910-8E3E-6806D021E303}" type="datetimeFigureOut">
              <a:rPr lang="zh-CN" altLang="en-US" smtClean="0"/>
              <a:t>2025-6-6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EE7F2E8-2289-4FD0-8056-9124BD6371D0}" type="slidenum">
              <a:rPr lang="zh-CN" altLang="en-US" smtClean="0"/>
              <a:t>‹#›</a:t>
            </a:fld>
            <a:endParaRPr lang="zh-CN" altLang="en-US"/>
          </a:p>
        </p:txBody>
      </p:sp>
      <p:cxnSp>
        <p:nvCxnSpPr>
          <p:cNvPr id="8" name="Straight Connector 7"/>
          <p:cNvCxnSpPr/>
          <p:nvPr/>
        </p:nvCxnSpPr>
        <p:spPr>
          <a:xfrm>
            <a:off x="685800" y="2548890"/>
            <a:ext cx="7848600" cy="1191"/>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1"/>
            <a:ext cx="971600" cy="10180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p:txBody>
          <a:bodyPr/>
          <a:lstStyle/>
          <a:p>
            <a:fld id="{56B33A37-B96B-4910-8E3E-6806D021E303}" type="datetimeFigureOut">
              <a:rPr lang="zh-CN" altLang="en-US" smtClean="0"/>
              <a:t>2025-6-6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EE7F2E8-2289-4FD0-8056-9124BD6371D0}"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4400550"/>
          </a:xfrm>
        </p:spPr>
        <p:txBody>
          <a:bodyPr vert="eaVert" anchor="b"/>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457200" y="457200"/>
            <a:ext cx="6019800" cy="4400550"/>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56B33A37-B96B-4910-8E3E-6806D021E303}" type="datetimeFigureOut">
              <a:rPr lang="zh-CN" altLang="en-US" smtClean="0"/>
              <a:t>2025-6-6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EE7F2E8-2289-4FD0-8056-9124BD6371D0}"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p:txBody>
          <a:bodyPr/>
          <a:lstStyle/>
          <a:p>
            <a:fld id="{56B33A37-B96B-4910-8E3E-6806D021E303}" type="datetimeFigureOut">
              <a:rPr lang="zh-CN" altLang="en-US" smtClean="0"/>
              <a:t>2025-6-6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EE7F2E8-2289-4FD0-8056-9124BD6371D0}" type="slidenum">
              <a:rPr lang="zh-CN" altLang="en-US" smtClean="0"/>
              <a:t>‹#›</a:t>
            </a:fld>
            <a:endParaRPr lang="zh-CN" altLang="en-US"/>
          </a:p>
        </p:txBody>
      </p:sp>
      <p:pic>
        <p:nvPicPr>
          <p:cNvPr id="7"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1"/>
            <a:ext cx="971600" cy="10180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1771651"/>
            <a:ext cx="7772400" cy="1650206"/>
          </a:xfrm>
        </p:spPr>
        <p:txBody>
          <a:bodyPr anchor="b">
            <a:normAutofit/>
          </a:bodyPr>
          <a:lstStyle>
            <a:lvl1pPr algn="l">
              <a:defRPr sz="4800" b="0" cap="all"/>
            </a:lvl1pPr>
          </a:lstStyle>
          <a:p>
            <a:r>
              <a:rPr lang="zh-CN" altLang="en-US"/>
              <a:t>单击此处编辑母版标题样式</a:t>
            </a:r>
            <a:endParaRPr lang="en-US" dirty="0"/>
          </a:p>
        </p:txBody>
      </p:sp>
      <p:sp>
        <p:nvSpPr>
          <p:cNvPr id="3" name="Text Placeholder 2"/>
          <p:cNvSpPr>
            <a:spLocks noGrp="1"/>
          </p:cNvSpPr>
          <p:nvPr>
            <p:ph type="body" idx="1"/>
          </p:nvPr>
        </p:nvSpPr>
        <p:spPr>
          <a:xfrm>
            <a:off x="722313" y="3470149"/>
            <a:ext cx="7772400" cy="1125140"/>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56B33A37-B96B-4910-8E3E-6806D021E303}" type="datetimeFigureOut">
              <a:rPr lang="zh-CN" altLang="en-US" smtClean="0"/>
              <a:t>2025-6-6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EE7F2E8-2289-4FD0-8056-9124BD6371D0}" type="slidenum">
              <a:rPr lang="zh-CN" altLang="en-US" smtClean="0"/>
              <a:t>‹#›</a:t>
            </a:fld>
            <a:endParaRPr lang="zh-CN" altLang="en-US"/>
          </a:p>
        </p:txBody>
      </p:sp>
      <p:cxnSp>
        <p:nvCxnSpPr>
          <p:cNvPr id="7" name="Straight Connector 6"/>
          <p:cNvCxnSpPr/>
          <p:nvPr/>
        </p:nvCxnSpPr>
        <p:spPr>
          <a:xfrm>
            <a:off x="731520" y="3449574"/>
            <a:ext cx="7848600" cy="1191"/>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Content Placeholder 2"/>
          <p:cNvSpPr>
            <a:spLocks noGrp="1"/>
          </p:cNvSpPr>
          <p:nvPr>
            <p:ph sz="half" idx="1"/>
          </p:nvPr>
        </p:nvSpPr>
        <p:spPr>
          <a:xfrm>
            <a:off x="457200" y="1255014"/>
            <a:ext cx="4038600" cy="35387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48200" y="1255014"/>
            <a:ext cx="4038600" cy="35387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56B33A37-B96B-4910-8E3E-6806D021E303}" type="datetimeFigureOut">
              <a:rPr lang="zh-CN" altLang="en-US" smtClean="0"/>
              <a:t>2025-6-6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1EE7F2E8-2289-4FD0-8056-9124BD6371D0}"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CN" altLang="en-US"/>
              <a:t>单击此处编辑母版标题样式</a:t>
            </a:r>
            <a:endParaRPr lang="en-US" dirty="0"/>
          </a:p>
        </p:txBody>
      </p:sp>
      <p:sp>
        <p:nvSpPr>
          <p:cNvPr id="3" name="Text Placeholder 2"/>
          <p:cNvSpPr>
            <a:spLocks noGrp="1"/>
          </p:cNvSpPr>
          <p:nvPr>
            <p:ph type="body" idx="1"/>
          </p:nvPr>
        </p:nvSpPr>
        <p:spPr>
          <a:xfrm>
            <a:off x="457200" y="1257300"/>
            <a:ext cx="3931920" cy="47982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457200" y="1828800"/>
            <a:ext cx="3931920"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754880" y="1257300"/>
            <a:ext cx="3931920" cy="47982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754880" y="1828800"/>
            <a:ext cx="3931920"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56B33A37-B96B-4910-8E3E-6806D021E303}" type="datetimeFigureOut">
              <a:rPr lang="zh-CN" altLang="en-US" smtClean="0"/>
              <a:t>2025-6-6</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1EE7F2E8-2289-4FD0-8056-9124BD6371D0}" type="slidenum">
              <a:rPr lang="zh-CN" altLang="en-US" smtClean="0"/>
              <a:t>‹#›</a:t>
            </a:fld>
            <a:endParaRPr lang="zh-CN" altLang="en-US"/>
          </a:p>
        </p:txBody>
      </p:sp>
      <p:cxnSp>
        <p:nvCxnSpPr>
          <p:cNvPr id="11" name="Straight Connector 10"/>
          <p:cNvCxnSpPr/>
          <p:nvPr/>
        </p:nvCxnSpPr>
        <p:spPr>
          <a:xfrm rot="5400000">
            <a:off x="2806462" y="3034268"/>
            <a:ext cx="353187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Date Placeholder 2"/>
          <p:cNvSpPr>
            <a:spLocks noGrp="1"/>
          </p:cNvSpPr>
          <p:nvPr>
            <p:ph type="dt" sz="half" idx="10"/>
          </p:nvPr>
        </p:nvSpPr>
        <p:spPr/>
        <p:txBody>
          <a:bodyPr/>
          <a:lstStyle/>
          <a:p>
            <a:fld id="{56B33A37-B96B-4910-8E3E-6806D021E303}" type="datetimeFigureOut">
              <a:rPr lang="zh-CN" altLang="en-US" smtClean="0"/>
              <a:t>2025-6-6</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1EE7F2E8-2289-4FD0-8056-9124BD6371D0}"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B33A37-B96B-4910-8E3E-6806D021E303}" type="datetimeFigureOut">
              <a:rPr lang="zh-CN" altLang="en-US" smtClean="0"/>
              <a:t>2025-6-6</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1EE7F2E8-2289-4FD0-8056-9124BD6371D0}"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457200" y="594060"/>
            <a:ext cx="2139696" cy="946404"/>
          </a:xfrm>
        </p:spPr>
        <p:txBody>
          <a:bodyPr anchor="b">
            <a:noAutofit/>
          </a:bodyPr>
          <a:lstStyle>
            <a:lvl1pPr algn="l">
              <a:defRPr sz="2400" b="0"/>
            </a:lvl1pPr>
          </a:lstStyle>
          <a:p>
            <a:r>
              <a:rPr lang="zh-CN" altLang="en-US"/>
              <a:t>单击此处编辑母版标题样式</a:t>
            </a:r>
            <a:endParaRPr lang="en-US" dirty="0"/>
          </a:p>
        </p:txBody>
      </p:sp>
      <p:sp>
        <p:nvSpPr>
          <p:cNvPr id="3" name="Content Placeholder 2"/>
          <p:cNvSpPr>
            <a:spLocks noGrp="1"/>
          </p:cNvSpPr>
          <p:nvPr>
            <p:ph idx="1"/>
          </p:nvPr>
        </p:nvSpPr>
        <p:spPr>
          <a:xfrm>
            <a:off x="2971800" y="594060"/>
            <a:ext cx="5715000" cy="418338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457201" y="1597915"/>
            <a:ext cx="2139696" cy="31827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56B33A37-B96B-4910-8E3E-6806D021E303}" type="datetimeFigureOut">
              <a:rPr lang="zh-CN" altLang="en-US" smtClean="0"/>
              <a:t>2025-6-6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1EE7F2E8-2289-4FD0-8056-9124BD6371D0}" type="slidenum">
              <a:rPr lang="zh-CN" altLang="en-US" smtClean="0"/>
              <a:t>‹#›</a:t>
            </a:fld>
            <a:endParaRPr lang="zh-CN" altLang="en-US"/>
          </a:p>
        </p:txBody>
      </p:sp>
      <p:cxnSp>
        <p:nvCxnSpPr>
          <p:cNvPr id="9" name="Straight Connector 8"/>
          <p:cNvCxnSpPr/>
          <p:nvPr/>
        </p:nvCxnSpPr>
        <p:spPr>
          <a:xfrm rot="5400000">
            <a:off x="684114" y="2684956"/>
            <a:ext cx="418338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457200" y="594360"/>
            <a:ext cx="2142680" cy="948690"/>
          </a:xfrm>
        </p:spPr>
        <p:txBody>
          <a:bodyPr anchor="b">
            <a:normAutofit/>
          </a:bodyPr>
          <a:lstStyle>
            <a:lvl1pPr algn="l">
              <a:defRPr sz="2400" b="0"/>
            </a:lvl1pPr>
          </a:lstStyle>
          <a:p>
            <a:r>
              <a:rPr lang="zh-CN" altLang="en-US"/>
              <a:t>单击此处编辑母版标题样式</a:t>
            </a:r>
            <a:endParaRPr lang="en-US" dirty="0"/>
          </a:p>
        </p:txBody>
      </p:sp>
      <p:sp>
        <p:nvSpPr>
          <p:cNvPr id="3" name="Picture Placeholder 2"/>
          <p:cNvSpPr>
            <a:spLocks noGrp="1"/>
          </p:cNvSpPr>
          <p:nvPr>
            <p:ph type="pic" idx="1"/>
          </p:nvPr>
        </p:nvSpPr>
        <p:spPr>
          <a:xfrm>
            <a:off x="2858610" y="628651"/>
            <a:ext cx="5904390" cy="4125342"/>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457200" y="1600200"/>
            <a:ext cx="2139696" cy="31821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56B33A37-B96B-4910-8E3E-6806D021E303}" type="datetimeFigureOut">
              <a:rPr lang="zh-CN" altLang="en-US" smtClean="0"/>
              <a:t>2025-6-6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1EE7F2E8-2289-4FD0-8056-9124BD6371D0}"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165590"/>
            <a:ext cx="9144000" cy="17145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400050"/>
            <a:ext cx="8229600" cy="742950"/>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457200" y="1200150"/>
            <a:ext cx="8229600" cy="3657600"/>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Rectangle 6"/>
          <p:cNvSpPr/>
          <p:nvPr/>
        </p:nvSpPr>
        <p:spPr>
          <a:xfrm>
            <a:off x="0" y="0"/>
            <a:ext cx="9144000" cy="2743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3716"/>
            <a:ext cx="2895600" cy="246888"/>
          </a:xfrm>
          <a:prstGeom prst="rect">
            <a:avLst/>
          </a:prstGeom>
        </p:spPr>
        <p:txBody>
          <a:bodyPr vert="horz" lIns="91440" tIns="45720" rIns="91440" bIns="45720" rtlCol="0" anchor="ctr"/>
          <a:lstStyle>
            <a:lvl1pPr algn="l">
              <a:defRPr sz="1200">
                <a:solidFill>
                  <a:srgbClr val="FFFFFF"/>
                </a:solidFill>
              </a:defRPr>
            </a:lvl1pPr>
          </a:lstStyle>
          <a:p>
            <a:fld id="{56B33A37-B96B-4910-8E3E-6806D021E303}" type="datetimeFigureOut">
              <a:rPr lang="zh-CN" altLang="en-US" smtClean="0"/>
              <a:t>2025-6-6</a:t>
            </a:fld>
            <a:endParaRPr lang="zh-CN" altLang="en-US"/>
          </a:p>
        </p:txBody>
      </p:sp>
      <p:sp>
        <p:nvSpPr>
          <p:cNvPr id="5" name="Footer Placeholder 4"/>
          <p:cNvSpPr>
            <a:spLocks noGrp="1"/>
          </p:cNvSpPr>
          <p:nvPr>
            <p:ph type="ftr" sz="quarter" idx="3"/>
          </p:nvPr>
        </p:nvSpPr>
        <p:spPr>
          <a:xfrm>
            <a:off x="3429000" y="13716"/>
            <a:ext cx="4114800" cy="246888"/>
          </a:xfrm>
          <a:prstGeom prst="rect">
            <a:avLst/>
          </a:prstGeom>
        </p:spPr>
        <p:txBody>
          <a:bodyPr vert="horz" lIns="91440" tIns="45720" rIns="91440" bIns="45720" rtlCol="0" anchor="ctr"/>
          <a:lstStyle>
            <a:lvl1pPr algn="ctr">
              <a:defRPr sz="1200">
                <a:solidFill>
                  <a:srgbClr val="FFFFFF"/>
                </a:solidFill>
              </a:defRPr>
            </a:lvl1pPr>
          </a:lstStyle>
          <a:p>
            <a:endParaRPr lang="zh-CN" altLang="en-US"/>
          </a:p>
        </p:txBody>
      </p:sp>
      <p:sp>
        <p:nvSpPr>
          <p:cNvPr id="6" name="Slide Number Placeholder 5"/>
          <p:cNvSpPr>
            <a:spLocks noGrp="1"/>
          </p:cNvSpPr>
          <p:nvPr>
            <p:ph type="sldNum" sz="quarter" idx="4"/>
          </p:nvPr>
        </p:nvSpPr>
        <p:spPr>
          <a:xfrm>
            <a:off x="7620000" y="13716"/>
            <a:ext cx="1066800" cy="246888"/>
          </a:xfrm>
          <a:prstGeom prst="rect">
            <a:avLst/>
          </a:prstGeom>
        </p:spPr>
        <p:txBody>
          <a:bodyPr vert="horz" lIns="91440" tIns="45720" rIns="91440" bIns="45720" rtlCol="0" anchor="ctr"/>
          <a:lstStyle>
            <a:lvl1pPr algn="l">
              <a:defRPr sz="1400" b="1">
                <a:solidFill>
                  <a:srgbClr val="FFFFFF"/>
                </a:solidFill>
              </a:defRPr>
            </a:lvl1pPr>
          </a:lstStyle>
          <a:p>
            <a:fld id="{1EE7F2E8-2289-4FD0-8056-9124BD6371D0}"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anose="020B0604020202020204"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anose="020B0604020202020204"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anose="020B0604020202020204"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anose="020B0604020202020204"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anose="020B0604020202020204"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anose="020B0604020202020204"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anose="020B0604020202020204"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anose="020B0604020202020204"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anose="020B0604020202020204"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tags" Target="../tags/tag18.xml"/><Relationship Id="rId3" Type="http://schemas.openxmlformats.org/officeDocument/2006/relationships/tags" Target="../tags/tag13.xml"/><Relationship Id="rId7" Type="http://schemas.openxmlformats.org/officeDocument/2006/relationships/tags" Target="../tags/tag17.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10" Type="http://schemas.openxmlformats.org/officeDocument/2006/relationships/slideLayout" Target="../slideLayouts/slideLayout2.xml"/><Relationship Id="rId4" Type="http://schemas.openxmlformats.org/officeDocument/2006/relationships/tags" Target="../tags/tag14.xml"/><Relationship Id="rId9" Type="http://schemas.openxmlformats.org/officeDocument/2006/relationships/tags" Target="../tags/tag1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tags" Target="../tags/tag9.xml"/><Relationship Id="rId3" Type="http://schemas.openxmlformats.org/officeDocument/2006/relationships/tags" Target="../tags/tag4.xml"/><Relationship Id="rId7" Type="http://schemas.openxmlformats.org/officeDocument/2006/relationships/tags" Target="../tags/tag8.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tags" Target="../tags/tag7.xml"/><Relationship Id="rId5" Type="http://schemas.openxmlformats.org/officeDocument/2006/relationships/tags" Target="../tags/tag6.xml"/><Relationship Id="rId4" Type="http://schemas.openxmlformats.org/officeDocument/2006/relationships/tags" Target="../tags/tag5.xml"/><Relationship Id="rId9"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sz="6000" dirty="0">
                <a:solidFill>
                  <a:srgbClr val="002060"/>
                </a:solidFill>
                <a:latin typeface="华文琥珀" panose="02010800040101010101" pitchFamily="2" charset="-122"/>
                <a:ea typeface="华文琥珀" panose="02010800040101010101" pitchFamily="2" charset="-122"/>
              </a:rPr>
              <a:t>科研经费管理典型问题</a:t>
            </a:r>
          </a:p>
        </p:txBody>
      </p:sp>
      <p:sp>
        <p:nvSpPr>
          <p:cNvPr id="3" name="副标题 2"/>
          <p:cNvSpPr>
            <a:spLocks noGrp="1"/>
          </p:cNvSpPr>
          <p:nvPr>
            <p:ph type="subTitle" idx="1"/>
          </p:nvPr>
        </p:nvSpPr>
        <p:spPr>
          <a:xfrm>
            <a:off x="683568" y="3291830"/>
            <a:ext cx="7558608" cy="1314450"/>
          </a:xfrm>
        </p:spPr>
        <p:txBody>
          <a:bodyPr/>
          <a:lstStyle/>
          <a:p>
            <a:pPr algn="ctr"/>
            <a:r>
              <a:rPr lang="zh-CN" altLang="en-US" b="1" dirty="0">
                <a:solidFill>
                  <a:srgbClr val="002060"/>
                </a:solidFill>
                <a:latin typeface="华文中宋" panose="02010600040101010101" pitchFamily="2" charset="-122"/>
                <a:ea typeface="华文中宋" panose="02010600040101010101" pitchFamily="2" charset="-122"/>
              </a:rPr>
              <a:t>财务资产处</a:t>
            </a:r>
            <a:endParaRPr lang="en-US" altLang="zh-CN" b="1" dirty="0">
              <a:solidFill>
                <a:srgbClr val="002060"/>
              </a:solidFill>
              <a:latin typeface="华文中宋" panose="02010600040101010101" pitchFamily="2" charset="-122"/>
              <a:ea typeface="华文中宋" panose="02010600040101010101" pitchFamily="2" charset="-122"/>
            </a:endParaRPr>
          </a:p>
          <a:p>
            <a:pPr algn="ctr"/>
            <a:r>
              <a:rPr lang="en-US" altLang="zh-CN" b="1" dirty="0">
                <a:solidFill>
                  <a:srgbClr val="002060"/>
                </a:solidFill>
                <a:latin typeface="华文中宋" panose="02010600040101010101" pitchFamily="2" charset="-122"/>
                <a:ea typeface="华文中宋" panose="02010600040101010101" pitchFamily="2" charset="-122"/>
              </a:rPr>
              <a:t>2025</a:t>
            </a:r>
            <a:r>
              <a:rPr lang="zh-CN" altLang="en-US" b="1" dirty="0">
                <a:solidFill>
                  <a:srgbClr val="002060"/>
                </a:solidFill>
                <a:latin typeface="华文中宋" panose="02010600040101010101" pitchFamily="2" charset="-122"/>
                <a:ea typeface="华文中宋" panose="02010600040101010101" pitchFamily="2" charset="-122"/>
              </a:rPr>
              <a:t>年</a:t>
            </a:r>
            <a:r>
              <a:rPr lang="en-US" altLang="zh-CN" b="1" dirty="0">
                <a:solidFill>
                  <a:srgbClr val="002060"/>
                </a:solidFill>
                <a:latin typeface="华文中宋" panose="02010600040101010101" pitchFamily="2" charset="-122"/>
                <a:ea typeface="华文中宋" panose="02010600040101010101" pitchFamily="2" charset="-122"/>
              </a:rPr>
              <a:t>6</a:t>
            </a:r>
            <a:r>
              <a:rPr lang="zh-CN" altLang="en-US" b="1" dirty="0">
                <a:solidFill>
                  <a:srgbClr val="002060"/>
                </a:solidFill>
                <a:latin typeface="华文中宋" panose="02010600040101010101" pitchFamily="2" charset="-122"/>
                <a:ea typeface="华文中宋" panose="02010600040101010101" pitchFamily="2" charset="-122"/>
              </a:rPr>
              <a:t>月</a:t>
            </a:r>
            <a:endParaRPr lang="en-US" altLang="zh-CN" b="1" dirty="0">
              <a:solidFill>
                <a:srgbClr val="002060"/>
              </a:solidFill>
              <a:latin typeface="华文中宋" panose="02010600040101010101" pitchFamily="2" charset="-122"/>
              <a:ea typeface="华文中宋" panose="02010600040101010101" pitchFamily="2" charset="-122"/>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平行四边形 3"/>
          <p:cNvSpPr/>
          <p:nvPr/>
        </p:nvSpPr>
        <p:spPr>
          <a:xfrm>
            <a:off x="1043608" y="534495"/>
            <a:ext cx="7560840" cy="504056"/>
          </a:xfrm>
          <a:prstGeom prst="parallelogram">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2400" b="1" dirty="0">
                <a:solidFill>
                  <a:schemeClr val="bg1"/>
                </a:solidFill>
                <a:latin typeface="微软雅黑" panose="020B0503020204020204" pitchFamily="34" charset="-122"/>
                <a:ea typeface="微软雅黑" panose="020B0503020204020204" pitchFamily="34" charset="-122"/>
                <a:sym typeface="+mn-ea"/>
              </a:rPr>
              <a:t>自然基金专项资金检查情况</a:t>
            </a:r>
            <a:r>
              <a:rPr lang="en-US" altLang="zh-CN" sz="2400" b="1" dirty="0">
                <a:solidFill>
                  <a:schemeClr val="bg1"/>
                </a:solidFill>
                <a:latin typeface="微软雅黑" panose="020B0503020204020204" pitchFamily="34" charset="-122"/>
                <a:ea typeface="微软雅黑" panose="020B0503020204020204" pitchFamily="34" charset="-122"/>
                <a:sym typeface="+mn-ea"/>
              </a:rPr>
              <a:t>——</a:t>
            </a:r>
            <a:r>
              <a:rPr lang="zh-CN" altLang="en-US" sz="2400" b="1" dirty="0">
                <a:solidFill>
                  <a:schemeClr val="bg1"/>
                </a:solidFill>
                <a:latin typeface="微软雅黑" panose="020B0503020204020204" pitchFamily="34" charset="-122"/>
                <a:ea typeface="微软雅黑" panose="020B0503020204020204" pitchFamily="34" charset="-122"/>
                <a:sym typeface="+mn-ea"/>
              </a:rPr>
              <a:t>主要问题</a:t>
            </a:r>
          </a:p>
        </p:txBody>
      </p:sp>
      <p:sp>
        <p:nvSpPr>
          <p:cNvPr id="32" name="矩形: 圆角 19"/>
          <p:cNvSpPr/>
          <p:nvPr>
            <p:custDataLst>
              <p:tags r:id="rId1"/>
            </p:custDataLst>
          </p:nvPr>
        </p:nvSpPr>
        <p:spPr>
          <a:xfrm>
            <a:off x="325189" y="2425038"/>
            <a:ext cx="1338580" cy="742950"/>
          </a:xfrm>
          <a:prstGeom prst="roundRect">
            <a:avLst/>
          </a:prstGeom>
          <a:noFill/>
          <a:ln>
            <a:noFill/>
          </a:ln>
          <a:extLst>
            <a:ext uri="{909E8E84-426E-40DD-AFC4-6F175D3DCCD1}">
              <a14:hiddenFill xmlns:a14="http://schemas.microsoft.com/office/drawing/2010/main">
                <a:solidFill>
                  <a:srgbClr val="1A368A"/>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r>
              <a:rPr lang="zh-CN" altLang="en-US" sz="2000" b="1" dirty="0">
                <a:solidFill>
                  <a:srgbClr val="203864"/>
                </a:solidFill>
                <a:latin typeface="微软雅黑" panose="020B0503020204020204" pitchFamily="34" charset="-122"/>
                <a:ea typeface="微软雅黑" panose="020B0503020204020204" pitchFamily="34" charset="-122"/>
                <a:sym typeface="+mn-ea"/>
              </a:rPr>
              <a:t>资金使用注意事项</a:t>
            </a:r>
          </a:p>
        </p:txBody>
      </p:sp>
      <p:grpSp>
        <p:nvGrpSpPr>
          <p:cNvPr id="33" name="Group 57"/>
          <p:cNvGrpSpPr/>
          <p:nvPr/>
        </p:nvGrpSpPr>
        <p:grpSpPr>
          <a:xfrm>
            <a:off x="0" y="1995951"/>
            <a:ext cx="1911350" cy="1722120"/>
            <a:chOff x="5625793" y="1599766"/>
            <a:chExt cx="4594903" cy="4080928"/>
          </a:xfrm>
          <a:solidFill>
            <a:srgbClr val="33597A"/>
          </a:solidFill>
        </p:grpSpPr>
        <p:grpSp>
          <p:nvGrpSpPr>
            <p:cNvPr id="34" name="Group 58"/>
            <p:cNvGrpSpPr/>
            <p:nvPr/>
          </p:nvGrpSpPr>
          <p:grpSpPr>
            <a:xfrm>
              <a:off x="6191250" y="1599766"/>
              <a:ext cx="3473482" cy="1069614"/>
              <a:chOff x="6191250" y="1599766"/>
              <a:chExt cx="3473482" cy="1069614"/>
            </a:xfrm>
            <a:grpFill/>
          </p:grpSpPr>
          <p:sp>
            <p:nvSpPr>
              <p:cNvPr id="45" name="Freeform 64"/>
              <p:cNvSpPr/>
              <p:nvPr>
                <p:custDataLst>
                  <p:tags r:id="rId8"/>
                </p:custDataLst>
              </p:nvPr>
            </p:nvSpPr>
            <p:spPr bwMode="auto">
              <a:xfrm>
                <a:off x="6191250" y="1599766"/>
                <a:ext cx="1621631" cy="1069614"/>
              </a:xfrm>
              <a:custGeom>
                <a:avLst/>
                <a:gdLst>
                  <a:gd name="connsiteX0" fmla="*/ 668844 w 4158105"/>
                  <a:gd name="connsiteY0" fmla="*/ 1079241 h 4110786"/>
                  <a:gd name="connsiteX1" fmla="*/ 671967 w 4158105"/>
                  <a:gd name="connsiteY1" fmla="*/ 1081087 h 4110786"/>
                  <a:gd name="connsiteX2" fmla="*/ 576717 w 4158105"/>
                  <a:gd name="connsiteY2" fmla="*/ 1235869 h 4110786"/>
                  <a:gd name="connsiteX3" fmla="*/ 574232 w 4158105"/>
                  <a:gd name="connsiteY3" fmla="*/ 1234330 h 4110786"/>
                  <a:gd name="connsiteX4" fmla="*/ 668844 w 4158105"/>
                  <a:gd name="connsiteY4" fmla="*/ 1079241 h 4110786"/>
                  <a:gd name="connsiteX5" fmla="*/ 398124 w 4158105"/>
                  <a:gd name="connsiteY5" fmla="*/ 919162 h 4110786"/>
                  <a:gd name="connsiteX6" fmla="*/ 399753 w 4158105"/>
                  <a:gd name="connsiteY6" fmla="*/ 920125 h 4110786"/>
                  <a:gd name="connsiteX7" fmla="*/ 308772 w 4158105"/>
                  <a:gd name="connsiteY7" fmla="*/ 1069886 h 4110786"/>
                  <a:gd name="connsiteX8" fmla="*/ 307636 w 4158105"/>
                  <a:gd name="connsiteY8" fmla="*/ 1069182 h 4110786"/>
                  <a:gd name="connsiteX9" fmla="*/ 398124 w 4158105"/>
                  <a:gd name="connsiteY9" fmla="*/ 919162 h 4110786"/>
                  <a:gd name="connsiteX10" fmla="*/ 2106264 w 4158105"/>
                  <a:gd name="connsiteY10" fmla="*/ 319178 h 4110786"/>
                  <a:gd name="connsiteX11" fmla="*/ 2198792 w 4158105"/>
                  <a:gd name="connsiteY11" fmla="*/ 323850 h 4110786"/>
                  <a:gd name="connsiteX12" fmla="*/ 2019755 w 4158105"/>
                  <a:gd name="connsiteY12" fmla="*/ 323850 h 4110786"/>
                  <a:gd name="connsiteX13" fmla="*/ 2019755 w 4158105"/>
                  <a:gd name="connsiteY13" fmla="*/ 323546 h 4110786"/>
                  <a:gd name="connsiteX14" fmla="*/ 2106264 w 4158105"/>
                  <a:gd name="connsiteY14" fmla="*/ 319178 h 4110786"/>
                  <a:gd name="connsiteX15" fmla="*/ 2224351 w 4158105"/>
                  <a:gd name="connsiteY15" fmla="*/ 13068 h 4110786"/>
                  <a:gd name="connsiteX16" fmla="*/ 4158105 w 4158105"/>
                  <a:gd name="connsiteY16" fmla="*/ 2058946 h 4110786"/>
                  <a:gd name="connsiteX17" fmla="*/ 2106265 w 4158105"/>
                  <a:gd name="connsiteY17" fmla="*/ 4110786 h 4110786"/>
                  <a:gd name="connsiteX18" fmla="*/ 54424 w 4158105"/>
                  <a:gd name="connsiteY18" fmla="*/ 2058946 h 4110786"/>
                  <a:gd name="connsiteX19" fmla="*/ 574232 w 4158105"/>
                  <a:gd name="connsiteY19" fmla="*/ 1234330 h 4110786"/>
                  <a:gd name="connsiteX20" fmla="*/ 366497 w 4158105"/>
                  <a:gd name="connsiteY20" fmla="*/ 2058945 h 4110786"/>
                  <a:gd name="connsiteX21" fmla="*/ 2106264 w 4158105"/>
                  <a:gd name="connsiteY21" fmla="*/ 3798712 h 4110786"/>
                  <a:gd name="connsiteX22" fmla="*/ 3846030 w 4158105"/>
                  <a:gd name="connsiteY22" fmla="*/ 2058945 h 4110786"/>
                  <a:gd name="connsiteX23" fmla="*/ 2198792 w 4158105"/>
                  <a:gd name="connsiteY23" fmla="*/ 323850 h 4110786"/>
                  <a:gd name="connsiteX24" fmla="*/ 2219780 w 4158105"/>
                  <a:gd name="connsiteY24" fmla="*/ 323850 h 4110786"/>
                  <a:gd name="connsiteX25" fmla="*/ 2224351 w 4158105"/>
                  <a:gd name="connsiteY25" fmla="*/ 13068 h 4110786"/>
                  <a:gd name="connsiteX26" fmla="*/ 2019755 w 4158105"/>
                  <a:gd name="connsiteY26" fmla="*/ 11473 h 4110786"/>
                  <a:gd name="connsiteX27" fmla="*/ 2019755 w 4158105"/>
                  <a:gd name="connsiteY27" fmla="*/ 323546 h 4110786"/>
                  <a:gd name="connsiteX28" fmla="*/ 668844 w 4158105"/>
                  <a:gd name="connsiteY28" fmla="*/ 1079241 h 4110786"/>
                  <a:gd name="connsiteX29" fmla="*/ 399753 w 4158105"/>
                  <a:gd name="connsiteY29" fmla="*/ 920125 h 4110786"/>
                  <a:gd name="connsiteX30" fmla="*/ 2019755 w 4158105"/>
                  <a:gd name="connsiteY30" fmla="*/ 11473 h 4110786"/>
                  <a:gd name="connsiteX31" fmla="*/ 2224543 w 4158105"/>
                  <a:gd name="connsiteY31" fmla="*/ 0 h 4110786"/>
                  <a:gd name="connsiteX32" fmla="*/ 2224351 w 4158105"/>
                  <a:gd name="connsiteY32" fmla="*/ 13068 h 4110786"/>
                  <a:gd name="connsiteX33" fmla="*/ 2106265 w 4158105"/>
                  <a:gd name="connsiteY33" fmla="*/ 7105 h 4110786"/>
                  <a:gd name="connsiteX34" fmla="*/ 2019755 w 4158105"/>
                  <a:gd name="connsiteY34" fmla="*/ 11473 h 4110786"/>
                  <a:gd name="connsiteX35" fmla="*/ 2019755 w 4158105"/>
                  <a:gd name="connsiteY35" fmla="*/ 2381 h 4110786"/>
                  <a:gd name="connsiteX36" fmla="*/ 2224543 w 4158105"/>
                  <a:gd name="connsiteY36" fmla="*/ 0 h 4110786"/>
                  <a:gd name="connsiteX0-1" fmla="*/ 668844 w 4158105"/>
                  <a:gd name="connsiteY0-2" fmla="*/ 1079241 h 4110786"/>
                  <a:gd name="connsiteX1-3" fmla="*/ 671967 w 4158105"/>
                  <a:gd name="connsiteY1-4" fmla="*/ 1081087 h 4110786"/>
                  <a:gd name="connsiteX2-5" fmla="*/ 576717 w 4158105"/>
                  <a:gd name="connsiteY2-6" fmla="*/ 1235869 h 4110786"/>
                  <a:gd name="connsiteX3-7" fmla="*/ 574232 w 4158105"/>
                  <a:gd name="connsiteY3-8" fmla="*/ 1234330 h 4110786"/>
                  <a:gd name="connsiteX4-9" fmla="*/ 668844 w 4158105"/>
                  <a:gd name="connsiteY4-10" fmla="*/ 1079241 h 4110786"/>
                  <a:gd name="connsiteX5-11" fmla="*/ 398124 w 4158105"/>
                  <a:gd name="connsiteY5-12" fmla="*/ 919162 h 4110786"/>
                  <a:gd name="connsiteX6-13" fmla="*/ 399753 w 4158105"/>
                  <a:gd name="connsiteY6-14" fmla="*/ 920125 h 4110786"/>
                  <a:gd name="connsiteX7-15" fmla="*/ 308772 w 4158105"/>
                  <a:gd name="connsiteY7-16" fmla="*/ 1069886 h 4110786"/>
                  <a:gd name="connsiteX8-17" fmla="*/ 398124 w 4158105"/>
                  <a:gd name="connsiteY8-18" fmla="*/ 919162 h 4110786"/>
                  <a:gd name="connsiteX9-19" fmla="*/ 2106264 w 4158105"/>
                  <a:gd name="connsiteY9-20" fmla="*/ 319178 h 4110786"/>
                  <a:gd name="connsiteX10-21" fmla="*/ 2198792 w 4158105"/>
                  <a:gd name="connsiteY10-22" fmla="*/ 323850 h 4110786"/>
                  <a:gd name="connsiteX11-23" fmla="*/ 2019755 w 4158105"/>
                  <a:gd name="connsiteY11-24" fmla="*/ 323850 h 4110786"/>
                  <a:gd name="connsiteX12-25" fmla="*/ 2019755 w 4158105"/>
                  <a:gd name="connsiteY12-26" fmla="*/ 323546 h 4110786"/>
                  <a:gd name="connsiteX13-27" fmla="*/ 2106264 w 4158105"/>
                  <a:gd name="connsiteY13-28" fmla="*/ 319178 h 4110786"/>
                  <a:gd name="connsiteX14-29" fmla="*/ 2224351 w 4158105"/>
                  <a:gd name="connsiteY14-30" fmla="*/ 13068 h 4110786"/>
                  <a:gd name="connsiteX15-31" fmla="*/ 4158105 w 4158105"/>
                  <a:gd name="connsiteY15-32" fmla="*/ 2058946 h 4110786"/>
                  <a:gd name="connsiteX16-33" fmla="*/ 2106265 w 4158105"/>
                  <a:gd name="connsiteY16-34" fmla="*/ 4110786 h 4110786"/>
                  <a:gd name="connsiteX17-35" fmla="*/ 54424 w 4158105"/>
                  <a:gd name="connsiteY17-36" fmla="*/ 2058946 h 4110786"/>
                  <a:gd name="connsiteX18-37" fmla="*/ 574232 w 4158105"/>
                  <a:gd name="connsiteY18-38" fmla="*/ 1234330 h 4110786"/>
                  <a:gd name="connsiteX19-39" fmla="*/ 366497 w 4158105"/>
                  <a:gd name="connsiteY19-40" fmla="*/ 2058945 h 4110786"/>
                  <a:gd name="connsiteX20-41" fmla="*/ 2106264 w 4158105"/>
                  <a:gd name="connsiteY20-42" fmla="*/ 3798712 h 4110786"/>
                  <a:gd name="connsiteX21-43" fmla="*/ 3846030 w 4158105"/>
                  <a:gd name="connsiteY21-44" fmla="*/ 2058945 h 4110786"/>
                  <a:gd name="connsiteX22-45" fmla="*/ 2198792 w 4158105"/>
                  <a:gd name="connsiteY22-46" fmla="*/ 323850 h 4110786"/>
                  <a:gd name="connsiteX23-47" fmla="*/ 2219780 w 4158105"/>
                  <a:gd name="connsiteY23-48" fmla="*/ 323850 h 4110786"/>
                  <a:gd name="connsiteX24-49" fmla="*/ 2224351 w 4158105"/>
                  <a:gd name="connsiteY24-50" fmla="*/ 13068 h 4110786"/>
                  <a:gd name="connsiteX25-51" fmla="*/ 2019755 w 4158105"/>
                  <a:gd name="connsiteY25-52" fmla="*/ 11473 h 4110786"/>
                  <a:gd name="connsiteX26-53" fmla="*/ 2019755 w 4158105"/>
                  <a:gd name="connsiteY26-54" fmla="*/ 323546 h 4110786"/>
                  <a:gd name="connsiteX27-55" fmla="*/ 668844 w 4158105"/>
                  <a:gd name="connsiteY27-56" fmla="*/ 1079241 h 4110786"/>
                  <a:gd name="connsiteX28-57" fmla="*/ 399753 w 4158105"/>
                  <a:gd name="connsiteY28-58" fmla="*/ 920125 h 4110786"/>
                  <a:gd name="connsiteX29-59" fmla="*/ 2019755 w 4158105"/>
                  <a:gd name="connsiteY29-60" fmla="*/ 11473 h 4110786"/>
                  <a:gd name="connsiteX30-61" fmla="*/ 2224543 w 4158105"/>
                  <a:gd name="connsiteY30-62" fmla="*/ 0 h 4110786"/>
                  <a:gd name="connsiteX31-63" fmla="*/ 2224351 w 4158105"/>
                  <a:gd name="connsiteY31-64" fmla="*/ 13068 h 4110786"/>
                  <a:gd name="connsiteX32-65" fmla="*/ 2106265 w 4158105"/>
                  <a:gd name="connsiteY32-66" fmla="*/ 7105 h 4110786"/>
                  <a:gd name="connsiteX33-67" fmla="*/ 2019755 w 4158105"/>
                  <a:gd name="connsiteY33-68" fmla="*/ 11473 h 4110786"/>
                  <a:gd name="connsiteX34-69" fmla="*/ 2019755 w 4158105"/>
                  <a:gd name="connsiteY34-70" fmla="*/ 2381 h 4110786"/>
                  <a:gd name="connsiteX35-71" fmla="*/ 2224543 w 4158105"/>
                  <a:gd name="connsiteY35-72" fmla="*/ 0 h 4110786"/>
                  <a:gd name="connsiteX0-73" fmla="*/ 668844 w 4158105"/>
                  <a:gd name="connsiteY0-74" fmla="*/ 1079241 h 4110786"/>
                  <a:gd name="connsiteX1-75" fmla="*/ 671967 w 4158105"/>
                  <a:gd name="connsiteY1-76" fmla="*/ 1081087 h 4110786"/>
                  <a:gd name="connsiteX2-77" fmla="*/ 576717 w 4158105"/>
                  <a:gd name="connsiteY2-78" fmla="*/ 1235869 h 4110786"/>
                  <a:gd name="connsiteX3-79" fmla="*/ 574232 w 4158105"/>
                  <a:gd name="connsiteY3-80" fmla="*/ 1234330 h 4110786"/>
                  <a:gd name="connsiteX4-81" fmla="*/ 668844 w 4158105"/>
                  <a:gd name="connsiteY4-82" fmla="*/ 1079241 h 4110786"/>
                  <a:gd name="connsiteX5-83" fmla="*/ 398124 w 4158105"/>
                  <a:gd name="connsiteY5-84" fmla="*/ 919162 h 4110786"/>
                  <a:gd name="connsiteX6-85" fmla="*/ 399753 w 4158105"/>
                  <a:gd name="connsiteY6-86" fmla="*/ 920125 h 4110786"/>
                  <a:gd name="connsiteX7-87" fmla="*/ 398124 w 4158105"/>
                  <a:gd name="connsiteY7-88" fmla="*/ 919162 h 4110786"/>
                  <a:gd name="connsiteX8-89" fmla="*/ 2106264 w 4158105"/>
                  <a:gd name="connsiteY8-90" fmla="*/ 319178 h 4110786"/>
                  <a:gd name="connsiteX9-91" fmla="*/ 2198792 w 4158105"/>
                  <a:gd name="connsiteY9-92" fmla="*/ 323850 h 4110786"/>
                  <a:gd name="connsiteX10-93" fmla="*/ 2019755 w 4158105"/>
                  <a:gd name="connsiteY10-94" fmla="*/ 323850 h 4110786"/>
                  <a:gd name="connsiteX11-95" fmla="*/ 2019755 w 4158105"/>
                  <a:gd name="connsiteY11-96" fmla="*/ 323546 h 4110786"/>
                  <a:gd name="connsiteX12-97" fmla="*/ 2106264 w 4158105"/>
                  <a:gd name="connsiteY12-98" fmla="*/ 319178 h 4110786"/>
                  <a:gd name="connsiteX13-99" fmla="*/ 2224351 w 4158105"/>
                  <a:gd name="connsiteY13-100" fmla="*/ 13068 h 4110786"/>
                  <a:gd name="connsiteX14-101" fmla="*/ 4158105 w 4158105"/>
                  <a:gd name="connsiteY14-102" fmla="*/ 2058946 h 4110786"/>
                  <a:gd name="connsiteX15-103" fmla="*/ 2106265 w 4158105"/>
                  <a:gd name="connsiteY15-104" fmla="*/ 4110786 h 4110786"/>
                  <a:gd name="connsiteX16-105" fmla="*/ 54424 w 4158105"/>
                  <a:gd name="connsiteY16-106" fmla="*/ 2058946 h 4110786"/>
                  <a:gd name="connsiteX17-107" fmla="*/ 574232 w 4158105"/>
                  <a:gd name="connsiteY17-108" fmla="*/ 1234330 h 4110786"/>
                  <a:gd name="connsiteX18-109" fmla="*/ 366497 w 4158105"/>
                  <a:gd name="connsiteY18-110" fmla="*/ 2058945 h 4110786"/>
                  <a:gd name="connsiteX19-111" fmla="*/ 2106264 w 4158105"/>
                  <a:gd name="connsiteY19-112" fmla="*/ 3798712 h 4110786"/>
                  <a:gd name="connsiteX20-113" fmla="*/ 3846030 w 4158105"/>
                  <a:gd name="connsiteY20-114" fmla="*/ 2058945 h 4110786"/>
                  <a:gd name="connsiteX21-115" fmla="*/ 2198792 w 4158105"/>
                  <a:gd name="connsiteY21-116" fmla="*/ 323850 h 4110786"/>
                  <a:gd name="connsiteX22-117" fmla="*/ 2219780 w 4158105"/>
                  <a:gd name="connsiteY22-118" fmla="*/ 323850 h 4110786"/>
                  <a:gd name="connsiteX23-119" fmla="*/ 2224351 w 4158105"/>
                  <a:gd name="connsiteY23-120" fmla="*/ 13068 h 4110786"/>
                  <a:gd name="connsiteX24-121" fmla="*/ 2019755 w 4158105"/>
                  <a:gd name="connsiteY24-122" fmla="*/ 11473 h 4110786"/>
                  <a:gd name="connsiteX25-123" fmla="*/ 2019755 w 4158105"/>
                  <a:gd name="connsiteY25-124" fmla="*/ 323546 h 4110786"/>
                  <a:gd name="connsiteX26-125" fmla="*/ 668844 w 4158105"/>
                  <a:gd name="connsiteY26-126" fmla="*/ 1079241 h 4110786"/>
                  <a:gd name="connsiteX27-127" fmla="*/ 399753 w 4158105"/>
                  <a:gd name="connsiteY27-128" fmla="*/ 920125 h 4110786"/>
                  <a:gd name="connsiteX28-129" fmla="*/ 2019755 w 4158105"/>
                  <a:gd name="connsiteY28-130" fmla="*/ 11473 h 4110786"/>
                  <a:gd name="connsiteX29-131" fmla="*/ 2224543 w 4158105"/>
                  <a:gd name="connsiteY29-132" fmla="*/ 0 h 4110786"/>
                  <a:gd name="connsiteX30-133" fmla="*/ 2224351 w 4158105"/>
                  <a:gd name="connsiteY30-134" fmla="*/ 13068 h 4110786"/>
                  <a:gd name="connsiteX31-135" fmla="*/ 2106265 w 4158105"/>
                  <a:gd name="connsiteY31-136" fmla="*/ 7105 h 4110786"/>
                  <a:gd name="connsiteX32-137" fmla="*/ 2019755 w 4158105"/>
                  <a:gd name="connsiteY32-138" fmla="*/ 11473 h 4110786"/>
                  <a:gd name="connsiteX33-139" fmla="*/ 2019755 w 4158105"/>
                  <a:gd name="connsiteY33-140" fmla="*/ 2381 h 4110786"/>
                  <a:gd name="connsiteX34-141" fmla="*/ 2224543 w 4158105"/>
                  <a:gd name="connsiteY34-142" fmla="*/ 0 h 4110786"/>
                  <a:gd name="connsiteX0-143" fmla="*/ 739525 w 4228786"/>
                  <a:gd name="connsiteY0-144" fmla="*/ 1079241 h 4110786"/>
                  <a:gd name="connsiteX1-145" fmla="*/ 742648 w 4228786"/>
                  <a:gd name="connsiteY1-146" fmla="*/ 1081087 h 4110786"/>
                  <a:gd name="connsiteX2-147" fmla="*/ 647398 w 4228786"/>
                  <a:gd name="connsiteY2-148" fmla="*/ 1235869 h 4110786"/>
                  <a:gd name="connsiteX3-149" fmla="*/ 644913 w 4228786"/>
                  <a:gd name="connsiteY3-150" fmla="*/ 1234330 h 4110786"/>
                  <a:gd name="connsiteX4-151" fmla="*/ 739525 w 4228786"/>
                  <a:gd name="connsiteY4-152" fmla="*/ 1079241 h 4110786"/>
                  <a:gd name="connsiteX5-153" fmla="*/ 468805 w 4228786"/>
                  <a:gd name="connsiteY5-154" fmla="*/ 919162 h 4110786"/>
                  <a:gd name="connsiteX6-155" fmla="*/ 470434 w 4228786"/>
                  <a:gd name="connsiteY6-156" fmla="*/ 920125 h 4110786"/>
                  <a:gd name="connsiteX7-157" fmla="*/ 468805 w 4228786"/>
                  <a:gd name="connsiteY7-158" fmla="*/ 919162 h 4110786"/>
                  <a:gd name="connsiteX8-159" fmla="*/ 2176945 w 4228786"/>
                  <a:gd name="connsiteY8-160" fmla="*/ 319178 h 4110786"/>
                  <a:gd name="connsiteX9-161" fmla="*/ 2269473 w 4228786"/>
                  <a:gd name="connsiteY9-162" fmla="*/ 323850 h 4110786"/>
                  <a:gd name="connsiteX10-163" fmla="*/ 2090436 w 4228786"/>
                  <a:gd name="connsiteY10-164" fmla="*/ 323850 h 4110786"/>
                  <a:gd name="connsiteX11-165" fmla="*/ 2090436 w 4228786"/>
                  <a:gd name="connsiteY11-166" fmla="*/ 323546 h 4110786"/>
                  <a:gd name="connsiteX12-167" fmla="*/ 2176945 w 4228786"/>
                  <a:gd name="connsiteY12-168" fmla="*/ 319178 h 4110786"/>
                  <a:gd name="connsiteX13-169" fmla="*/ 2295032 w 4228786"/>
                  <a:gd name="connsiteY13-170" fmla="*/ 13068 h 4110786"/>
                  <a:gd name="connsiteX14-171" fmla="*/ 4228786 w 4228786"/>
                  <a:gd name="connsiteY14-172" fmla="*/ 2058946 h 4110786"/>
                  <a:gd name="connsiteX15-173" fmla="*/ 2176946 w 4228786"/>
                  <a:gd name="connsiteY15-174" fmla="*/ 4110786 h 4110786"/>
                  <a:gd name="connsiteX16-175" fmla="*/ 125105 w 4228786"/>
                  <a:gd name="connsiteY16-176" fmla="*/ 2058946 h 4110786"/>
                  <a:gd name="connsiteX17-177" fmla="*/ 437178 w 4228786"/>
                  <a:gd name="connsiteY17-178" fmla="*/ 2058945 h 4110786"/>
                  <a:gd name="connsiteX18-179" fmla="*/ 2176945 w 4228786"/>
                  <a:gd name="connsiteY18-180" fmla="*/ 3798712 h 4110786"/>
                  <a:gd name="connsiteX19-181" fmla="*/ 3916711 w 4228786"/>
                  <a:gd name="connsiteY19-182" fmla="*/ 2058945 h 4110786"/>
                  <a:gd name="connsiteX20-183" fmla="*/ 2269473 w 4228786"/>
                  <a:gd name="connsiteY20-184" fmla="*/ 323850 h 4110786"/>
                  <a:gd name="connsiteX21-185" fmla="*/ 2290461 w 4228786"/>
                  <a:gd name="connsiteY21-186" fmla="*/ 323850 h 4110786"/>
                  <a:gd name="connsiteX22-187" fmla="*/ 2295032 w 4228786"/>
                  <a:gd name="connsiteY22-188" fmla="*/ 13068 h 4110786"/>
                  <a:gd name="connsiteX23-189" fmla="*/ 2090436 w 4228786"/>
                  <a:gd name="connsiteY23-190" fmla="*/ 11473 h 4110786"/>
                  <a:gd name="connsiteX24-191" fmla="*/ 2090436 w 4228786"/>
                  <a:gd name="connsiteY24-192" fmla="*/ 323546 h 4110786"/>
                  <a:gd name="connsiteX25-193" fmla="*/ 739525 w 4228786"/>
                  <a:gd name="connsiteY25-194" fmla="*/ 1079241 h 4110786"/>
                  <a:gd name="connsiteX26-195" fmla="*/ 470434 w 4228786"/>
                  <a:gd name="connsiteY26-196" fmla="*/ 920125 h 4110786"/>
                  <a:gd name="connsiteX27-197" fmla="*/ 2090436 w 4228786"/>
                  <a:gd name="connsiteY27-198" fmla="*/ 11473 h 4110786"/>
                  <a:gd name="connsiteX28-199" fmla="*/ 2295224 w 4228786"/>
                  <a:gd name="connsiteY28-200" fmla="*/ 0 h 4110786"/>
                  <a:gd name="connsiteX29-201" fmla="*/ 2295032 w 4228786"/>
                  <a:gd name="connsiteY29-202" fmla="*/ 13068 h 4110786"/>
                  <a:gd name="connsiteX30-203" fmla="*/ 2176946 w 4228786"/>
                  <a:gd name="connsiteY30-204" fmla="*/ 7105 h 4110786"/>
                  <a:gd name="connsiteX31-205" fmla="*/ 2090436 w 4228786"/>
                  <a:gd name="connsiteY31-206" fmla="*/ 11473 h 4110786"/>
                  <a:gd name="connsiteX32-207" fmla="*/ 2090436 w 4228786"/>
                  <a:gd name="connsiteY32-208" fmla="*/ 2381 h 4110786"/>
                  <a:gd name="connsiteX33-209" fmla="*/ 2295224 w 4228786"/>
                  <a:gd name="connsiteY33-210" fmla="*/ 0 h 4110786"/>
                  <a:gd name="connsiteX0-211" fmla="*/ 739525 w 4228786"/>
                  <a:gd name="connsiteY0-212" fmla="*/ 1079241 h 4110786"/>
                  <a:gd name="connsiteX1-213" fmla="*/ 742648 w 4228786"/>
                  <a:gd name="connsiteY1-214" fmla="*/ 1081087 h 4110786"/>
                  <a:gd name="connsiteX2-215" fmla="*/ 647398 w 4228786"/>
                  <a:gd name="connsiteY2-216" fmla="*/ 1235869 h 4110786"/>
                  <a:gd name="connsiteX3-217" fmla="*/ 739525 w 4228786"/>
                  <a:gd name="connsiteY3-218" fmla="*/ 1079241 h 4110786"/>
                  <a:gd name="connsiteX4-219" fmla="*/ 468805 w 4228786"/>
                  <a:gd name="connsiteY4-220" fmla="*/ 919162 h 4110786"/>
                  <a:gd name="connsiteX5-221" fmla="*/ 470434 w 4228786"/>
                  <a:gd name="connsiteY5-222" fmla="*/ 920125 h 4110786"/>
                  <a:gd name="connsiteX6-223" fmla="*/ 468805 w 4228786"/>
                  <a:gd name="connsiteY6-224" fmla="*/ 919162 h 4110786"/>
                  <a:gd name="connsiteX7-225" fmla="*/ 2176945 w 4228786"/>
                  <a:gd name="connsiteY7-226" fmla="*/ 319178 h 4110786"/>
                  <a:gd name="connsiteX8-227" fmla="*/ 2269473 w 4228786"/>
                  <a:gd name="connsiteY8-228" fmla="*/ 323850 h 4110786"/>
                  <a:gd name="connsiteX9-229" fmla="*/ 2090436 w 4228786"/>
                  <a:gd name="connsiteY9-230" fmla="*/ 323850 h 4110786"/>
                  <a:gd name="connsiteX10-231" fmla="*/ 2090436 w 4228786"/>
                  <a:gd name="connsiteY10-232" fmla="*/ 323546 h 4110786"/>
                  <a:gd name="connsiteX11-233" fmla="*/ 2176945 w 4228786"/>
                  <a:gd name="connsiteY11-234" fmla="*/ 319178 h 4110786"/>
                  <a:gd name="connsiteX12-235" fmla="*/ 2295032 w 4228786"/>
                  <a:gd name="connsiteY12-236" fmla="*/ 13068 h 4110786"/>
                  <a:gd name="connsiteX13-237" fmla="*/ 4228786 w 4228786"/>
                  <a:gd name="connsiteY13-238" fmla="*/ 2058946 h 4110786"/>
                  <a:gd name="connsiteX14-239" fmla="*/ 2176946 w 4228786"/>
                  <a:gd name="connsiteY14-240" fmla="*/ 4110786 h 4110786"/>
                  <a:gd name="connsiteX15-241" fmla="*/ 125105 w 4228786"/>
                  <a:gd name="connsiteY15-242" fmla="*/ 2058946 h 4110786"/>
                  <a:gd name="connsiteX16-243" fmla="*/ 437178 w 4228786"/>
                  <a:gd name="connsiteY16-244" fmla="*/ 2058945 h 4110786"/>
                  <a:gd name="connsiteX17-245" fmla="*/ 2176945 w 4228786"/>
                  <a:gd name="connsiteY17-246" fmla="*/ 3798712 h 4110786"/>
                  <a:gd name="connsiteX18-247" fmla="*/ 3916711 w 4228786"/>
                  <a:gd name="connsiteY18-248" fmla="*/ 2058945 h 4110786"/>
                  <a:gd name="connsiteX19-249" fmla="*/ 2269473 w 4228786"/>
                  <a:gd name="connsiteY19-250" fmla="*/ 323850 h 4110786"/>
                  <a:gd name="connsiteX20-251" fmla="*/ 2290461 w 4228786"/>
                  <a:gd name="connsiteY20-252" fmla="*/ 323850 h 4110786"/>
                  <a:gd name="connsiteX21-253" fmla="*/ 2295032 w 4228786"/>
                  <a:gd name="connsiteY21-254" fmla="*/ 13068 h 4110786"/>
                  <a:gd name="connsiteX22-255" fmla="*/ 2090436 w 4228786"/>
                  <a:gd name="connsiteY22-256" fmla="*/ 11473 h 4110786"/>
                  <a:gd name="connsiteX23-257" fmla="*/ 2090436 w 4228786"/>
                  <a:gd name="connsiteY23-258" fmla="*/ 323546 h 4110786"/>
                  <a:gd name="connsiteX24-259" fmla="*/ 739525 w 4228786"/>
                  <a:gd name="connsiteY24-260" fmla="*/ 1079241 h 4110786"/>
                  <a:gd name="connsiteX25-261" fmla="*/ 470434 w 4228786"/>
                  <a:gd name="connsiteY25-262" fmla="*/ 920125 h 4110786"/>
                  <a:gd name="connsiteX26-263" fmla="*/ 2090436 w 4228786"/>
                  <a:gd name="connsiteY26-264" fmla="*/ 11473 h 4110786"/>
                  <a:gd name="connsiteX27-265" fmla="*/ 2295224 w 4228786"/>
                  <a:gd name="connsiteY27-266" fmla="*/ 0 h 4110786"/>
                  <a:gd name="connsiteX28-267" fmla="*/ 2295032 w 4228786"/>
                  <a:gd name="connsiteY28-268" fmla="*/ 13068 h 4110786"/>
                  <a:gd name="connsiteX29-269" fmla="*/ 2176946 w 4228786"/>
                  <a:gd name="connsiteY29-270" fmla="*/ 7105 h 4110786"/>
                  <a:gd name="connsiteX30-271" fmla="*/ 2090436 w 4228786"/>
                  <a:gd name="connsiteY30-272" fmla="*/ 11473 h 4110786"/>
                  <a:gd name="connsiteX31-273" fmla="*/ 2090436 w 4228786"/>
                  <a:gd name="connsiteY31-274" fmla="*/ 2381 h 4110786"/>
                  <a:gd name="connsiteX32-275" fmla="*/ 2295224 w 4228786"/>
                  <a:gd name="connsiteY32-276" fmla="*/ 0 h 4110786"/>
                  <a:gd name="connsiteX0-277" fmla="*/ 739525 w 4228786"/>
                  <a:gd name="connsiteY0-278" fmla="*/ 1079241 h 4110786"/>
                  <a:gd name="connsiteX1-279" fmla="*/ 742648 w 4228786"/>
                  <a:gd name="connsiteY1-280" fmla="*/ 1081087 h 4110786"/>
                  <a:gd name="connsiteX2-281" fmla="*/ 739525 w 4228786"/>
                  <a:gd name="connsiteY2-282" fmla="*/ 1079241 h 4110786"/>
                  <a:gd name="connsiteX3-283" fmla="*/ 468805 w 4228786"/>
                  <a:gd name="connsiteY3-284" fmla="*/ 919162 h 4110786"/>
                  <a:gd name="connsiteX4-285" fmla="*/ 470434 w 4228786"/>
                  <a:gd name="connsiteY4-286" fmla="*/ 920125 h 4110786"/>
                  <a:gd name="connsiteX5-287" fmla="*/ 468805 w 4228786"/>
                  <a:gd name="connsiteY5-288" fmla="*/ 919162 h 4110786"/>
                  <a:gd name="connsiteX6-289" fmla="*/ 2176945 w 4228786"/>
                  <a:gd name="connsiteY6-290" fmla="*/ 319178 h 4110786"/>
                  <a:gd name="connsiteX7-291" fmla="*/ 2269473 w 4228786"/>
                  <a:gd name="connsiteY7-292" fmla="*/ 323850 h 4110786"/>
                  <a:gd name="connsiteX8-293" fmla="*/ 2090436 w 4228786"/>
                  <a:gd name="connsiteY8-294" fmla="*/ 323850 h 4110786"/>
                  <a:gd name="connsiteX9-295" fmla="*/ 2090436 w 4228786"/>
                  <a:gd name="connsiteY9-296" fmla="*/ 323546 h 4110786"/>
                  <a:gd name="connsiteX10-297" fmla="*/ 2176945 w 4228786"/>
                  <a:gd name="connsiteY10-298" fmla="*/ 319178 h 4110786"/>
                  <a:gd name="connsiteX11-299" fmla="*/ 2295032 w 4228786"/>
                  <a:gd name="connsiteY11-300" fmla="*/ 13068 h 4110786"/>
                  <a:gd name="connsiteX12-301" fmla="*/ 4228786 w 4228786"/>
                  <a:gd name="connsiteY12-302" fmla="*/ 2058946 h 4110786"/>
                  <a:gd name="connsiteX13-303" fmla="*/ 2176946 w 4228786"/>
                  <a:gd name="connsiteY13-304" fmla="*/ 4110786 h 4110786"/>
                  <a:gd name="connsiteX14-305" fmla="*/ 125105 w 4228786"/>
                  <a:gd name="connsiteY14-306" fmla="*/ 2058946 h 4110786"/>
                  <a:gd name="connsiteX15-307" fmla="*/ 437178 w 4228786"/>
                  <a:gd name="connsiteY15-308" fmla="*/ 2058945 h 4110786"/>
                  <a:gd name="connsiteX16-309" fmla="*/ 2176945 w 4228786"/>
                  <a:gd name="connsiteY16-310" fmla="*/ 3798712 h 4110786"/>
                  <a:gd name="connsiteX17-311" fmla="*/ 3916711 w 4228786"/>
                  <a:gd name="connsiteY17-312" fmla="*/ 2058945 h 4110786"/>
                  <a:gd name="connsiteX18-313" fmla="*/ 2269473 w 4228786"/>
                  <a:gd name="connsiteY18-314" fmla="*/ 323850 h 4110786"/>
                  <a:gd name="connsiteX19-315" fmla="*/ 2290461 w 4228786"/>
                  <a:gd name="connsiteY19-316" fmla="*/ 323850 h 4110786"/>
                  <a:gd name="connsiteX20-317" fmla="*/ 2295032 w 4228786"/>
                  <a:gd name="connsiteY20-318" fmla="*/ 13068 h 4110786"/>
                  <a:gd name="connsiteX21-319" fmla="*/ 2090436 w 4228786"/>
                  <a:gd name="connsiteY21-320" fmla="*/ 11473 h 4110786"/>
                  <a:gd name="connsiteX22-321" fmla="*/ 2090436 w 4228786"/>
                  <a:gd name="connsiteY22-322" fmla="*/ 323546 h 4110786"/>
                  <a:gd name="connsiteX23-323" fmla="*/ 739525 w 4228786"/>
                  <a:gd name="connsiteY23-324" fmla="*/ 1079241 h 4110786"/>
                  <a:gd name="connsiteX24-325" fmla="*/ 470434 w 4228786"/>
                  <a:gd name="connsiteY24-326" fmla="*/ 920125 h 4110786"/>
                  <a:gd name="connsiteX25-327" fmla="*/ 2090436 w 4228786"/>
                  <a:gd name="connsiteY25-328" fmla="*/ 11473 h 4110786"/>
                  <a:gd name="connsiteX26-329" fmla="*/ 2295224 w 4228786"/>
                  <a:gd name="connsiteY26-330" fmla="*/ 0 h 4110786"/>
                  <a:gd name="connsiteX27-331" fmla="*/ 2295032 w 4228786"/>
                  <a:gd name="connsiteY27-332" fmla="*/ 13068 h 4110786"/>
                  <a:gd name="connsiteX28-333" fmla="*/ 2176946 w 4228786"/>
                  <a:gd name="connsiteY28-334" fmla="*/ 7105 h 4110786"/>
                  <a:gd name="connsiteX29-335" fmla="*/ 2090436 w 4228786"/>
                  <a:gd name="connsiteY29-336" fmla="*/ 11473 h 4110786"/>
                  <a:gd name="connsiteX30-337" fmla="*/ 2090436 w 4228786"/>
                  <a:gd name="connsiteY30-338" fmla="*/ 2381 h 4110786"/>
                  <a:gd name="connsiteX31-339" fmla="*/ 2295224 w 4228786"/>
                  <a:gd name="connsiteY31-340" fmla="*/ 0 h 4110786"/>
                  <a:gd name="connsiteX0-341" fmla="*/ 739525 w 4228786"/>
                  <a:gd name="connsiteY0-342" fmla="*/ 1079241 h 4110786"/>
                  <a:gd name="connsiteX1-343" fmla="*/ 742648 w 4228786"/>
                  <a:gd name="connsiteY1-344" fmla="*/ 1081087 h 4110786"/>
                  <a:gd name="connsiteX2-345" fmla="*/ 739525 w 4228786"/>
                  <a:gd name="connsiteY2-346" fmla="*/ 1079241 h 4110786"/>
                  <a:gd name="connsiteX3-347" fmla="*/ 468805 w 4228786"/>
                  <a:gd name="connsiteY3-348" fmla="*/ 919162 h 4110786"/>
                  <a:gd name="connsiteX4-349" fmla="*/ 470434 w 4228786"/>
                  <a:gd name="connsiteY4-350" fmla="*/ 920125 h 4110786"/>
                  <a:gd name="connsiteX5-351" fmla="*/ 468805 w 4228786"/>
                  <a:gd name="connsiteY5-352" fmla="*/ 919162 h 4110786"/>
                  <a:gd name="connsiteX6-353" fmla="*/ 2176945 w 4228786"/>
                  <a:gd name="connsiteY6-354" fmla="*/ 319178 h 4110786"/>
                  <a:gd name="connsiteX7-355" fmla="*/ 2269473 w 4228786"/>
                  <a:gd name="connsiteY7-356" fmla="*/ 323850 h 4110786"/>
                  <a:gd name="connsiteX8-357" fmla="*/ 2090436 w 4228786"/>
                  <a:gd name="connsiteY8-358" fmla="*/ 323850 h 4110786"/>
                  <a:gd name="connsiteX9-359" fmla="*/ 2090436 w 4228786"/>
                  <a:gd name="connsiteY9-360" fmla="*/ 323546 h 4110786"/>
                  <a:gd name="connsiteX10-361" fmla="*/ 2176945 w 4228786"/>
                  <a:gd name="connsiteY10-362" fmla="*/ 319178 h 4110786"/>
                  <a:gd name="connsiteX11-363" fmla="*/ 2295032 w 4228786"/>
                  <a:gd name="connsiteY11-364" fmla="*/ 13068 h 4110786"/>
                  <a:gd name="connsiteX12-365" fmla="*/ 4228786 w 4228786"/>
                  <a:gd name="connsiteY12-366" fmla="*/ 2058946 h 4110786"/>
                  <a:gd name="connsiteX13-367" fmla="*/ 2176946 w 4228786"/>
                  <a:gd name="connsiteY13-368" fmla="*/ 4110786 h 4110786"/>
                  <a:gd name="connsiteX14-369" fmla="*/ 125105 w 4228786"/>
                  <a:gd name="connsiteY14-370" fmla="*/ 2058946 h 4110786"/>
                  <a:gd name="connsiteX15-371" fmla="*/ 437178 w 4228786"/>
                  <a:gd name="connsiteY15-372" fmla="*/ 2058945 h 4110786"/>
                  <a:gd name="connsiteX16-373" fmla="*/ 2176945 w 4228786"/>
                  <a:gd name="connsiteY16-374" fmla="*/ 3798712 h 4110786"/>
                  <a:gd name="connsiteX17-375" fmla="*/ 3916711 w 4228786"/>
                  <a:gd name="connsiteY17-376" fmla="*/ 2058945 h 4110786"/>
                  <a:gd name="connsiteX18-377" fmla="*/ 2269473 w 4228786"/>
                  <a:gd name="connsiteY18-378" fmla="*/ 323850 h 4110786"/>
                  <a:gd name="connsiteX19-379" fmla="*/ 2290461 w 4228786"/>
                  <a:gd name="connsiteY19-380" fmla="*/ 323850 h 4110786"/>
                  <a:gd name="connsiteX20-381" fmla="*/ 2295032 w 4228786"/>
                  <a:gd name="connsiteY20-382" fmla="*/ 13068 h 4110786"/>
                  <a:gd name="connsiteX21-383" fmla="*/ 2090436 w 4228786"/>
                  <a:gd name="connsiteY21-384" fmla="*/ 11473 h 4110786"/>
                  <a:gd name="connsiteX22-385" fmla="*/ 2090436 w 4228786"/>
                  <a:gd name="connsiteY22-386" fmla="*/ 323546 h 4110786"/>
                  <a:gd name="connsiteX23-387" fmla="*/ 739525 w 4228786"/>
                  <a:gd name="connsiteY23-388" fmla="*/ 1079241 h 4110786"/>
                  <a:gd name="connsiteX24-389" fmla="*/ 470434 w 4228786"/>
                  <a:gd name="connsiteY24-390" fmla="*/ 920125 h 4110786"/>
                  <a:gd name="connsiteX25-391" fmla="*/ 2090436 w 4228786"/>
                  <a:gd name="connsiteY25-392" fmla="*/ 11473 h 4110786"/>
                  <a:gd name="connsiteX26-393" fmla="*/ 2295224 w 4228786"/>
                  <a:gd name="connsiteY26-394" fmla="*/ 0 h 4110786"/>
                  <a:gd name="connsiteX27-395" fmla="*/ 2176946 w 4228786"/>
                  <a:gd name="connsiteY27-396" fmla="*/ 7105 h 4110786"/>
                  <a:gd name="connsiteX28-397" fmla="*/ 2090436 w 4228786"/>
                  <a:gd name="connsiteY28-398" fmla="*/ 11473 h 4110786"/>
                  <a:gd name="connsiteX29-399" fmla="*/ 2090436 w 4228786"/>
                  <a:gd name="connsiteY29-400" fmla="*/ 2381 h 4110786"/>
                  <a:gd name="connsiteX30-401" fmla="*/ 2295224 w 4228786"/>
                  <a:gd name="connsiteY30-402" fmla="*/ 0 h 4110786"/>
                  <a:gd name="connsiteX0-403" fmla="*/ 739525 w 4228949"/>
                  <a:gd name="connsiteY0-404" fmla="*/ 1079241 h 4110786"/>
                  <a:gd name="connsiteX1-405" fmla="*/ 742648 w 4228949"/>
                  <a:gd name="connsiteY1-406" fmla="*/ 1081087 h 4110786"/>
                  <a:gd name="connsiteX2-407" fmla="*/ 739525 w 4228949"/>
                  <a:gd name="connsiteY2-408" fmla="*/ 1079241 h 4110786"/>
                  <a:gd name="connsiteX3-409" fmla="*/ 468805 w 4228949"/>
                  <a:gd name="connsiteY3-410" fmla="*/ 919162 h 4110786"/>
                  <a:gd name="connsiteX4-411" fmla="*/ 470434 w 4228949"/>
                  <a:gd name="connsiteY4-412" fmla="*/ 920125 h 4110786"/>
                  <a:gd name="connsiteX5-413" fmla="*/ 468805 w 4228949"/>
                  <a:gd name="connsiteY5-414" fmla="*/ 919162 h 4110786"/>
                  <a:gd name="connsiteX6-415" fmla="*/ 2176945 w 4228949"/>
                  <a:gd name="connsiteY6-416" fmla="*/ 319178 h 4110786"/>
                  <a:gd name="connsiteX7-417" fmla="*/ 2269473 w 4228949"/>
                  <a:gd name="connsiteY7-418" fmla="*/ 323850 h 4110786"/>
                  <a:gd name="connsiteX8-419" fmla="*/ 2090436 w 4228949"/>
                  <a:gd name="connsiteY8-420" fmla="*/ 323850 h 4110786"/>
                  <a:gd name="connsiteX9-421" fmla="*/ 2090436 w 4228949"/>
                  <a:gd name="connsiteY9-422" fmla="*/ 323546 h 4110786"/>
                  <a:gd name="connsiteX10-423" fmla="*/ 2176945 w 4228949"/>
                  <a:gd name="connsiteY10-424" fmla="*/ 319178 h 4110786"/>
                  <a:gd name="connsiteX11-425" fmla="*/ 2290461 w 4228949"/>
                  <a:gd name="connsiteY11-426" fmla="*/ 323850 h 4110786"/>
                  <a:gd name="connsiteX12-427" fmla="*/ 4228786 w 4228949"/>
                  <a:gd name="connsiteY12-428" fmla="*/ 2058946 h 4110786"/>
                  <a:gd name="connsiteX13-429" fmla="*/ 2176946 w 4228949"/>
                  <a:gd name="connsiteY13-430" fmla="*/ 4110786 h 4110786"/>
                  <a:gd name="connsiteX14-431" fmla="*/ 125105 w 4228949"/>
                  <a:gd name="connsiteY14-432" fmla="*/ 2058946 h 4110786"/>
                  <a:gd name="connsiteX15-433" fmla="*/ 437178 w 4228949"/>
                  <a:gd name="connsiteY15-434" fmla="*/ 2058945 h 4110786"/>
                  <a:gd name="connsiteX16-435" fmla="*/ 2176945 w 4228949"/>
                  <a:gd name="connsiteY16-436" fmla="*/ 3798712 h 4110786"/>
                  <a:gd name="connsiteX17-437" fmla="*/ 3916711 w 4228949"/>
                  <a:gd name="connsiteY17-438" fmla="*/ 2058945 h 4110786"/>
                  <a:gd name="connsiteX18-439" fmla="*/ 2269473 w 4228949"/>
                  <a:gd name="connsiteY18-440" fmla="*/ 323850 h 4110786"/>
                  <a:gd name="connsiteX19-441" fmla="*/ 2290461 w 4228949"/>
                  <a:gd name="connsiteY19-442" fmla="*/ 323850 h 4110786"/>
                  <a:gd name="connsiteX20-443" fmla="*/ 2090436 w 4228949"/>
                  <a:gd name="connsiteY20-444" fmla="*/ 11473 h 4110786"/>
                  <a:gd name="connsiteX21-445" fmla="*/ 2090436 w 4228949"/>
                  <a:gd name="connsiteY21-446" fmla="*/ 323546 h 4110786"/>
                  <a:gd name="connsiteX22-447" fmla="*/ 739525 w 4228949"/>
                  <a:gd name="connsiteY22-448" fmla="*/ 1079241 h 4110786"/>
                  <a:gd name="connsiteX23-449" fmla="*/ 470434 w 4228949"/>
                  <a:gd name="connsiteY23-450" fmla="*/ 920125 h 4110786"/>
                  <a:gd name="connsiteX24-451" fmla="*/ 2090436 w 4228949"/>
                  <a:gd name="connsiteY24-452" fmla="*/ 11473 h 4110786"/>
                  <a:gd name="connsiteX25-453" fmla="*/ 2295224 w 4228949"/>
                  <a:gd name="connsiteY25-454" fmla="*/ 0 h 4110786"/>
                  <a:gd name="connsiteX26-455" fmla="*/ 2176946 w 4228949"/>
                  <a:gd name="connsiteY26-456" fmla="*/ 7105 h 4110786"/>
                  <a:gd name="connsiteX27-457" fmla="*/ 2090436 w 4228949"/>
                  <a:gd name="connsiteY27-458" fmla="*/ 11473 h 4110786"/>
                  <a:gd name="connsiteX28-459" fmla="*/ 2090436 w 4228949"/>
                  <a:gd name="connsiteY28-460" fmla="*/ 2381 h 4110786"/>
                  <a:gd name="connsiteX29-461" fmla="*/ 2295224 w 4228949"/>
                  <a:gd name="connsiteY29-462" fmla="*/ 0 h 4110786"/>
                  <a:gd name="connsiteX0-463" fmla="*/ 739525 w 4228949"/>
                  <a:gd name="connsiteY0-464" fmla="*/ 1076860 h 4108405"/>
                  <a:gd name="connsiteX1-465" fmla="*/ 742648 w 4228949"/>
                  <a:gd name="connsiteY1-466" fmla="*/ 1078706 h 4108405"/>
                  <a:gd name="connsiteX2-467" fmla="*/ 739525 w 4228949"/>
                  <a:gd name="connsiteY2-468" fmla="*/ 1076860 h 4108405"/>
                  <a:gd name="connsiteX3-469" fmla="*/ 468805 w 4228949"/>
                  <a:gd name="connsiteY3-470" fmla="*/ 916781 h 4108405"/>
                  <a:gd name="connsiteX4-471" fmla="*/ 470434 w 4228949"/>
                  <a:gd name="connsiteY4-472" fmla="*/ 917744 h 4108405"/>
                  <a:gd name="connsiteX5-473" fmla="*/ 468805 w 4228949"/>
                  <a:gd name="connsiteY5-474" fmla="*/ 916781 h 4108405"/>
                  <a:gd name="connsiteX6-475" fmla="*/ 2176945 w 4228949"/>
                  <a:gd name="connsiteY6-476" fmla="*/ 316797 h 4108405"/>
                  <a:gd name="connsiteX7-477" fmla="*/ 2269473 w 4228949"/>
                  <a:gd name="connsiteY7-478" fmla="*/ 321469 h 4108405"/>
                  <a:gd name="connsiteX8-479" fmla="*/ 2090436 w 4228949"/>
                  <a:gd name="connsiteY8-480" fmla="*/ 321469 h 4108405"/>
                  <a:gd name="connsiteX9-481" fmla="*/ 2090436 w 4228949"/>
                  <a:gd name="connsiteY9-482" fmla="*/ 321165 h 4108405"/>
                  <a:gd name="connsiteX10-483" fmla="*/ 2176945 w 4228949"/>
                  <a:gd name="connsiteY10-484" fmla="*/ 316797 h 4108405"/>
                  <a:gd name="connsiteX11-485" fmla="*/ 2290461 w 4228949"/>
                  <a:gd name="connsiteY11-486" fmla="*/ 321469 h 4108405"/>
                  <a:gd name="connsiteX12-487" fmla="*/ 4228786 w 4228949"/>
                  <a:gd name="connsiteY12-488" fmla="*/ 2056565 h 4108405"/>
                  <a:gd name="connsiteX13-489" fmla="*/ 2176946 w 4228949"/>
                  <a:gd name="connsiteY13-490" fmla="*/ 4108405 h 4108405"/>
                  <a:gd name="connsiteX14-491" fmla="*/ 125105 w 4228949"/>
                  <a:gd name="connsiteY14-492" fmla="*/ 2056565 h 4108405"/>
                  <a:gd name="connsiteX15-493" fmla="*/ 437178 w 4228949"/>
                  <a:gd name="connsiteY15-494" fmla="*/ 2056564 h 4108405"/>
                  <a:gd name="connsiteX16-495" fmla="*/ 2176945 w 4228949"/>
                  <a:gd name="connsiteY16-496" fmla="*/ 3796331 h 4108405"/>
                  <a:gd name="connsiteX17-497" fmla="*/ 3916711 w 4228949"/>
                  <a:gd name="connsiteY17-498" fmla="*/ 2056564 h 4108405"/>
                  <a:gd name="connsiteX18-499" fmla="*/ 2269473 w 4228949"/>
                  <a:gd name="connsiteY18-500" fmla="*/ 321469 h 4108405"/>
                  <a:gd name="connsiteX19-501" fmla="*/ 2290461 w 4228949"/>
                  <a:gd name="connsiteY19-502" fmla="*/ 321469 h 4108405"/>
                  <a:gd name="connsiteX20-503" fmla="*/ 2090436 w 4228949"/>
                  <a:gd name="connsiteY20-504" fmla="*/ 9092 h 4108405"/>
                  <a:gd name="connsiteX21-505" fmla="*/ 2090436 w 4228949"/>
                  <a:gd name="connsiteY21-506" fmla="*/ 321165 h 4108405"/>
                  <a:gd name="connsiteX22-507" fmla="*/ 739525 w 4228949"/>
                  <a:gd name="connsiteY22-508" fmla="*/ 1076860 h 4108405"/>
                  <a:gd name="connsiteX23-509" fmla="*/ 470434 w 4228949"/>
                  <a:gd name="connsiteY23-510" fmla="*/ 917744 h 4108405"/>
                  <a:gd name="connsiteX24-511" fmla="*/ 2090436 w 4228949"/>
                  <a:gd name="connsiteY24-512" fmla="*/ 9092 h 4108405"/>
                  <a:gd name="connsiteX25-513" fmla="*/ 2090436 w 4228949"/>
                  <a:gd name="connsiteY25-514" fmla="*/ 0 h 4108405"/>
                  <a:gd name="connsiteX26-515" fmla="*/ 2176946 w 4228949"/>
                  <a:gd name="connsiteY26-516" fmla="*/ 4724 h 4108405"/>
                  <a:gd name="connsiteX27-517" fmla="*/ 2090436 w 4228949"/>
                  <a:gd name="connsiteY27-518" fmla="*/ 9092 h 4108405"/>
                  <a:gd name="connsiteX28-519" fmla="*/ 2090436 w 4228949"/>
                  <a:gd name="connsiteY28-520" fmla="*/ 0 h 4108405"/>
                  <a:gd name="connsiteX0-521" fmla="*/ 739525 w 4228949"/>
                  <a:gd name="connsiteY0-522" fmla="*/ 1076860 h 4108405"/>
                  <a:gd name="connsiteX1-523" fmla="*/ 742648 w 4228949"/>
                  <a:gd name="connsiteY1-524" fmla="*/ 1078706 h 4108405"/>
                  <a:gd name="connsiteX2-525" fmla="*/ 739525 w 4228949"/>
                  <a:gd name="connsiteY2-526" fmla="*/ 1076860 h 4108405"/>
                  <a:gd name="connsiteX3-527" fmla="*/ 468805 w 4228949"/>
                  <a:gd name="connsiteY3-528" fmla="*/ 916781 h 4108405"/>
                  <a:gd name="connsiteX4-529" fmla="*/ 470434 w 4228949"/>
                  <a:gd name="connsiteY4-530" fmla="*/ 917744 h 4108405"/>
                  <a:gd name="connsiteX5-531" fmla="*/ 468805 w 4228949"/>
                  <a:gd name="connsiteY5-532" fmla="*/ 916781 h 4108405"/>
                  <a:gd name="connsiteX6-533" fmla="*/ 2176945 w 4228949"/>
                  <a:gd name="connsiteY6-534" fmla="*/ 316797 h 4108405"/>
                  <a:gd name="connsiteX7-535" fmla="*/ 2269473 w 4228949"/>
                  <a:gd name="connsiteY7-536" fmla="*/ 321469 h 4108405"/>
                  <a:gd name="connsiteX8-537" fmla="*/ 2090436 w 4228949"/>
                  <a:gd name="connsiteY8-538" fmla="*/ 321469 h 4108405"/>
                  <a:gd name="connsiteX9-539" fmla="*/ 2090436 w 4228949"/>
                  <a:gd name="connsiteY9-540" fmla="*/ 321165 h 4108405"/>
                  <a:gd name="connsiteX10-541" fmla="*/ 2176945 w 4228949"/>
                  <a:gd name="connsiteY10-542" fmla="*/ 316797 h 4108405"/>
                  <a:gd name="connsiteX11-543" fmla="*/ 2290461 w 4228949"/>
                  <a:gd name="connsiteY11-544" fmla="*/ 321469 h 4108405"/>
                  <a:gd name="connsiteX12-545" fmla="*/ 4228786 w 4228949"/>
                  <a:gd name="connsiteY12-546" fmla="*/ 2056565 h 4108405"/>
                  <a:gd name="connsiteX13-547" fmla="*/ 2176946 w 4228949"/>
                  <a:gd name="connsiteY13-548" fmla="*/ 4108405 h 4108405"/>
                  <a:gd name="connsiteX14-549" fmla="*/ 125105 w 4228949"/>
                  <a:gd name="connsiteY14-550" fmla="*/ 2056565 h 4108405"/>
                  <a:gd name="connsiteX15-551" fmla="*/ 437178 w 4228949"/>
                  <a:gd name="connsiteY15-552" fmla="*/ 2056564 h 4108405"/>
                  <a:gd name="connsiteX16-553" fmla="*/ 2176945 w 4228949"/>
                  <a:gd name="connsiteY16-554" fmla="*/ 3796331 h 4108405"/>
                  <a:gd name="connsiteX17-555" fmla="*/ 3916711 w 4228949"/>
                  <a:gd name="connsiteY17-556" fmla="*/ 2056564 h 4108405"/>
                  <a:gd name="connsiteX18-557" fmla="*/ 2269473 w 4228949"/>
                  <a:gd name="connsiteY18-558" fmla="*/ 321469 h 4108405"/>
                  <a:gd name="connsiteX19-559" fmla="*/ 2290461 w 4228949"/>
                  <a:gd name="connsiteY19-560" fmla="*/ 321469 h 4108405"/>
                  <a:gd name="connsiteX20-561" fmla="*/ 2090436 w 4228949"/>
                  <a:gd name="connsiteY20-562" fmla="*/ 9092 h 4108405"/>
                  <a:gd name="connsiteX21-563" fmla="*/ 2090436 w 4228949"/>
                  <a:gd name="connsiteY21-564" fmla="*/ 321165 h 4108405"/>
                  <a:gd name="connsiteX22-565" fmla="*/ 739525 w 4228949"/>
                  <a:gd name="connsiteY22-566" fmla="*/ 1076860 h 4108405"/>
                  <a:gd name="connsiteX23-567" fmla="*/ 470434 w 4228949"/>
                  <a:gd name="connsiteY23-568" fmla="*/ 917744 h 4108405"/>
                  <a:gd name="connsiteX24-569" fmla="*/ 2090436 w 4228949"/>
                  <a:gd name="connsiteY24-570" fmla="*/ 9092 h 4108405"/>
                  <a:gd name="connsiteX25-571" fmla="*/ 2090436 w 4228949"/>
                  <a:gd name="connsiteY25-572" fmla="*/ 0 h 4108405"/>
                  <a:gd name="connsiteX26-573" fmla="*/ 2090436 w 4228949"/>
                  <a:gd name="connsiteY26-574" fmla="*/ 9092 h 4108405"/>
                  <a:gd name="connsiteX27-575" fmla="*/ 2090436 w 4228949"/>
                  <a:gd name="connsiteY27-576" fmla="*/ 0 h 4108405"/>
                  <a:gd name="connsiteX0-577" fmla="*/ 739525 w 4228925"/>
                  <a:gd name="connsiteY0-578" fmla="*/ 1076860 h 4108405"/>
                  <a:gd name="connsiteX1-579" fmla="*/ 742648 w 4228925"/>
                  <a:gd name="connsiteY1-580" fmla="*/ 1078706 h 4108405"/>
                  <a:gd name="connsiteX2-581" fmla="*/ 739525 w 4228925"/>
                  <a:gd name="connsiteY2-582" fmla="*/ 1076860 h 4108405"/>
                  <a:gd name="connsiteX3-583" fmla="*/ 468805 w 4228925"/>
                  <a:gd name="connsiteY3-584" fmla="*/ 916781 h 4108405"/>
                  <a:gd name="connsiteX4-585" fmla="*/ 470434 w 4228925"/>
                  <a:gd name="connsiteY4-586" fmla="*/ 917744 h 4108405"/>
                  <a:gd name="connsiteX5-587" fmla="*/ 468805 w 4228925"/>
                  <a:gd name="connsiteY5-588" fmla="*/ 916781 h 4108405"/>
                  <a:gd name="connsiteX6-589" fmla="*/ 2176945 w 4228925"/>
                  <a:gd name="connsiteY6-590" fmla="*/ 316797 h 4108405"/>
                  <a:gd name="connsiteX7-591" fmla="*/ 2269473 w 4228925"/>
                  <a:gd name="connsiteY7-592" fmla="*/ 321469 h 4108405"/>
                  <a:gd name="connsiteX8-593" fmla="*/ 2090436 w 4228925"/>
                  <a:gd name="connsiteY8-594" fmla="*/ 321469 h 4108405"/>
                  <a:gd name="connsiteX9-595" fmla="*/ 2090436 w 4228925"/>
                  <a:gd name="connsiteY9-596" fmla="*/ 321165 h 4108405"/>
                  <a:gd name="connsiteX10-597" fmla="*/ 2176945 w 4228925"/>
                  <a:gd name="connsiteY10-598" fmla="*/ 316797 h 4108405"/>
                  <a:gd name="connsiteX11-599" fmla="*/ 2290461 w 4228925"/>
                  <a:gd name="connsiteY11-600" fmla="*/ 321469 h 4108405"/>
                  <a:gd name="connsiteX12-601" fmla="*/ 4228786 w 4228925"/>
                  <a:gd name="connsiteY12-602" fmla="*/ 2056565 h 4108405"/>
                  <a:gd name="connsiteX13-603" fmla="*/ 2176946 w 4228925"/>
                  <a:gd name="connsiteY13-604" fmla="*/ 4108405 h 4108405"/>
                  <a:gd name="connsiteX14-605" fmla="*/ 125105 w 4228925"/>
                  <a:gd name="connsiteY14-606" fmla="*/ 2056565 h 4108405"/>
                  <a:gd name="connsiteX15-607" fmla="*/ 437178 w 4228925"/>
                  <a:gd name="connsiteY15-608" fmla="*/ 2056564 h 4108405"/>
                  <a:gd name="connsiteX16-609" fmla="*/ 2176945 w 4228925"/>
                  <a:gd name="connsiteY16-610" fmla="*/ 3796331 h 4108405"/>
                  <a:gd name="connsiteX17-611" fmla="*/ 3916711 w 4228925"/>
                  <a:gd name="connsiteY17-612" fmla="*/ 2056564 h 4108405"/>
                  <a:gd name="connsiteX18-613" fmla="*/ 2290461 w 4228925"/>
                  <a:gd name="connsiteY18-614" fmla="*/ 321469 h 4108405"/>
                  <a:gd name="connsiteX19-615" fmla="*/ 2090436 w 4228925"/>
                  <a:gd name="connsiteY19-616" fmla="*/ 9092 h 4108405"/>
                  <a:gd name="connsiteX20-617" fmla="*/ 2090436 w 4228925"/>
                  <a:gd name="connsiteY20-618" fmla="*/ 321165 h 4108405"/>
                  <a:gd name="connsiteX21-619" fmla="*/ 739525 w 4228925"/>
                  <a:gd name="connsiteY21-620" fmla="*/ 1076860 h 4108405"/>
                  <a:gd name="connsiteX22-621" fmla="*/ 470434 w 4228925"/>
                  <a:gd name="connsiteY22-622" fmla="*/ 917744 h 4108405"/>
                  <a:gd name="connsiteX23-623" fmla="*/ 2090436 w 4228925"/>
                  <a:gd name="connsiteY23-624" fmla="*/ 9092 h 4108405"/>
                  <a:gd name="connsiteX24-625" fmla="*/ 2090436 w 4228925"/>
                  <a:gd name="connsiteY24-626" fmla="*/ 0 h 4108405"/>
                  <a:gd name="connsiteX25-627" fmla="*/ 2090436 w 4228925"/>
                  <a:gd name="connsiteY25-628" fmla="*/ 9092 h 4108405"/>
                  <a:gd name="connsiteX26-629" fmla="*/ 2090436 w 4228925"/>
                  <a:gd name="connsiteY26-630" fmla="*/ 0 h 4108405"/>
                  <a:gd name="connsiteX0-631" fmla="*/ 739525 w 4228925"/>
                  <a:gd name="connsiteY0-632" fmla="*/ 1076860 h 4108405"/>
                  <a:gd name="connsiteX1-633" fmla="*/ 742648 w 4228925"/>
                  <a:gd name="connsiteY1-634" fmla="*/ 1078706 h 4108405"/>
                  <a:gd name="connsiteX2-635" fmla="*/ 739525 w 4228925"/>
                  <a:gd name="connsiteY2-636" fmla="*/ 1076860 h 4108405"/>
                  <a:gd name="connsiteX3-637" fmla="*/ 468805 w 4228925"/>
                  <a:gd name="connsiteY3-638" fmla="*/ 916781 h 4108405"/>
                  <a:gd name="connsiteX4-639" fmla="*/ 470434 w 4228925"/>
                  <a:gd name="connsiteY4-640" fmla="*/ 917744 h 4108405"/>
                  <a:gd name="connsiteX5-641" fmla="*/ 468805 w 4228925"/>
                  <a:gd name="connsiteY5-642" fmla="*/ 916781 h 4108405"/>
                  <a:gd name="connsiteX6-643" fmla="*/ 2176945 w 4228925"/>
                  <a:gd name="connsiteY6-644" fmla="*/ 316797 h 4108405"/>
                  <a:gd name="connsiteX7-645" fmla="*/ 2090436 w 4228925"/>
                  <a:gd name="connsiteY7-646" fmla="*/ 321469 h 4108405"/>
                  <a:gd name="connsiteX8-647" fmla="*/ 2090436 w 4228925"/>
                  <a:gd name="connsiteY8-648" fmla="*/ 321165 h 4108405"/>
                  <a:gd name="connsiteX9-649" fmla="*/ 2176945 w 4228925"/>
                  <a:gd name="connsiteY9-650" fmla="*/ 316797 h 4108405"/>
                  <a:gd name="connsiteX10-651" fmla="*/ 2290461 w 4228925"/>
                  <a:gd name="connsiteY10-652" fmla="*/ 321469 h 4108405"/>
                  <a:gd name="connsiteX11-653" fmla="*/ 4228786 w 4228925"/>
                  <a:gd name="connsiteY11-654" fmla="*/ 2056565 h 4108405"/>
                  <a:gd name="connsiteX12-655" fmla="*/ 2176946 w 4228925"/>
                  <a:gd name="connsiteY12-656" fmla="*/ 4108405 h 4108405"/>
                  <a:gd name="connsiteX13-657" fmla="*/ 125105 w 4228925"/>
                  <a:gd name="connsiteY13-658" fmla="*/ 2056565 h 4108405"/>
                  <a:gd name="connsiteX14-659" fmla="*/ 437178 w 4228925"/>
                  <a:gd name="connsiteY14-660" fmla="*/ 2056564 h 4108405"/>
                  <a:gd name="connsiteX15-661" fmla="*/ 2176945 w 4228925"/>
                  <a:gd name="connsiteY15-662" fmla="*/ 3796331 h 4108405"/>
                  <a:gd name="connsiteX16-663" fmla="*/ 3916711 w 4228925"/>
                  <a:gd name="connsiteY16-664" fmla="*/ 2056564 h 4108405"/>
                  <a:gd name="connsiteX17-665" fmla="*/ 2290461 w 4228925"/>
                  <a:gd name="connsiteY17-666" fmla="*/ 321469 h 4108405"/>
                  <a:gd name="connsiteX18-667" fmla="*/ 2090436 w 4228925"/>
                  <a:gd name="connsiteY18-668" fmla="*/ 9092 h 4108405"/>
                  <a:gd name="connsiteX19-669" fmla="*/ 2090436 w 4228925"/>
                  <a:gd name="connsiteY19-670" fmla="*/ 321165 h 4108405"/>
                  <a:gd name="connsiteX20-671" fmla="*/ 739525 w 4228925"/>
                  <a:gd name="connsiteY20-672" fmla="*/ 1076860 h 4108405"/>
                  <a:gd name="connsiteX21-673" fmla="*/ 470434 w 4228925"/>
                  <a:gd name="connsiteY21-674" fmla="*/ 917744 h 4108405"/>
                  <a:gd name="connsiteX22-675" fmla="*/ 2090436 w 4228925"/>
                  <a:gd name="connsiteY22-676" fmla="*/ 9092 h 4108405"/>
                  <a:gd name="connsiteX23-677" fmla="*/ 2090436 w 4228925"/>
                  <a:gd name="connsiteY23-678" fmla="*/ 0 h 4108405"/>
                  <a:gd name="connsiteX24-679" fmla="*/ 2090436 w 4228925"/>
                  <a:gd name="connsiteY24-680" fmla="*/ 9092 h 4108405"/>
                  <a:gd name="connsiteX25-681" fmla="*/ 2090436 w 4228925"/>
                  <a:gd name="connsiteY25-682" fmla="*/ 0 h 4108405"/>
                  <a:gd name="connsiteX0-683" fmla="*/ 739525 w 4228925"/>
                  <a:gd name="connsiteY0-684" fmla="*/ 1076860 h 4108405"/>
                  <a:gd name="connsiteX1-685" fmla="*/ 742648 w 4228925"/>
                  <a:gd name="connsiteY1-686" fmla="*/ 1078706 h 4108405"/>
                  <a:gd name="connsiteX2-687" fmla="*/ 739525 w 4228925"/>
                  <a:gd name="connsiteY2-688" fmla="*/ 1076860 h 4108405"/>
                  <a:gd name="connsiteX3-689" fmla="*/ 468805 w 4228925"/>
                  <a:gd name="connsiteY3-690" fmla="*/ 916781 h 4108405"/>
                  <a:gd name="connsiteX4-691" fmla="*/ 470434 w 4228925"/>
                  <a:gd name="connsiteY4-692" fmla="*/ 917744 h 4108405"/>
                  <a:gd name="connsiteX5-693" fmla="*/ 468805 w 4228925"/>
                  <a:gd name="connsiteY5-694" fmla="*/ 916781 h 4108405"/>
                  <a:gd name="connsiteX6-695" fmla="*/ 2090436 w 4228925"/>
                  <a:gd name="connsiteY6-696" fmla="*/ 321165 h 4108405"/>
                  <a:gd name="connsiteX7-697" fmla="*/ 2090436 w 4228925"/>
                  <a:gd name="connsiteY7-698" fmla="*/ 321469 h 4108405"/>
                  <a:gd name="connsiteX8-699" fmla="*/ 2090436 w 4228925"/>
                  <a:gd name="connsiteY8-700" fmla="*/ 321165 h 4108405"/>
                  <a:gd name="connsiteX9-701" fmla="*/ 2290461 w 4228925"/>
                  <a:gd name="connsiteY9-702" fmla="*/ 321469 h 4108405"/>
                  <a:gd name="connsiteX10-703" fmla="*/ 4228786 w 4228925"/>
                  <a:gd name="connsiteY10-704" fmla="*/ 2056565 h 4108405"/>
                  <a:gd name="connsiteX11-705" fmla="*/ 2176946 w 4228925"/>
                  <a:gd name="connsiteY11-706" fmla="*/ 4108405 h 4108405"/>
                  <a:gd name="connsiteX12-707" fmla="*/ 125105 w 4228925"/>
                  <a:gd name="connsiteY12-708" fmla="*/ 2056565 h 4108405"/>
                  <a:gd name="connsiteX13-709" fmla="*/ 437178 w 4228925"/>
                  <a:gd name="connsiteY13-710" fmla="*/ 2056564 h 4108405"/>
                  <a:gd name="connsiteX14-711" fmla="*/ 2176945 w 4228925"/>
                  <a:gd name="connsiteY14-712" fmla="*/ 3796331 h 4108405"/>
                  <a:gd name="connsiteX15-713" fmla="*/ 3916711 w 4228925"/>
                  <a:gd name="connsiteY15-714" fmla="*/ 2056564 h 4108405"/>
                  <a:gd name="connsiteX16-715" fmla="*/ 2290461 w 4228925"/>
                  <a:gd name="connsiteY16-716" fmla="*/ 321469 h 4108405"/>
                  <a:gd name="connsiteX17-717" fmla="*/ 2090436 w 4228925"/>
                  <a:gd name="connsiteY17-718" fmla="*/ 9092 h 4108405"/>
                  <a:gd name="connsiteX18-719" fmla="*/ 2090436 w 4228925"/>
                  <a:gd name="connsiteY18-720" fmla="*/ 321165 h 4108405"/>
                  <a:gd name="connsiteX19-721" fmla="*/ 739525 w 4228925"/>
                  <a:gd name="connsiteY19-722" fmla="*/ 1076860 h 4108405"/>
                  <a:gd name="connsiteX20-723" fmla="*/ 470434 w 4228925"/>
                  <a:gd name="connsiteY20-724" fmla="*/ 917744 h 4108405"/>
                  <a:gd name="connsiteX21-725" fmla="*/ 2090436 w 4228925"/>
                  <a:gd name="connsiteY21-726" fmla="*/ 9092 h 4108405"/>
                  <a:gd name="connsiteX22-727" fmla="*/ 2090436 w 4228925"/>
                  <a:gd name="connsiteY22-728" fmla="*/ 0 h 4108405"/>
                  <a:gd name="connsiteX23-729" fmla="*/ 2090436 w 4228925"/>
                  <a:gd name="connsiteY23-730" fmla="*/ 9092 h 4108405"/>
                  <a:gd name="connsiteX24-731" fmla="*/ 2090436 w 4228925"/>
                  <a:gd name="connsiteY24-732" fmla="*/ 0 h 4108405"/>
                  <a:gd name="connsiteX0-733" fmla="*/ 739525 w 4228925"/>
                  <a:gd name="connsiteY0-734" fmla="*/ 1067768 h 4099313"/>
                  <a:gd name="connsiteX1-735" fmla="*/ 742648 w 4228925"/>
                  <a:gd name="connsiteY1-736" fmla="*/ 1069614 h 4099313"/>
                  <a:gd name="connsiteX2-737" fmla="*/ 739525 w 4228925"/>
                  <a:gd name="connsiteY2-738" fmla="*/ 1067768 h 4099313"/>
                  <a:gd name="connsiteX3-739" fmla="*/ 468805 w 4228925"/>
                  <a:gd name="connsiteY3-740" fmla="*/ 907689 h 4099313"/>
                  <a:gd name="connsiteX4-741" fmla="*/ 470434 w 4228925"/>
                  <a:gd name="connsiteY4-742" fmla="*/ 908652 h 4099313"/>
                  <a:gd name="connsiteX5-743" fmla="*/ 468805 w 4228925"/>
                  <a:gd name="connsiteY5-744" fmla="*/ 907689 h 4099313"/>
                  <a:gd name="connsiteX6-745" fmla="*/ 2090436 w 4228925"/>
                  <a:gd name="connsiteY6-746" fmla="*/ 312073 h 4099313"/>
                  <a:gd name="connsiteX7-747" fmla="*/ 2090436 w 4228925"/>
                  <a:gd name="connsiteY7-748" fmla="*/ 312377 h 4099313"/>
                  <a:gd name="connsiteX8-749" fmla="*/ 2090436 w 4228925"/>
                  <a:gd name="connsiteY8-750" fmla="*/ 312073 h 4099313"/>
                  <a:gd name="connsiteX9-751" fmla="*/ 2290461 w 4228925"/>
                  <a:gd name="connsiteY9-752" fmla="*/ 312377 h 4099313"/>
                  <a:gd name="connsiteX10-753" fmla="*/ 4228786 w 4228925"/>
                  <a:gd name="connsiteY10-754" fmla="*/ 2047473 h 4099313"/>
                  <a:gd name="connsiteX11-755" fmla="*/ 2176946 w 4228925"/>
                  <a:gd name="connsiteY11-756" fmla="*/ 4099313 h 4099313"/>
                  <a:gd name="connsiteX12-757" fmla="*/ 125105 w 4228925"/>
                  <a:gd name="connsiteY12-758" fmla="*/ 2047473 h 4099313"/>
                  <a:gd name="connsiteX13-759" fmla="*/ 437178 w 4228925"/>
                  <a:gd name="connsiteY13-760" fmla="*/ 2047472 h 4099313"/>
                  <a:gd name="connsiteX14-761" fmla="*/ 2176945 w 4228925"/>
                  <a:gd name="connsiteY14-762" fmla="*/ 3787239 h 4099313"/>
                  <a:gd name="connsiteX15-763" fmla="*/ 3916711 w 4228925"/>
                  <a:gd name="connsiteY15-764" fmla="*/ 2047472 h 4099313"/>
                  <a:gd name="connsiteX16-765" fmla="*/ 2290461 w 4228925"/>
                  <a:gd name="connsiteY16-766" fmla="*/ 312377 h 4099313"/>
                  <a:gd name="connsiteX17-767" fmla="*/ 2090436 w 4228925"/>
                  <a:gd name="connsiteY17-768" fmla="*/ 0 h 4099313"/>
                  <a:gd name="connsiteX18-769" fmla="*/ 2090436 w 4228925"/>
                  <a:gd name="connsiteY18-770" fmla="*/ 312073 h 4099313"/>
                  <a:gd name="connsiteX19-771" fmla="*/ 739525 w 4228925"/>
                  <a:gd name="connsiteY19-772" fmla="*/ 1067768 h 4099313"/>
                  <a:gd name="connsiteX20-773" fmla="*/ 470434 w 4228925"/>
                  <a:gd name="connsiteY20-774" fmla="*/ 908652 h 4099313"/>
                  <a:gd name="connsiteX21-775" fmla="*/ 2090436 w 4228925"/>
                  <a:gd name="connsiteY21-776" fmla="*/ 0 h 4099313"/>
                  <a:gd name="connsiteX0-777" fmla="*/ 739525 w 4353891"/>
                  <a:gd name="connsiteY0-778" fmla="*/ 1067768 h 4099313"/>
                  <a:gd name="connsiteX1-779" fmla="*/ 742648 w 4353891"/>
                  <a:gd name="connsiteY1-780" fmla="*/ 1069614 h 4099313"/>
                  <a:gd name="connsiteX2-781" fmla="*/ 739525 w 4353891"/>
                  <a:gd name="connsiteY2-782" fmla="*/ 1067768 h 4099313"/>
                  <a:gd name="connsiteX3-783" fmla="*/ 468805 w 4353891"/>
                  <a:gd name="connsiteY3-784" fmla="*/ 907689 h 4099313"/>
                  <a:gd name="connsiteX4-785" fmla="*/ 470434 w 4353891"/>
                  <a:gd name="connsiteY4-786" fmla="*/ 908652 h 4099313"/>
                  <a:gd name="connsiteX5-787" fmla="*/ 468805 w 4353891"/>
                  <a:gd name="connsiteY5-788" fmla="*/ 907689 h 4099313"/>
                  <a:gd name="connsiteX6-789" fmla="*/ 2090436 w 4353891"/>
                  <a:gd name="connsiteY6-790" fmla="*/ 312073 h 4099313"/>
                  <a:gd name="connsiteX7-791" fmla="*/ 2090436 w 4353891"/>
                  <a:gd name="connsiteY7-792" fmla="*/ 312377 h 4099313"/>
                  <a:gd name="connsiteX8-793" fmla="*/ 2090436 w 4353891"/>
                  <a:gd name="connsiteY8-794" fmla="*/ 312073 h 4099313"/>
                  <a:gd name="connsiteX9-795" fmla="*/ 3916711 w 4353891"/>
                  <a:gd name="connsiteY9-796" fmla="*/ 2047472 h 4099313"/>
                  <a:gd name="connsiteX10-797" fmla="*/ 4228786 w 4353891"/>
                  <a:gd name="connsiteY10-798" fmla="*/ 2047473 h 4099313"/>
                  <a:gd name="connsiteX11-799" fmla="*/ 2176946 w 4353891"/>
                  <a:gd name="connsiteY11-800" fmla="*/ 4099313 h 4099313"/>
                  <a:gd name="connsiteX12-801" fmla="*/ 125105 w 4353891"/>
                  <a:gd name="connsiteY12-802" fmla="*/ 2047473 h 4099313"/>
                  <a:gd name="connsiteX13-803" fmla="*/ 437178 w 4353891"/>
                  <a:gd name="connsiteY13-804" fmla="*/ 2047472 h 4099313"/>
                  <a:gd name="connsiteX14-805" fmla="*/ 2176945 w 4353891"/>
                  <a:gd name="connsiteY14-806" fmla="*/ 3787239 h 4099313"/>
                  <a:gd name="connsiteX15-807" fmla="*/ 3916711 w 4353891"/>
                  <a:gd name="connsiteY15-808" fmla="*/ 2047472 h 4099313"/>
                  <a:gd name="connsiteX16-809" fmla="*/ 2090436 w 4353891"/>
                  <a:gd name="connsiteY16-810" fmla="*/ 0 h 4099313"/>
                  <a:gd name="connsiteX17-811" fmla="*/ 2090436 w 4353891"/>
                  <a:gd name="connsiteY17-812" fmla="*/ 312073 h 4099313"/>
                  <a:gd name="connsiteX18-813" fmla="*/ 739525 w 4353891"/>
                  <a:gd name="connsiteY18-814" fmla="*/ 1067768 h 4099313"/>
                  <a:gd name="connsiteX19-815" fmla="*/ 470434 w 4353891"/>
                  <a:gd name="connsiteY19-816" fmla="*/ 908652 h 4099313"/>
                  <a:gd name="connsiteX20-817" fmla="*/ 2090436 w 4353891"/>
                  <a:gd name="connsiteY20-818" fmla="*/ 0 h 4099313"/>
                  <a:gd name="connsiteX0-819" fmla="*/ 614420 w 4228786"/>
                  <a:gd name="connsiteY0-820" fmla="*/ 1067768 h 4099313"/>
                  <a:gd name="connsiteX1-821" fmla="*/ 617543 w 4228786"/>
                  <a:gd name="connsiteY1-822" fmla="*/ 1069614 h 4099313"/>
                  <a:gd name="connsiteX2-823" fmla="*/ 614420 w 4228786"/>
                  <a:gd name="connsiteY2-824" fmla="*/ 1067768 h 4099313"/>
                  <a:gd name="connsiteX3-825" fmla="*/ 343700 w 4228786"/>
                  <a:gd name="connsiteY3-826" fmla="*/ 907689 h 4099313"/>
                  <a:gd name="connsiteX4-827" fmla="*/ 345329 w 4228786"/>
                  <a:gd name="connsiteY4-828" fmla="*/ 908652 h 4099313"/>
                  <a:gd name="connsiteX5-829" fmla="*/ 343700 w 4228786"/>
                  <a:gd name="connsiteY5-830" fmla="*/ 907689 h 4099313"/>
                  <a:gd name="connsiteX6-831" fmla="*/ 1965331 w 4228786"/>
                  <a:gd name="connsiteY6-832" fmla="*/ 312073 h 4099313"/>
                  <a:gd name="connsiteX7-833" fmla="*/ 1965331 w 4228786"/>
                  <a:gd name="connsiteY7-834" fmla="*/ 312377 h 4099313"/>
                  <a:gd name="connsiteX8-835" fmla="*/ 1965331 w 4228786"/>
                  <a:gd name="connsiteY8-836" fmla="*/ 312073 h 4099313"/>
                  <a:gd name="connsiteX9-837" fmla="*/ 3791606 w 4228786"/>
                  <a:gd name="connsiteY9-838" fmla="*/ 2047472 h 4099313"/>
                  <a:gd name="connsiteX10-839" fmla="*/ 4103681 w 4228786"/>
                  <a:gd name="connsiteY10-840" fmla="*/ 2047473 h 4099313"/>
                  <a:gd name="connsiteX11-841" fmla="*/ 2051841 w 4228786"/>
                  <a:gd name="connsiteY11-842" fmla="*/ 4099313 h 4099313"/>
                  <a:gd name="connsiteX12-843" fmla="*/ 0 w 4228786"/>
                  <a:gd name="connsiteY12-844" fmla="*/ 2047473 h 4099313"/>
                  <a:gd name="connsiteX13-845" fmla="*/ 2051840 w 4228786"/>
                  <a:gd name="connsiteY13-846" fmla="*/ 3787239 h 4099313"/>
                  <a:gd name="connsiteX14-847" fmla="*/ 3791606 w 4228786"/>
                  <a:gd name="connsiteY14-848" fmla="*/ 2047472 h 4099313"/>
                  <a:gd name="connsiteX15-849" fmla="*/ 1965331 w 4228786"/>
                  <a:gd name="connsiteY15-850" fmla="*/ 0 h 4099313"/>
                  <a:gd name="connsiteX16-851" fmla="*/ 1965331 w 4228786"/>
                  <a:gd name="connsiteY16-852" fmla="*/ 312073 h 4099313"/>
                  <a:gd name="connsiteX17-853" fmla="*/ 614420 w 4228786"/>
                  <a:gd name="connsiteY17-854" fmla="*/ 1067768 h 4099313"/>
                  <a:gd name="connsiteX18-855" fmla="*/ 345329 w 4228786"/>
                  <a:gd name="connsiteY18-856" fmla="*/ 908652 h 4099313"/>
                  <a:gd name="connsiteX19-857" fmla="*/ 1965331 w 4228786"/>
                  <a:gd name="connsiteY19-858" fmla="*/ 0 h 4099313"/>
                  <a:gd name="connsiteX0-859" fmla="*/ 270720 w 3885086"/>
                  <a:gd name="connsiteY0-860" fmla="*/ 1067768 h 4224418"/>
                  <a:gd name="connsiteX1-861" fmla="*/ 273843 w 3885086"/>
                  <a:gd name="connsiteY1-862" fmla="*/ 1069614 h 4224418"/>
                  <a:gd name="connsiteX2-863" fmla="*/ 270720 w 3885086"/>
                  <a:gd name="connsiteY2-864" fmla="*/ 1067768 h 4224418"/>
                  <a:gd name="connsiteX3-865" fmla="*/ 0 w 3885086"/>
                  <a:gd name="connsiteY3-866" fmla="*/ 907689 h 4224418"/>
                  <a:gd name="connsiteX4-867" fmla="*/ 1629 w 3885086"/>
                  <a:gd name="connsiteY4-868" fmla="*/ 908652 h 4224418"/>
                  <a:gd name="connsiteX5-869" fmla="*/ 0 w 3885086"/>
                  <a:gd name="connsiteY5-870" fmla="*/ 907689 h 4224418"/>
                  <a:gd name="connsiteX6-871" fmla="*/ 1621631 w 3885086"/>
                  <a:gd name="connsiteY6-872" fmla="*/ 312073 h 4224418"/>
                  <a:gd name="connsiteX7-873" fmla="*/ 1621631 w 3885086"/>
                  <a:gd name="connsiteY7-874" fmla="*/ 312377 h 4224418"/>
                  <a:gd name="connsiteX8-875" fmla="*/ 1621631 w 3885086"/>
                  <a:gd name="connsiteY8-876" fmla="*/ 312073 h 4224418"/>
                  <a:gd name="connsiteX9-877" fmla="*/ 3447906 w 3885086"/>
                  <a:gd name="connsiteY9-878" fmla="*/ 2047472 h 4224418"/>
                  <a:gd name="connsiteX10-879" fmla="*/ 3759981 w 3885086"/>
                  <a:gd name="connsiteY10-880" fmla="*/ 2047473 h 4224418"/>
                  <a:gd name="connsiteX11-881" fmla="*/ 1708141 w 3885086"/>
                  <a:gd name="connsiteY11-882" fmla="*/ 4099313 h 4224418"/>
                  <a:gd name="connsiteX12-883" fmla="*/ 1708140 w 3885086"/>
                  <a:gd name="connsiteY12-884" fmla="*/ 3787239 h 4224418"/>
                  <a:gd name="connsiteX13-885" fmla="*/ 3447906 w 3885086"/>
                  <a:gd name="connsiteY13-886" fmla="*/ 2047472 h 4224418"/>
                  <a:gd name="connsiteX14-887" fmla="*/ 1621631 w 3885086"/>
                  <a:gd name="connsiteY14-888" fmla="*/ 0 h 4224418"/>
                  <a:gd name="connsiteX15-889" fmla="*/ 1621631 w 3885086"/>
                  <a:gd name="connsiteY15-890" fmla="*/ 312073 h 4224418"/>
                  <a:gd name="connsiteX16-891" fmla="*/ 270720 w 3885086"/>
                  <a:gd name="connsiteY16-892" fmla="*/ 1067768 h 4224418"/>
                  <a:gd name="connsiteX17-893" fmla="*/ 1629 w 3885086"/>
                  <a:gd name="connsiteY17-894" fmla="*/ 908652 h 4224418"/>
                  <a:gd name="connsiteX18-895" fmla="*/ 1621631 w 3885086"/>
                  <a:gd name="connsiteY18-896" fmla="*/ 0 h 4224418"/>
                  <a:gd name="connsiteX0-897" fmla="*/ 270720 w 3885086"/>
                  <a:gd name="connsiteY0-898" fmla="*/ 1067768 h 4099313"/>
                  <a:gd name="connsiteX1-899" fmla="*/ 273843 w 3885086"/>
                  <a:gd name="connsiteY1-900" fmla="*/ 1069614 h 4099313"/>
                  <a:gd name="connsiteX2-901" fmla="*/ 270720 w 3885086"/>
                  <a:gd name="connsiteY2-902" fmla="*/ 1067768 h 4099313"/>
                  <a:gd name="connsiteX3-903" fmla="*/ 0 w 3885086"/>
                  <a:gd name="connsiteY3-904" fmla="*/ 907689 h 4099313"/>
                  <a:gd name="connsiteX4-905" fmla="*/ 1629 w 3885086"/>
                  <a:gd name="connsiteY4-906" fmla="*/ 908652 h 4099313"/>
                  <a:gd name="connsiteX5-907" fmla="*/ 0 w 3885086"/>
                  <a:gd name="connsiteY5-908" fmla="*/ 907689 h 4099313"/>
                  <a:gd name="connsiteX6-909" fmla="*/ 1621631 w 3885086"/>
                  <a:gd name="connsiteY6-910" fmla="*/ 312073 h 4099313"/>
                  <a:gd name="connsiteX7-911" fmla="*/ 1621631 w 3885086"/>
                  <a:gd name="connsiteY7-912" fmla="*/ 312377 h 4099313"/>
                  <a:gd name="connsiteX8-913" fmla="*/ 1621631 w 3885086"/>
                  <a:gd name="connsiteY8-914" fmla="*/ 312073 h 4099313"/>
                  <a:gd name="connsiteX9-915" fmla="*/ 3447906 w 3885086"/>
                  <a:gd name="connsiteY9-916" fmla="*/ 2047472 h 4099313"/>
                  <a:gd name="connsiteX10-917" fmla="*/ 3759981 w 3885086"/>
                  <a:gd name="connsiteY10-918" fmla="*/ 2047473 h 4099313"/>
                  <a:gd name="connsiteX11-919" fmla="*/ 1708141 w 3885086"/>
                  <a:gd name="connsiteY11-920" fmla="*/ 4099313 h 4099313"/>
                  <a:gd name="connsiteX12-921" fmla="*/ 3447906 w 3885086"/>
                  <a:gd name="connsiteY12-922" fmla="*/ 2047472 h 4099313"/>
                  <a:gd name="connsiteX13-923" fmla="*/ 1621631 w 3885086"/>
                  <a:gd name="connsiteY13-924" fmla="*/ 0 h 4099313"/>
                  <a:gd name="connsiteX14-925" fmla="*/ 1621631 w 3885086"/>
                  <a:gd name="connsiteY14-926" fmla="*/ 312073 h 4099313"/>
                  <a:gd name="connsiteX15-927" fmla="*/ 270720 w 3885086"/>
                  <a:gd name="connsiteY15-928" fmla="*/ 1067768 h 4099313"/>
                  <a:gd name="connsiteX16-929" fmla="*/ 1629 w 3885086"/>
                  <a:gd name="connsiteY16-930" fmla="*/ 908652 h 4099313"/>
                  <a:gd name="connsiteX17-931" fmla="*/ 1621631 w 3885086"/>
                  <a:gd name="connsiteY17-932" fmla="*/ 0 h 4099313"/>
                  <a:gd name="connsiteX0-933" fmla="*/ 270720 w 3760643"/>
                  <a:gd name="connsiteY0-934" fmla="*/ 1067768 h 2047473"/>
                  <a:gd name="connsiteX1-935" fmla="*/ 273843 w 3760643"/>
                  <a:gd name="connsiteY1-936" fmla="*/ 1069614 h 2047473"/>
                  <a:gd name="connsiteX2-937" fmla="*/ 270720 w 3760643"/>
                  <a:gd name="connsiteY2-938" fmla="*/ 1067768 h 2047473"/>
                  <a:gd name="connsiteX3-939" fmla="*/ 0 w 3760643"/>
                  <a:gd name="connsiteY3-940" fmla="*/ 907689 h 2047473"/>
                  <a:gd name="connsiteX4-941" fmla="*/ 1629 w 3760643"/>
                  <a:gd name="connsiteY4-942" fmla="*/ 908652 h 2047473"/>
                  <a:gd name="connsiteX5-943" fmla="*/ 0 w 3760643"/>
                  <a:gd name="connsiteY5-944" fmla="*/ 907689 h 2047473"/>
                  <a:gd name="connsiteX6-945" fmla="*/ 1621631 w 3760643"/>
                  <a:gd name="connsiteY6-946" fmla="*/ 312073 h 2047473"/>
                  <a:gd name="connsiteX7-947" fmla="*/ 1621631 w 3760643"/>
                  <a:gd name="connsiteY7-948" fmla="*/ 312377 h 2047473"/>
                  <a:gd name="connsiteX8-949" fmla="*/ 1621631 w 3760643"/>
                  <a:gd name="connsiteY8-950" fmla="*/ 312073 h 2047473"/>
                  <a:gd name="connsiteX9-951" fmla="*/ 3447906 w 3760643"/>
                  <a:gd name="connsiteY9-952" fmla="*/ 2047472 h 2047473"/>
                  <a:gd name="connsiteX10-953" fmla="*/ 3759981 w 3760643"/>
                  <a:gd name="connsiteY10-954" fmla="*/ 2047473 h 2047473"/>
                  <a:gd name="connsiteX11-955" fmla="*/ 3447906 w 3760643"/>
                  <a:gd name="connsiteY11-956" fmla="*/ 2047472 h 2047473"/>
                  <a:gd name="connsiteX12-957" fmla="*/ 1621631 w 3760643"/>
                  <a:gd name="connsiteY12-958" fmla="*/ 0 h 2047473"/>
                  <a:gd name="connsiteX13-959" fmla="*/ 1621631 w 3760643"/>
                  <a:gd name="connsiteY13-960" fmla="*/ 312073 h 2047473"/>
                  <a:gd name="connsiteX14-961" fmla="*/ 270720 w 3760643"/>
                  <a:gd name="connsiteY14-962" fmla="*/ 1067768 h 2047473"/>
                  <a:gd name="connsiteX15-963" fmla="*/ 1629 w 3760643"/>
                  <a:gd name="connsiteY15-964" fmla="*/ 908652 h 2047473"/>
                  <a:gd name="connsiteX16-965" fmla="*/ 1621631 w 3760643"/>
                  <a:gd name="connsiteY16-966" fmla="*/ 0 h 2047473"/>
                  <a:gd name="connsiteX0-967" fmla="*/ 270720 w 1621631"/>
                  <a:gd name="connsiteY0-968" fmla="*/ 1067768 h 1069614"/>
                  <a:gd name="connsiteX1-969" fmla="*/ 273843 w 1621631"/>
                  <a:gd name="connsiteY1-970" fmla="*/ 1069614 h 1069614"/>
                  <a:gd name="connsiteX2-971" fmla="*/ 270720 w 1621631"/>
                  <a:gd name="connsiteY2-972" fmla="*/ 1067768 h 1069614"/>
                  <a:gd name="connsiteX3-973" fmla="*/ 0 w 1621631"/>
                  <a:gd name="connsiteY3-974" fmla="*/ 907689 h 1069614"/>
                  <a:gd name="connsiteX4-975" fmla="*/ 1629 w 1621631"/>
                  <a:gd name="connsiteY4-976" fmla="*/ 908652 h 1069614"/>
                  <a:gd name="connsiteX5-977" fmla="*/ 0 w 1621631"/>
                  <a:gd name="connsiteY5-978" fmla="*/ 907689 h 1069614"/>
                  <a:gd name="connsiteX6-979" fmla="*/ 1621631 w 1621631"/>
                  <a:gd name="connsiteY6-980" fmla="*/ 312073 h 1069614"/>
                  <a:gd name="connsiteX7-981" fmla="*/ 1621631 w 1621631"/>
                  <a:gd name="connsiteY7-982" fmla="*/ 312377 h 1069614"/>
                  <a:gd name="connsiteX8-983" fmla="*/ 1621631 w 1621631"/>
                  <a:gd name="connsiteY8-984" fmla="*/ 312073 h 1069614"/>
                  <a:gd name="connsiteX9-985" fmla="*/ 1621631 w 1621631"/>
                  <a:gd name="connsiteY9-986" fmla="*/ 0 h 1069614"/>
                  <a:gd name="connsiteX10-987" fmla="*/ 1621631 w 1621631"/>
                  <a:gd name="connsiteY10-988" fmla="*/ 312073 h 1069614"/>
                  <a:gd name="connsiteX11-989" fmla="*/ 270720 w 1621631"/>
                  <a:gd name="connsiteY11-990" fmla="*/ 1067768 h 1069614"/>
                  <a:gd name="connsiteX12-991" fmla="*/ 1629 w 1621631"/>
                  <a:gd name="connsiteY12-992" fmla="*/ 908652 h 1069614"/>
                  <a:gd name="connsiteX13-993" fmla="*/ 1621631 w 1621631"/>
                  <a:gd name="connsiteY13-994" fmla="*/ 0 h 106961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Lst>
                <a:rect l="l" t="t" r="r" b="b"/>
                <a:pathLst>
                  <a:path w="1621631" h="1069614">
                    <a:moveTo>
                      <a:pt x="270720" y="1067768"/>
                    </a:moveTo>
                    <a:lnTo>
                      <a:pt x="273843" y="1069614"/>
                    </a:lnTo>
                    <a:lnTo>
                      <a:pt x="270720" y="1067768"/>
                    </a:lnTo>
                    <a:close/>
                    <a:moveTo>
                      <a:pt x="0" y="907689"/>
                    </a:moveTo>
                    <a:lnTo>
                      <a:pt x="1629" y="908652"/>
                    </a:lnTo>
                    <a:lnTo>
                      <a:pt x="0" y="907689"/>
                    </a:lnTo>
                    <a:close/>
                    <a:moveTo>
                      <a:pt x="1621631" y="312073"/>
                    </a:moveTo>
                    <a:lnTo>
                      <a:pt x="1621631" y="312377"/>
                    </a:lnTo>
                    <a:lnTo>
                      <a:pt x="1621631" y="312073"/>
                    </a:lnTo>
                    <a:close/>
                    <a:moveTo>
                      <a:pt x="1621631" y="0"/>
                    </a:moveTo>
                    <a:lnTo>
                      <a:pt x="1621631" y="312073"/>
                    </a:lnTo>
                    <a:cubicBezTo>
                      <a:pt x="1059988" y="337356"/>
                      <a:pt x="568425" y="631117"/>
                      <a:pt x="270720" y="1067768"/>
                    </a:cubicBezTo>
                    <a:lnTo>
                      <a:pt x="1629" y="908652"/>
                    </a:lnTo>
                    <a:cubicBezTo>
                      <a:pt x="354259" y="380480"/>
                      <a:pt x="945677" y="25494"/>
                      <a:pt x="1621631" y="0"/>
                    </a:cubicBezTo>
                    <a:close/>
                  </a:path>
                </a:pathLst>
              </a:custGeom>
              <a:grpFill/>
              <a:ln w="6350" cap="flat" cmpd="sng" algn="ctr">
                <a:noFill/>
                <a:prstDash val="solid"/>
                <a:miter lim="800000"/>
                <a:headEnd type="none" w="med" len="med"/>
                <a:tailEnd type="none" w="med" len="med"/>
              </a:ln>
              <a:effectLst/>
            </p:spPr>
            <p:txBody>
              <a:bodyPr rot="0" spcFirstLastPara="0" vertOverflow="overflow" horzOverflow="overflow" vert="horz" wrap="square" lIns="69914" tIns="34956" rIns="34956" bIns="69914" numCol="1" spcCol="0" rtlCol="0" fromWordArt="0" anchor="b" anchorCtr="0" forceAA="0" compatLnSpc="1">
                <a:noAutofit/>
              </a:bodyPr>
              <a:lstStyle/>
              <a:p>
                <a:pPr marL="0" marR="0" lvl="0" indent="0" algn="ctr" defTabSz="698500" eaLnBrk="1" fontAlgn="base" latinLnBrk="0" hangingPunct="1">
                  <a:lnSpc>
                    <a:spcPct val="100000"/>
                  </a:lnSpc>
                  <a:spcBef>
                    <a:spcPct val="0"/>
                  </a:spcBef>
                  <a:spcAft>
                    <a:spcPct val="0"/>
                  </a:spcAft>
                  <a:buClrTx/>
                  <a:buSzTx/>
                  <a:buFontTx/>
                  <a:buNone/>
                  <a:defRPr/>
                </a:pPr>
                <a:endParaRPr kumimoji="0" lang="en-US" sz="2400" b="0" i="0" u="none" strike="noStrike" kern="0" cap="none" spc="-38" normalizeH="0" baseline="0" noProof="0" dirty="0">
                  <a:ln>
                    <a:noFill/>
                  </a:ln>
                  <a:solidFill>
                    <a:prstClr val="black">
                      <a:lumMod val="65000"/>
                      <a:lumOff val="35000"/>
                    </a:prstClr>
                  </a:solidFill>
                  <a:effectLst/>
                  <a:uLnTx/>
                  <a:uFillTx/>
                  <a:latin typeface="+mn-ea"/>
                  <a:cs typeface="Segoe UI" panose="020B0502040204020203" pitchFamily="34" charset="0"/>
                  <a:sym typeface="方正黑体简体" panose="02000000000000000000" pitchFamily="2" charset="-122"/>
                </a:endParaRPr>
              </a:p>
            </p:txBody>
          </p:sp>
          <p:sp>
            <p:nvSpPr>
              <p:cNvPr id="46" name="Freeform 65"/>
              <p:cNvSpPr/>
              <p:nvPr>
                <p:custDataLst>
                  <p:tags r:id="rId9"/>
                </p:custDataLst>
              </p:nvPr>
            </p:nvSpPr>
            <p:spPr bwMode="auto">
              <a:xfrm flipH="1">
                <a:off x="8043101" y="1599766"/>
                <a:ext cx="1621631" cy="1069614"/>
              </a:xfrm>
              <a:custGeom>
                <a:avLst/>
                <a:gdLst>
                  <a:gd name="connsiteX0" fmla="*/ 668844 w 4158105"/>
                  <a:gd name="connsiteY0" fmla="*/ 1079241 h 4110786"/>
                  <a:gd name="connsiteX1" fmla="*/ 671967 w 4158105"/>
                  <a:gd name="connsiteY1" fmla="*/ 1081087 h 4110786"/>
                  <a:gd name="connsiteX2" fmla="*/ 576717 w 4158105"/>
                  <a:gd name="connsiteY2" fmla="*/ 1235869 h 4110786"/>
                  <a:gd name="connsiteX3" fmla="*/ 574232 w 4158105"/>
                  <a:gd name="connsiteY3" fmla="*/ 1234330 h 4110786"/>
                  <a:gd name="connsiteX4" fmla="*/ 668844 w 4158105"/>
                  <a:gd name="connsiteY4" fmla="*/ 1079241 h 4110786"/>
                  <a:gd name="connsiteX5" fmla="*/ 398124 w 4158105"/>
                  <a:gd name="connsiteY5" fmla="*/ 919162 h 4110786"/>
                  <a:gd name="connsiteX6" fmla="*/ 399753 w 4158105"/>
                  <a:gd name="connsiteY6" fmla="*/ 920125 h 4110786"/>
                  <a:gd name="connsiteX7" fmla="*/ 308772 w 4158105"/>
                  <a:gd name="connsiteY7" fmla="*/ 1069886 h 4110786"/>
                  <a:gd name="connsiteX8" fmla="*/ 307636 w 4158105"/>
                  <a:gd name="connsiteY8" fmla="*/ 1069182 h 4110786"/>
                  <a:gd name="connsiteX9" fmla="*/ 398124 w 4158105"/>
                  <a:gd name="connsiteY9" fmla="*/ 919162 h 4110786"/>
                  <a:gd name="connsiteX10" fmla="*/ 2106264 w 4158105"/>
                  <a:gd name="connsiteY10" fmla="*/ 319178 h 4110786"/>
                  <a:gd name="connsiteX11" fmla="*/ 2198792 w 4158105"/>
                  <a:gd name="connsiteY11" fmla="*/ 323850 h 4110786"/>
                  <a:gd name="connsiteX12" fmla="*/ 2019755 w 4158105"/>
                  <a:gd name="connsiteY12" fmla="*/ 323850 h 4110786"/>
                  <a:gd name="connsiteX13" fmla="*/ 2019755 w 4158105"/>
                  <a:gd name="connsiteY13" fmla="*/ 323546 h 4110786"/>
                  <a:gd name="connsiteX14" fmla="*/ 2106264 w 4158105"/>
                  <a:gd name="connsiteY14" fmla="*/ 319178 h 4110786"/>
                  <a:gd name="connsiteX15" fmla="*/ 2224351 w 4158105"/>
                  <a:gd name="connsiteY15" fmla="*/ 13068 h 4110786"/>
                  <a:gd name="connsiteX16" fmla="*/ 4158105 w 4158105"/>
                  <a:gd name="connsiteY16" fmla="*/ 2058946 h 4110786"/>
                  <a:gd name="connsiteX17" fmla="*/ 2106265 w 4158105"/>
                  <a:gd name="connsiteY17" fmla="*/ 4110786 h 4110786"/>
                  <a:gd name="connsiteX18" fmla="*/ 54424 w 4158105"/>
                  <a:gd name="connsiteY18" fmla="*/ 2058946 h 4110786"/>
                  <a:gd name="connsiteX19" fmla="*/ 574232 w 4158105"/>
                  <a:gd name="connsiteY19" fmla="*/ 1234330 h 4110786"/>
                  <a:gd name="connsiteX20" fmla="*/ 366497 w 4158105"/>
                  <a:gd name="connsiteY20" fmla="*/ 2058945 h 4110786"/>
                  <a:gd name="connsiteX21" fmla="*/ 2106264 w 4158105"/>
                  <a:gd name="connsiteY21" fmla="*/ 3798712 h 4110786"/>
                  <a:gd name="connsiteX22" fmla="*/ 3846030 w 4158105"/>
                  <a:gd name="connsiteY22" fmla="*/ 2058945 h 4110786"/>
                  <a:gd name="connsiteX23" fmla="*/ 2198792 w 4158105"/>
                  <a:gd name="connsiteY23" fmla="*/ 323850 h 4110786"/>
                  <a:gd name="connsiteX24" fmla="*/ 2219780 w 4158105"/>
                  <a:gd name="connsiteY24" fmla="*/ 323850 h 4110786"/>
                  <a:gd name="connsiteX25" fmla="*/ 2224351 w 4158105"/>
                  <a:gd name="connsiteY25" fmla="*/ 13068 h 4110786"/>
                  <a:gd name="connsiteX26" fmla="*/ 2019755 w 4158105"/>
                  <a:gd name="connsiteY26" fmla="*/ 11473 h 4110786"/>
                  <a:gd name="connsiteX27" fmla="*/ 2019755 w 4158105"/>
                  <a:gd name="connsiteY27" fmla="*/ 323546 h 4110786"/>
                  <a:gd name="connsiteX28" fmla="*/ 668844 w 4158105"/>
                  <a:gd name="connsiteY28" fmla="*/ 1079241 h 4110786"/>
                  <a:gd name="connsiteX29" fmla="*/ 399753 w 4158105"/>
                  <a:gd name="connsiteY29" fmla="*/ 920125 h 4110786"/>
                  <a:gd name="connsiteX30" fmla="*/ 2019755 w 4158105"/>
                  <a:gd name="connsiteY30" fmla="*/ 11473 h 4110786"/>
                  <a:gd name="connsiteX31" fmla="*/ 2224543 w 4158105"/>
                  <a:gd name="connsiteY31" fmla="*/ 0 h 4110786"/>
                  <a:gd name="connsiteX32" fmla="*/ 2224351 w 4158105"/>
                  <a:gd name="connsiteY32" fmla="*/ 13068 h 4110786"/>
                  <a:gd name="connsiteX33" fmla="*/ 2106265 w 4158105"/>
                  <a:gd name="connsiteY33" fmla="*/ 7105 h 4110786"/>
                  <a:gd name="connsiteX34" fmla="*/ 2019755 w 4158105"/>
                  <a:gd name="connsiteY34" fmla="*/ 11473 h 4110786"/>
                  <a:gd name="connsiteX35" fmla="*/ 2019755 w 4158105"/>
                  <a:gd name="connsiteY35" fmla="*/ 2381 h 4110786"/>
                  <a:gd name="connsiteX36" fmla="*/ 2224543 w 4158105"/>
                  <a:gd name="connsiteY36" fmla="*/ 0 h 4110786"/>
                  <a:gd name="connsiteX0-1" fmla="*/ 668844 w 4158105"/>
                  <a:gd name="connsiteY0-2" fmla="*/ 1079241 h 4110786"/>
                  <a:gd name="connsiteX1-3" fmla="*/ 671967 w 4158105"/>
                  <a:gd name="connsiteY1-4" fmla="*/ 1081087 h 4110786"/>
                  <a:gd name="connsiteX2-5" fmla="*/ 576717 w 4158105"/>
                  <a:gd name="connsiteY2-6" fmla="*/ 1235869 h 4110786"/>
                  <a:gd name="connsiteX3-7" fmla="*/ 574232 w 4158105"/>
                  <a:gd name="connsiteY3-8" fmla="*/ 1234330 h 4110786"/>
                  <a:gd name="connsiteX4-9" fmla="*/ 668844 w 4158105"/>
                  <a:gd name="connsiteY4-10" fmla="*/ 1079241 h 4110786"/>
                  <a:gd name="connsiteX5-11" fmla="*/ 398124 w 4158105"/>
                  <a:gd name="connsiteY5-12" fmla="*/ 919162 h 4110786"/>
                  <a:gd name="connsiteX6-13" fmla="*/ 399753 w 4158105"/>
                  <a:gd name="connsiteY6-14" fmla="*/ 920125 h 4110786"/>
                  <a:gd name="connsiteX7-15" fmla="*/ 308772 w 4158105"/>
                  <a:gd name="connsiteY7-16" fmla="*/ 1069886 h 4110786"/>
                  <a:gd name="connsiteX8-17" fmla="*/ 398124 w 4158105"/>
                  <a:gd name="connsiteY8-18" fmla="*/ 919162 h 4110786"/>
                  <a:gd name="connsiteX9-19" fmla="*/ 2106264 w 4158105"/>
                  <a:gd name="connsiteY9-20" fmla="*/ 319178 h 4110786"/>
                  <a:gd name="connsiteX10-21" fmla="*/ 2198792 w 4158105"/>
                  <a:gd name="connsiteY10-22" fmla="*/ 323850 h 4110786"/>
                  <a:gd name="connsiteX11-23" fmla="*/ 2019755 w 4158105"/>
                  <a:gd name="connsiteY11-24" fmla="*/ 323850 h 4110786"/>
                  <a:gd name="connsiteX12-25" fmla="*/ 2019755 w 4158105"/>
                  <a:gd name="connsiteY12-26" fmla="*/ 323546 h 4110786"/>
                  <a:gd name="connsiteX13-27" fmla="*/ 2106264 w 4158105"/>
                  <a:gd name="connsiteY13-28" fmla="*/ 319178 h 4110786"/>
                  <a:gd name="connsiteX14-29" fmla="*/ 2224351 w 4158105"/>
                  <a:gd name="connsiteY14-30" fmla="*/ 13068 h 4110786"/>
                  <a:gd name="connsiteX15-31" fmla="*/ 4158105 w 4158105"/>
                  <a:gd name="connsiteY15-32" fmla="*/ 2058946 h 4110786"/>
                  <a:gd name="connsiteX16-33" fmla="*/ 2106265 w 4158105"/>
                  <a:gd name="connsiteY16-34" fmla="*/ 4110786 h 4110786"/>
                  <a:gd name="connsiteX17-35" fmla="*/ 54424 w 4158105"/>
                  <a:gd name="connsiteY17-36" fmla="*/ 2058946 h 4110786"/>
                  <a:gd name="connsiteX18-37" fmla="*/ 574232 w 4158105"/>
                  <a:gd name="connsiteY18-38" fmla="*/ 1234330 h 4110786"/>
                  <a:gd name="connsiteX19-39" fmla="*/ 366497 w 4158105"/>
                  <a:gd name="connsiteY19-40" fmla="*/ 2058945 h 4110786"/>
                  <a:gd name="connsiteX20-41" fmla="*/ 2106264 w 4158105"/>
                  <a:gd name="connsiteY20-42" fmla="*/ 3798712 h 4110786"/>
                  <a:gd name="connsiteX21-43" fmla="*/ 3846030 w 4158105"/>
                  <a:gd name="connsiteY21-44" fmla="*/ 2058945 h 4110786"/>
                  <a:gd name="connsiteX22-45" fmla="*/ 2198792 w 4158105"/>
                  <a:gd name="connsiteY22-46" fmla="*/ 323850 h 4110786"/>
                  <a:gd name="connsiteX23-47" fmla="*/ 2219780 w 4158105"/>
                  <a:gd name="connsiteY23-48" fmla="*/ 323850 h 4110786"/>
                  <a:gd name="connsiteX24-49" fmla="*/ 2224351 w 4158105"/>
                  <a:gd name="connsiteY24-50" fmla="*/ 13068 h 4110786"/>
                  <a:gd name="connsiteX25-51" fmla="*/ 2019755 w 4158105"/>
                  <a:gd name="connsiteY25-52" fmla="*/ 11473 h 4110786"/>
                  <a:gd name="connsiteX26-53" fmla="*/ 2019755 w 4158105"/>
                  <a:gd name="connsiteY26-54" fmla="*/ 323546 h 4110786"/>
                  <a:gd name="connsiteX27-55" fmla="*/ 668844 w 4158105"/>
                  <a:gd name="connsiteY27-56" fmla="*/ 1079241 h 4110786"/>
                  <a:gd name="connsiteX28-57" fmla="*/ 399753 w 4158105"/>
                  <a:gd name="connsiteY28-58" fmla="*/ 920125 h 4110786"/>
                  <a:gd name="connsiteX29-59" fmla="*/ 2019755 w 4158105"/>
                  <a:gd name="connsiteY29-60" fmla="*/ 11473 h 4110786"/>
                  <a:gd name="connsiteX30-61" fmla="*/ 2224543 w 4158105"/>
                  <a:gd name="connsiteY30-62" fmla="*/ 0 h 4110786"/>
                  <a:gd name="connsiteX31-63" fmla="*/ 2224351 w 4158105"/>
                  <a:gd name="connsiteY31-64" fmla="*/ 13068 h 4110786"/>
                  <a:gd name="connsiteX32-65" fmla="*/ 2106265 w 4158105"/>
                  <a:gd name="connsiteY32-66" fmla="*/ 7105 h 4110786"/>
                  <a:gd name="connsiteX33-67" fmla="*/ 2019755 w 4158105"/>
                  <a:gd name="connsiteY33-68" fmla="*/ 11473 h 4110786"/>
                  <a:gd name="connsiteX34-69" fmla="*/ 2019755 w 4158105"/>
                  <a:gd name="connsiteY34-70" fmla="*/ 2381 h 4110786"/>
                  <a:gd name="connsiteX35-71" fmla="*/ 2224543 w 4158105"/>
                  <a:gd name="connsiteY35-72" fmla="*/ 0 h 4110786"/>
                  <a:gd name="connsiteX0-73" fmla="*/ 668844 w 4158105"/>
                  <a:gd name="connsiteY0-74" fmla="*/ 1079241 h 4110786"/>
                  <a:gd name="connsiteX1-75" fmla="*/ 671967 w 4158105"/>
                  <a:gd name="connsiteY1-76" fmla="*/ 1081087 h 4110786"/>
                  <a:gd name="connsiteX2-77" fmla="*/ 576717 w 4158105"/>
                  <a:gd name="connsiteY2-78" fmla="*/ 1235869 h 4110786"/>
                  <a:gd name="connsiteX3-79" fmla="*/ 574232 w 4158105"/>
                  <a:gd name="connsiteY3-80" fmla="*/ 1234330 h 4110786"/>
                  <a:gd name="connsiteX4-81" fmla="*/ 668844 w 4158105"/>
                  <a:gd name="connsiteY4-82" fmla="*/ 1079241 h 4110786"/>
                  <a:gd name="connsiteX5-83" fmla="*/ 398124 w 4158105"/>
                  <a:gd name="connsiteY5-84" fmla="*/ 919162 h 4110786"/>
                  <a:gd name="connsiteX6-85" fmla="*/ 399753 w 4158105"/>
                  <a:gd name="connsiteY6-86" fmla="*/ 920125 h 4110786"/>
                  <a:gd name="connsiteX7-87" fmla="*/ 398124 w 4158105"/>
                  <a:gd name="connsiteY7-88" fmla="*/ 919162 h 4110786"/>
                  <a:gd name="connsiteX8-89" fmla="*/ 2106264 w 4158105"/>
                  <a:gd name="connsiteY8-90" fmla="*/ 319178 h 4110786"/>
                  <a:gd name="connsiteX9-91" fmla="*/ 2198792 w 4158105"/>
                  <a:gd name="connsiteY9-92" fmla="*/ 323850 h 4110786"/>
                  <a:gd name="connsiteX10-93" fmla="*/ 2019755 w 4158105"/>
                  <a:gd name="connsiteY10-94" fmla="*/ 323850 h 4110786"/>
                  <a:gd name="connsiteX11-95" fmla="*/ 2019755 w 4158105"/>
                  <a:gd name="connsiteY11-96" fmla="*/ 323546 h 4110786"/>
                  <a:gd name="connsiteX12-97" fmla="*/ 2106264 w 4158105"/>
                  <a:gd name="connsiteY12-98" fmla="*/ 319178 h 4110786"/>
                  <a:gd name="connsiteX13-99" fmla="*/ 2224351 w 4158105"/>
                  <a:gd name="connsiteY13-100" fmla="*/ 13068 h 4110786"/>
                  <a:gd name="connsiteX14-101" fmla="*/ 4158105 w 4158105"/>
                  <a:gd name="connsiteY14-102" fmla="*/ 2058946 h 4110786"/>
                  <a:gd name="connsiteX15-103" fmla="*/ 2106265 w 4158105"/>
                  <a:gd name="connsiteY15-104" fmla="*/ 4110786 h 4110786"/>
                  <a:gd name="connsiteX16-105" fmla="*/ 54424 w 4158105"/>
                  <a:gd name="connsiteY16-106" fmla="*/ 2058946 h 4110786"/>
                  <a:gd name="connsiteX17-107" fmla="*/ 574232 w 4158105"/>
                  <a:gd name="connsiteY17-108" fmla="*/ 1234330 h 4110786"/>
                  <a:gd name="connsiteX18-109" fmla="*/ 366497 w 4158105"/>
                  <a:gd name="connsiteY18-110" fmla="*/ 2058945 h 4110786"/>
                  <a:gd name="connsiteX19-111" fmla="*/ 2106264 w 4158105"/>
                  <a:gd name="connsiteY19-112" fmla="*/ 3798712 h 4110786"/>
                  <a:gd name="connsiteX20-113" fmla="*/ 3846030 w 4158105"/>
                  <a:gd name="connsiteY20-114" fmla="*/ 2058945 h 4110786"/>
                  <a:gd name="connsiteX21-115" fmla="*/ 2198792 w 4158105"/>
                  <a:gd name="connsiteY21-116" fmla="*/ 323850 h 4110786"/>
                  <a:gd name="connsiteX22-117" fmla="*/ 2219780 w 4158105"/>
                  <a:gd name="connsiteY22-118" fmla="*/ 323850 h 4110786"/>
                  <a:gd name="connsiteX23-119" fmla="*/ 2224351 w 4158105"/>
                  <a:gd name="connsiteY23-120" fmla="*/ 13068 h 4110786"/>
                  <a:gd name="connsiteX24-121" fmla="*/ 2019755 w 4158105"/>
                  <a:gd name="connsiteY24-122" fmla="*/ 11473 h 4110786"/>
                  <a:gd name="connsiteX25-123" fmla="*/ 2019755 w 4158105"/>
                  <a:gd name="connsiteY25-124" fmla="*/ 323546 h 4110786"/>
                  <a:gd name="connsiteX26-125" fmla="*/ 668844 w 4158105"/>
                  <a:gd name="connsiteY26-126" fmla="*/ 1079241 h 4110786"/>
                  <a:gd name="connsiteX27-127" fmla="*/ 399753 w 4158105"/>
                  <a:gd name="connsiteY27-128" fmla="*/ 920125 h 4110786"/>
                  <a:gd name="connsiteX28-129" fmla="*/ 2019755 w 4158105"/>
                  <a:gd name="connsiteY28-130" fmla="*/ 11473 h 4110786"/>
                  <a:gd name="connsiteX29-131" fmla="*/ 2224543 w 4158105"/>
                  <a:gd name="connsiteY29-132" fmla="*/ 0 h 4110786"/>
                  <a:gd name="connsiteX30-133" fmla="*/ 2224351 w 4158105"/>
                  <a:gd name="connsiteY30-134" fmla="*/ 13068 h 4110786"/>
                  <a:gd name="connsiteX31-135" fmla="*/ 2106265 w 4158105"/>
                  <a:gd name="connsiteY31-136" fmla="*/ 7105 h 4110786"/>
                  <a:gd name="connsiteX32-137" fmla="*/ 2019755 w 4158105"/>
                  <a:gd name="connsiteY32-138" fmla="*/ 11473 h 4110786"/>
                  <a:gd name="connsiteX33-139" fmla="*/ 2019755 w 4158105"/>
                  <a:gd name="connsiteY33-140" fmla="*/ 2381 h 4110786"/>
                  <a:gd name="connsiteX34-141" fmla="*/ 2224543 w 4158105"/>
                  <a:gd name="connsiteY34-142" fmla="*/ 0 h 4110786"/>
                  <a:gd name="connsiteX0-143" fmla="*/ 739525 w 4228786"/>
                  <a:gd name="connsiteY0-144" fmla="*/ 1079241 h 4110786"/>
                  <a:gd name="connsiteX1-145" fmla="*/ 742648 w 4228786"/>
                  <a:gd name="connsiteY1-146" fmla="*/ 1081087 h 4110786"/>
                  <a:gd name="connsiteX2-147" fmla="*/ 647398 w 4228786"/>
                  <a:gd name="connsiteY2-148" fmla="*/ 1235869 h 4110786"/>
                  <a:gd name="connsiteX3-149" fmla="*/ 644913 w 4228786"/>
                  <a:gd name="connsiteY3-150" fmla="*/ 1234330 h 4110786"/>
                  <a:gd name="connsiteX4-151" fmla="*/ 739525 w 4228786"/>
                  <a:gd name="connsiteY4-152" fmla="*/ 1079241 h 4110786"/>
                  <a:gd name="connsiteX5-153" fmla="*/ 468805 w 4228786"/>
                  <a:gd name="connsiteY5-154" fmla="*/ 919162 h 4110786"/>
                  <a:gd name="connsiteX6-155" fmla="*/ 470434 w 4228786"/>
                  <a:gd name="connsiteY6-156" fmla="*/ 920125 h 4110786"/>
                  <a:gd name="connsiteX7-157" fmla="*/ 468805 w 4228786"/>
                  <a:gd name="connsiteY7-158" fmla="*/ 919162 h 4110786"/>
                  <a:gd name="connsiteX8-159" fmla="*/ 2176945 w 4228786"/>
                  <a:gd name="connsiteY8-160" fmla="*/ 319178 h 4110786"/>
                  <a:gd name="connsiteX9-161" fmla="*/ 2269473 w 4228786"/>
                  <a:gd name="connsiteY9-162" fmla="*/ 323850 h 4110786"/>
                  <a:gd name="connsiteX10-163" fmla="*/ 2090436 w 4228786"/>
                  <a:gd name="connsiteY10-164" fmla="*/ 323850 h 4110786"/>
                  <a:gd name="connsiteX11-165" fmla="*/ 2090436 w 4228786"/>
                  <a:gd name="connsiteY11-166" fmla="*/ 323546 h 4110786"/>
                  <a:gd name="connsiteX12-167" fmla="*/ 2176945 w 4228786"/>
                  <a:gd name="connsiteY12-168" fmla="*/ 319178 h 4110786"/>
                  <a:gd name="connsiteX13-169" fmla="*/ 2295032 w 4228786"/>
                  <a:gd name="connsiteY13-170" fmla="*/ 13068 h 4110786"/>
                  <a:gd name="connsiteX14-171" fmla="*/ 4228786 w 4228786"/>
                  <a:gd name="connsiteY14-172" fmla="*/ 2058946 h 4110786"/>
                  <a:gd name="connsiteX15-173" fmla="*/ 2176946 w 4228786"/>
                  <a:gd name="connsiteY15-174" fmla="*/ 4110786 h 4110786"/>
                  <a:gd name="connsiteX16-175" fmla="*/ 125105 w 4228786"/>
                  <a:gd name="connsiteY16-176" fmla="*/ 2058946 h 4110786"/>
                  <a:gd name="connsiteX17-177" fmla="*/ 437178 w 4228786"/>
                  <a:gd name="connsiteY17-178" fmla="*/ 2058945 h 4110786"/>
                  <a:gd name="connsiteX18-179" fmla="*/ 2176945 w 4228786"/>
                  <a:gd name="connsiteY18-180" fmla="*/ 3798712 h 4110786"/>
                  <a:gd name="connsiteX19-181" fmla="*/ 3916711 w 4228786"/>
                  <a:gd name="connsiteY19-182" fmla="*/ 2058945 h 4110786"/>
                  <a:gd name="connsiteX20-183" fmla="*/ 2269473 w 4228786"/>
                  <a:gd name="connsiteY20-184" fmla="*/ 323850 h 4110786"/>
                  <a:gd name="connsiteX21-185" fmla="*/ 2290461 w 4228786"/>
                  <a:gd name="connsiteY21-186" fmla="*/ 323850 h 4110786"/>
                  <a:gd name="connsiteX22-187" fmla="*/ 2295032 w 4228786"/>
                  <a:gd name="connsiteY22-188" fmla="*/ 13068 h 4110786"/>
                  <a:gd name="connsiteX23-189" fmla="*/ 2090436 w 4228786"/>
                  <a:gd name="connsiteY23-190" fmla="*/ 11473 h 4110786"/>
                  <a:gd name="connsiteX24-191" fmla="*/ 2090436 w 4228786"/>
                  <a:gd name="connsiteY24-192" fmla="*/ 323546 h 4110786"/>
                  <a:gd name="connsiteX25-193" fmla="*/ 739525 w 4228786"/>
                  <a:gd name="connsiteY25-194" fmla="*/ 1079241 h 4110786"/>
                  <a:gd name="connsiteX26-195" fmla="*/ 470434 w 4228786"/>
                  <a:gd name="connsiteY26-196" fmla="*/ 920125 h 4110786"/>
                  <a:gd name="connsiteX27-197" fmla="*/ 2090436 w 4228786"/>
                  <a:gd name="connsiteY27-198" fmla="*/ 11473 h 4110786"/>
                  <a:gd name="connsiteX28-199" fmla="*/ 2295224 w 4228786"/>
                  <a:gd name="connsiteY28-200" fmla="*/ 0 h 4110786"/>
                  <a:gd name="connsiteX29-201" fmla="*/ 2295032 w 4228786"/>
                  <a:gd name="connsiteY29-202" fmla="*/ 13068 h 4110786"/>
                  <a:gd name="connsiteX30-203" fmla="*/ 2176946 w 4228786"/>
                  <a:gd name="connsiteY30-204" fmla="*/ 7105 h 4110786"/>
                  <a:gd name="connsiteX31-205" fmla="*/ 2090436 w 4228786"/>
                  <a:gd name="connsiteY31-206" fmla="*/ 11473 h 4110786"/>
                  <a:gd name="connsiteX32-207" fmla="*/ 2090436 w 4228786"/>
                  <a:gd name="connsiteY32-208" fmla="*/ 2381 h 4110786"/>
                  <a:gd name="connsiteX33-209" fmla="*/ 2295224 w 4228786"/>
                  <a:gd name="connsiteY33-210" fmla="*/ 0 h 4110786"/>
                  <a:gd name="connsiteX0-211" fmla="*/ 739525 w 4228786"/>
                  <a:gd name="connsiteY0-212" fmla="*/ 1079241 h 4110786"/>
                  <a:gd name="connsiteX1-213" fmla="*/ 742648 w 4228786"/>
                  <a:gd name="connsiteY1-214" fmla="*/ 1081087 h 4110786"/>
                  <a:gd name="connsiteX2-215" fmla="*/ 647398 w 4228786"/>
                  <a:gd name="connsiteY2-216" fmla="*/ 1235869 h 4110786"/>
                  <a:gd name="connsiteX3-217" fmla="*/ 739525 w 4228786"/>
                  <a:gd name="connsiteY3-218" fmla="*/ 1079241 h 4110786"/>
                  <a:gd name="connsiteX4-219" fmla="*/ 468805 w 4228786"/>
                  <a:gd name="connsiteY4-220" fmla="*/ 919162 h 4110786"/>
                  <a:gd name="connsiteX5-221" fmla="*/ 470434 w 4228786"/>
                  <a:gd name="connsiteY5-222" fmla="*/ 920125 h 4110786"/>
                  <a:gd name="connsiteX6-223" fmla="*/ 468805 w 4228786"/>
                  <a:gd name="connsiteY6-224" fmla="*/ 919162 h 4110786"/>
                  <a:gd name="connsiteX7-225" fmla="*/ 2176945 w 4228786"/>
                  <a:gd name="connsiteY7-226" fmla="*/ 319178 h 4110786"/>
                  <a:gd name="connsiteX8-227" fmla="*/ 2269473 w 4228786"/>
                  <a:gd name="connsiteY8-228" fmla="*/ 323850 h 4110786"/>
                  <a:gd name="connsiteX9-229" fmla="*/ 2090436 w 4228786"/>
                  <a:gd name="connsiteY9-230" fmla="*/ 323850 h 4110786"/>
                  <a:gd name="connsiteX10-231" fmla="*/ 2090436 w 4228786"/>
                  <a:gd name="connsiteY10-232" fmla="*/ 323546 h 4110786"/>
                  <a:gd name="connsiteX11-233" fmla="*/ 2176945 w 4228786"/>
                  <a:gd name="connsiteY11-234" fmla="*/ 319178 h 4110786"/>
                  <a:gd name="connsiteX12-235" fmla="*/ 2295032 w 4228786"/>
                  <a:gd name="connsiteY12-236" fmla="*/ 13068 h 4110786"/>
                  <a:gd name="connsiteX13-237" fmla="*/ 4228786 w 4228786"/>
                  <a:gd name="connsiteY13-238" fmla="*/ 2058946 h 4110786"/>
                  <a:gd name="connsiteX14-239" fmla="*/ 2176946 w 4228786"/>
                  <a:gd name="connsiteY14-240" fmla="*/ 4110786 h 4110786"/>
                  <a:gd name="connsiteX15-241" fmla="*/ 125105 w 4228786"/>
                  <a:gd name="connsiteY15-242" fmla="*/ 2058946 h 4110786"/>
                  <a:gd name="connsiteX16-243" fmla="*/ 437178 w 4228786"/>
                  <a:gd name="connsiteY16-244" fmla="*/ 2058945 h 4110786"/>
                  <a:gd name="connsiteX17-245" fmla="*/ 2176945 w 4228786"/>
                  <a:gd name="connsiteY17-246" fmla="*/ 3798712 h 4110786"/>
                  <a:gd name="connsiteX18-247" fmla="*/ 3916711 w 4228786"/>
                  <a:gd name="connsiteY18-248" fmla="*/ 2058945 h 4110786"/>
                  <a:gd name="connsiteX19-249" fmla="*/ 2269473 w 4228786"/>
                  <a:gd name="connsiteY19-250" fmla="*/ 323850 h 4110786"/>
                  <a:gd name="connsiteX20-251" fmla="*/ 2290461 w 4228786"/>
                  <a:gd name="connsiteY20-252" fmla="*/ 323850 h 4110786"/>
                  <a:gd name="connsiteX21-253" fmla="*/ 2295032 w 4228786"/>
                  <a:gd name="connsiteY21-254" fmla="*/ 13068 h 4110786"/>
                  <a:gd name="connsiteX22-255" fmla="*/ 2090436 w 4228786"/>
                  <a:gd name="connsiteY22-256" fmla="*/ 11473 h 4110786"/>
                  <a:gd name="connsiteX23-257" fmla="*/ 2090436 w 4228786"/>
                  <a:gd name="connsiteY23-258" fmla="*/ 323546 h 4110786"/>
                  <a:gd name="connsiteX24-259" fmla="*/ 739525 w 4228786"/>
                  <a:gd name="connsiteY24-260" fmla="*/ 1079241 h 4110786"/>
                  <a:gd name="connsiteX25-261" fmla="*/ 470434 w 4228786"/>
                  <a:gd name="connsiteY25-262" fmla="*/ 920125 h 4110786"/>
                  <a:gd name="connsiteX26-263" fmla="*/ 2090436 w 4228786"/>
                  <a:gd name="connsiteY26-264" fmla="*/ 11473 h 4110786"/>
                  <a:gd name="connsiteX27-265" fmla="*/ 2295224 w 4228786"/>
                  <a:gd name="connsiteY27-266" fmla="*/ 0 h 4110786"/>
                  <a:gd name="connsiteX28-267" fmla="*/ 2295032 w 4228786"/>
                  <a:gd name="connsiteY28-268" fmla="*/ 13068 h 4110786"/>
                  <a:gd name="connsiteX29-269" fmla="*/ 2176946 w 4228786"/>
                  <a:gd name="connsiteY29-270" fmla="*/ 7105 h 4110786"/>
                  <a:gd name="connsiteX30-271" fmla="*/ 2090436 w 4228786"/>
                  <a:gd name="connsiteY30-272" fmla="*/ 11473 h 4110786"/>
                  <a:gd name="connsiteX31-273" fmla="*/ 2090436 w 4228786"/>
                  <a:gd name="connsiteY31-274" fmla="*/ 2381 h 4110786"/>
                  <a:gd name="connsiteX32-275" fmla="*/ 2295224 w 4228786"/>
                  <a:gd name="connsiteY32-276" fmla="*/ 0 h 4110786"/>
                  <a:gd name="connsiteX0-277" fmla="*/ 739525 w 4228786"/>
                  <a:gd name="connsiteY0-278" fmla="*/ 1079241 h 4110786"/>
                  <a:gd name="connsiteX1-279" fmla="*/ 742648 w 4228786"/>
                  <a:gd name="connsiteY1-280" fmla="*/ 1081087 h 4110786"/>
                  <a:gd name="connsiteX2-281" fmla="*/ 739525 w 4228786"/>
                  <a:gd name="connsiteY2-282" fmla="*/ 1079241 h 4110786"/>
                  <a:gd name="connsiteX3-283" fmla="*/ 468805 w 4228786"/>
                  <a:gd name="connsiteY3-284" fmla="*/ 919162 h 4110786"/>
                  <a:gd name="connsiteX4-285" fmla="*/ 470434 w 4228786"/>
                  <a:gd name="connsiteY4-286" fmla="*/ 920125 h 4110786"/>
                  <a:gd name="connsiteX5-287" fmla="*/ 468805 w 4228786"/>
                  <a:gd name="connsiteY5-288" fmla="*/ 919162 h 4110786"/>
                  <a:gd name="connsiteX6-289" fmla="*/ 2176945 w 4228786"/>
                  <a:gd name="connsiteY6-290" fmla="*/ 319178 h 4110786"/>
                  <a:gd name="connsiteX7-291" fmla="*/ 2269473 w 4228786"/>
                  <a:gd name="connsiteY7-292" fmla="*/ 323850 h 4110786"/>
                  <a:gd name="connsiteX8-293" fmla="*/ 2090436 w 4228786"/>
                  <a:gd name="connsiteY8-294" fmla="*/ 323850 h 4110786"/>
                  <a:gd name="connsiteX9-295" fmla="*/ 2090436 w 4228786"/>
                  <a:gd name="connsiteY9-296" fmla="*/ 323546 h 4110786"/>
                  <a:gd name="connsiteX10-297" fmla="*/ 2176945 w 4228786"/>
                  <a:gd name="connsiteY10-298" fmla="*/ 319178 h 4110786"/>
                  <a:gd name="connsiteX11-299" fmla="*/ 2295032 w 4228786"/>
                  <a:gd name="connsiteY11-300" fmla="*/ 13068 h 4110786"/>
                  <a:gd name="connsiteX12-301" fmla="*/ 4228786 w 4228786"/>
                  <a:gd name="connsiteY12-302" fmla="*/ 2058946 h 4110786"/>
                  <a:gd name="connsiteX13-303" fmla="*/ 2176946 w 4228786"/>
                  <a:gd name="connsiteY13-304" fmla="*/ 4110786 h 4110786"/>
                  <a:gd name="connsiteX14-305" fmla="*/ 125105 w 4228786"/>
                  <a:gd name="connsiteY14-306" fmla="*/ 2058946 h 4110786"/>
                  <a:gd name="connsiteX15-307" fmla="*/ 437178 w 4228786"/>
                  <a:gd name="connsiteY15-308" fmla="*/ 2058945 h 4110786"/>
                  <a:gd name="connsiteX16-309" fmla="*/ 2176945 w 4228786"/>
                  <a:gd name="connsiteY16-310" fmla="*/ 3798712 h 4110786"/>
                  <a:gd name="connsiteX17-311" fmla="*/ 3916711 w 4228786"/>
                  <a:gd name="connsiteY17-312" fmla="*/ 2058945 h 4110786"/>
                  <a:gd name="connsiteX18-313" fmla="*/ 2269473 w 4228786"/>
                  <a:gd name="connsiteY18-314" fmla="*/ 323850 h 4110786"/>
                  <a:gd name="connsiteX19-315" fmla="*/ 2290461 w 4228786"/>
                  <a:gd name="connsiteY19-316" fmla="*/ 323850 h 4110786"/>
                  <a:gd name="connsiteX20-317" fmla="*/ 2295032 w 4228786"/>
                  <a:gd name="connsiteY20-318" fmla="*/ 13068 h 4110786"/>
                  <a:gd name="connsiteX21-319" fmla="*/ 2090436 w 4228786"/>
                  <a:gd name="connsiteY21-320" fmla="*/ 11473 h 4110786"/>
                  <a:gd name="connsiteX22-321" fmla="*/ 2090436 w 4228786"/>
                  <a:gd name="connsiteY22-322" fmla="*/ 323546 h 4110786"/>
                  <a:gd name="connsiteX23-323" fmla="*/ 739525 w 4228786"/>
                  <a:gd name="connsiteY23-324" fmla="*/ 1079241 h 4110786"/>
                  <a:gd name="connsiteX24-325" fmla="*/ 470434 w 4228786"/>
                  <a:gd name="connsiteY24-326" fmla="*/ 920125 h 4110786"/>
                  <a:gd name="connsiteX25-327" fmla="*/ 2090436 w 4228786"/>
                  <a:gd name="connsiteY25-328" fmla="*/ 11473 h 4110786"/>
                  <a:gd name="connsiteX26-329" fmla="*/ 2295224 w 4228786"/>
                  <a:gd name="connsiteY26-330" fmla="*/ 0 h 4110786"/>
                  <a:gd name="connsiteX27-331" fmla="*/ 2295032 w 4228786"/>
                  <a:gd name="connsiteY27-332" fmla="*/ 13068 h 4110786"/>
                  <a:gd name="connsiteX28-333" fmla="*/ 2176946 w 4228786"/>
                  <a:gd name="connsiteY28-334" fmla="*/ 7105 h 4110786"/>
                  <a:gd name="connsiteX29-335" fmla="*/ 2090436 w 4228786"/>
                  <a:gd name="connsiteY29-336" fmla="*/ 11473 h 4110786"/>
                  <a:gd name="connsiteX30-337" fmla="*/ 2090436 w 4228786"/>
                  <a:gd name="connsiteY30-338" fmla="*/ 2381 h 4110786"/>
                  <a:gd name="connsiteX31-339" fmla="*/ 2295224 w 4228786"/>
                  <a:gd name="connsiteY31-340" fmla="*/ 0 h 4110786"/>
                  <a:gd name="connsiteX0-341" fmla="*/ 739525 w 4228786"/>
                  <a:gd name="connsiteY0-342" fmla="*/ 1079241 h 4110786"/>
                  <a:gd name="connsiteX1-343" fmla="*/ 742648 w 4228786"/>
                  <a:gd name="connsiteY1-344" fmla="*/ 1081087 h 4110786"/>
                  <a:gd name="connsiteX2-345" fmla="*/ 739525 w 4228786"/>
                  <a:gd name="connsiteY2-346" fmla="*/ 1079241 h 4110786"/>
                  <a:gd name="connsiteX3-347" fmla="*/ 468805 w 4228786"/>
                  <a:gd name="connsiteY3-348" fmla="*/ 919162 h 4110786"/>
                  <a:gd name="connsiteX4-349" fmla="*/ 470434 w 4228786"/>
                  <a:gd name="connsiteY4-350" fmla="*/ 920125 h 4110786"/>
                  <a:gd name="connsiteX5-351" fmla="*/ 468805 w 4228786"/>
                  <a:gd name="connsiteY5-352" fmla="*/ 919162 h 4110786"/>
                  <a:gd name="connsiteX6-353" fmla="*/ 2176945 w 4228786"/>
                  <a:gd name="connsiteY6-354" fmla="*/ 319178 h 4110786"/>
                  <a:gd name="connsiteX7-355" fmla="*/ 2269473 w 4228786"/>
                  <a:gd name="connsiteY7-356" fmla="*/ 323850 h 4110786"/>
                  <a:gd name="connsiteX8-357" fmla="*/ 2090436 w 4228786"/>
                  <a:gd name="connsiteY8-358" fmla="*/ 323850 h 4110786"/>
                  <a:gd name="connsiteX9-359" fmla="*/ 2090436 w 4228786"/>
                  <a:gd name="connsiteY9-360" fmla="*/ 323546 h 4110786"/>
                  <a:gd name="connsiteX10-361" fmla="*/ 2176945 w 4228786"/>
                  <a:gd name="connsiteY10-362" fmla="*/ 319178 h 4110786"/>
                  <a:gd name="connsiteX11-363" fmla="*/ 2295032 w 4228786"/>
                  <a:gd name="connsiteY11-364" fmla="*/ 13068 h 4110786"/>
                  <a:gd name="connsiteX12-365" fmla="*/ 4228786 w 4228786"/>
                  <a:gd name="connsiteY12-366" fmla="*/ 2058946 h 4110786"/>
                  <a:gd name="connsiteX13-367" fmla="*/ 2176946 w 4228786"/>
                  <a:gd name="connsiteY13-368" fmla="*/ 4110786 h 4110786"/>
                  <a:gd name="connsiteX14-369" fmla="*/ 125105 w 4228786"/>
                  <a:gd name="connsiteY14-370" fmla="*/ 2058946 h 4110786"/>
                  <a:gd name="connsiteX15-371" fmla="*/ 437178 w 4228786"/>
                  <a:gd name="connsiteY15-372" fmla="*/ 2058945 h 4110786"/>
                  <a:gd name="connsiteX16-373" fmla="*/ 2176945 w 4228786"/>
                  <a:gd name="connsiteY16-374" fmla="*/ 3798712 h 4110786"/>
                  <a:gd name="connsiteX17-375" fmla="*/ 3916711 w 4228786"/>
                  <a:gd name="connsiteY17-376" fmla="*/ 2058945 h 4110786"/>
                  <a:gd name="connsiteX18-377" fmla="*/ 2269473 w 4228786"/>
                  <a:gd name="connsiteY18-378" fmla="*/ 323850 h 4110786"/>
                  <a:gd name="connsiteX19-379" fmla="*/ 2290461 w 4228786"/>
                  <a:gd name="connsiteY19-380" fmla="*/ 323850 h 4110786"/>
                  <a:gd name="connsiteX20-381" fmla="*/ 2295032 w 4228786"/>
                  <a:gd name="connsiteY20-382" fmla="*/ 13068 h 4110786"/>
                  <a:gd name="connsiteX21-383" fmla="*/ 2090436 w 4228786"/>
                  <a:gd name="connsiteY21-384" fmla="*/ 11473 h 4110786"/>
                  <a:gd name="connsiteX22-385" fmla="*/ 2090436 w 4228786"/>
                  <a:gd name="connsiteY22-386" fmla="*/ 323546 h 4110786"/>
                  <a:gd name="connsiteX23-387" fmla="*/ 739525 w 4228786"/>
                  <a:gd name="connsiteY23-388" fmla="*/ 1079241 h 4110786"/>
                  <a:gd name="connsiteX24-389" fmla="*/ 470434 w 4228786"/>
                  <a:gd name="connsiteY24-390" fmla="*/ 920125 h 4110786"/>
                  <a:gd name="connsiteX25-391" fmla="*/ 2090436 w 4228786"/>
                  <a:gd name="connsiteY25-392" fmla="*/ 11473 h 4110786"/>
                  <a:gd name="connsiteX26-393" fmla="*/ 2295224 w 4228786"/>
                  <a:gd name="connsiteY26-394" fmla="*/ 0 h 4110786"/>
                  <a:gd name="connsiteX27-395" fmla="*/ 2176946 w 4228786"/>
                  <a:gd name="connsiteY27-396" fmla="*/ 7105 h 4110786"/>
                  <a:gd name="connsiteX28-397" fmla="*/ 2090436 w 4228786"/>
                  <a:gd name="connsiteY28-398" fmla="*/ 11473 h 4110786"/>
                  <a:gd name="connsiteX29-399" fmla="*/ 2090436 w 4228786"/>
                  <a:gd name="connsiteY29-400" fmla="*/ 2381 h 4110786"/>
                  <a:gd name="connsiteX30-401" fmla="*/ 2295224 w 4228786"/>
                  <a:gd name="connsiteY30-402" fmla="*/ 0 h 4110786"/>
                  <a:gd name="connsiteX0-403" fmla="*/ 739525 w 4228949"/>
                  <a:gd name="connsiteY0-404" fmla="*/ 1079241 h 4110786"/>
                  <a:gd name="connsiteX1-405" fmla="*/ 742648 w 4228949"/>
                  <a:gd name="connsiteY1-406" fmla="*/ 1081087 h 4110786"/>
                  <a:gd name="connsiteX2-407" fmla="*/ 739525 w 4228949"/>
                  <a:gd name="connsiteY2-408" fmla="*/ 1079241 h 4110786"/>
                  <a:gd name="connsiteX3-409" fmla="*/ 468805 w 4228949"/>
                  <a:gd name="connsiteY3-410" fmla="*/ 919162 h 4110786"/>
                  <a:gd name="connsiteX4-411" fmla="*/ 470434 w 4228949"/>
                  <a:gd name="connsiteY4-412" fmla="*/ 920125 h 4110786"/>
                  <a:gd name="connsiteX5-413" fmla="*/ 468805 w 4228949"/>
                  <a:gd name="connsiteY5-414" fmla="*/ 919162 h 4110786"/>
                  <a:gd name="connsiteX6-415" fmla="*/ 2176945 w 4228949"/>
                  <a:gd name="connsiteY6-416" fmla="*/ 319178 h 4110786"/>
                  <a:gd name="connsiteX7-417" fmla="*/ 2269473 w 4228949"/>
                  <a:gd name="connsiteY7-418" fmla="*/ 323850 h 4110786"/>
                  <a:gd name="connsiteX8-419" fmla="*/ 2090436 w 4228949"/>
                  <a:gd name="connsiteY8-420" fmla="*/ 323850 h 4110786"/>
                  <a:gd name="connsiteX9-421" fmla="*/ 2090436 w 4228949"/>
                  <a:gd name="connsiteY9-422" fmla="*/ 323546 h 4110786"/>
                  <a:gd name="connsiteX10-423" fmla="*/ 2176945 w 4228949"/>
                  <a:gd name="connsiteY10-424" fmla="*/ 319178 h 4110786"/>
                  <a:gd name="connsiteX11-425" fmla="*/ 2290461 w 4228949"/>
                  <a:gd name="connsiteY11-426" fmla="*/ 323850 h 4110786"/>
                  <a:gd name="connsiteX12-427" fmla="*/ 4228786 w 4228949"/>
                  <a:gd name="connsiteY12-428" fmla="*/ 2058946 h 4110786"/>
                  <a:gd name="connsiteX13-429" fmla="*/ 2176946 w 4228949"/>
                  <a:gd name="connsiteY13-430" fmla="*/ 4110786 h 4110786"/>
                  <a:gd name="connsiteX14-431" fmla="*/ 125105 w 4228949"/>
                  <a:gd name="connsiteY14-432" fmla="*/ 2058946 h 4110786"/>
                  <a:gd name="connsiteX15-433" fmla="*/ 437178 w 4228949"/>
                  <a:gd name="connsiteY15-434" fmla="*/ 2058945 h 4110786"/>
                  <a:gd name="connsiteX16-435" fmla="*/ 2176945 w 4228949"/>
                  <a:gd name="connsiteY16-436" fmla="*/ 3798712 h 4110786"/>
                  <a:gd name="connsiteX17-437" fmla="*/ 3916711 w 4228949"/>
                  <a:gd name="connsiteY17-438" fmla="*/ 2058945 h 4110786"/>
                  <a:gd name="connsiteX18-439" fmla="*/ 2269473 w 4228949"/>
                  <a:gd name="connsiteY18-440" fmla="*/ 323850 h 4110786"/>
                  <a:gd name="connsiteX19-441" fmla="*/ 2290461 w 4228949"/>
                  <a:gd name="connsiteY19-442" fmla="*/ 323850 h 4110786"/>
                  <a:gd name="connsiteX20-443" fmla="*/ 2090436 w 4228949"/>
                  <a:gd name="connsiteY20-444" fmla="*/ 11473 h 4110786"/>
                  <a:gd name="connsiteX21-445" fmla="*/ 2090436 w 4228949"/>
                  <a:gd name="connsiteY21-446" fmla="*/ 323546 h 4110786"/>
                  <a:gd name="connsiteX22-447" fmla="*/ 739525 w 4228949"/>
                  <a:gd name="connsiteY22-448" fmla="*/ 1079241 h 4110786"/>
                  <a:gd name="connsiteX23-449" fmla="*/ 470434 w 4228949"/>
                  <a:gd name="connsiteY23-450" fmla="*/ 920125 h 4110786"/>
                  <a:gd name="connsiteX24-451" fmla="*/ 2090436 w 4228949"/>
                  <a:gd name="connsiteY24-452" fmla="*/ 11473 h 4110786"/>
                  <a:gd name="connsiteX25-453" fmla="*/ 2295224 w 4228949"/>
                  <a:gd name="connsiteY25-454" fmla="*/ 0 h 4110786"/>
                  <a:gd name="connsiteX26-455" fmla="*/ 2176946 w 4228949"/>
                  <a:gd name="connsiteY26-456" fmla="*/ 7105 h 4110786"/>
                  <a:gd name="connsiteX27-457" fmla="*/ 2090436 w 4228949"/>
                  <a:gd name="connsiteY27-458" fmla="*/ 11473 h 4110786"/>
                  <a:gd name="connsiteX28-459" fmla="*/ 2090436 w 4228949"/>
                  <a:gd name="connsiteY28-460" fmla="*/ 2381 h 4110786"/>
                  <a:gd name="connsiteX29-461" fmla="*/ 2295224 w 4228949"/>
                  <a:gd name="connsiteY29-462" fmla="*/ 0 h 4110786"/>
                  <a:gd name="connsiteX0-463" fmla="*/ 739525 w 4228949"/>
                  <a:gd name="connsiteY0-464" fmla="*/ 1076860 h 4108405"/>
                  <a:gd name="connsiteX1-465" fmla="*/ 742648 w 4228949"/>
                  <a:gd name="connsiteY1-466" fmla="*/ 1078706 h 4108405"/>
                  <a:gd name="connsiteX2-467" fmla="*/ 739525 w 4228949"/>
                  <a:gd name="connsiteY2-468" fmla="*/ 1076860 h 4108405"/>
                  <a:gd name="connsiteX3-469" fmla="*/ 468805 w 4228949"/>
                  <a:gd name="connsiteY3-470" fmla="*/ 916781 h 4108405"/>
                  <a:gd name="connsiteX4-471" fmla="*/ 470434 w 4228949"/>
                  <a:gd name="connsiteY4-472" fmla="*/ 917744 h 4108405"/>
                  <a:gd name="connsiteX5-473" fmla="*/ 468805 w 4228949"/>
                  <a:gd name="connsiteY5-474" fmla="*/ 916781 h 4108405"/>
                  <a:gd name="connsiteX6-475" fmla="*/ 2176945 w 4228949"/>
                  <a:gd name="connsiteY6-476" fmla="*/ 316797 h 4108405"/>
                  <a:gd name="connsiteX7-477" fmla="*/ 2269473 w 4228949"/>
                  <a:gd name="connsiteY7-478" fmla="*/ 321469 h 4108405"/>
                  <a:gd name="connsiteX8-479" fmla="*/ 2090436 w 4228949"/>
                  <a:gd name="connsiteY8-480" fmla="*/ 321469 h 4108405"/>
                  <a:gd name="connsiteX9-481" fmla="*/ 2090436 w 4228949"/>
                  <a:gd name="connsiteY9-482" fmla="*/ 321165 h 4108405"/>
                  <a:gd name="connsiteX10-483" fmla="*/ 2176945 w 4228949"/>
                  <a:gd name="connsiteY10-484" fmla="*/ 316797 h 4108405"/>
                  <a:gd name="connsiteX11-485" fmla="*/ 2290461 w 4228949"/>
                  <a:gd name="connsiteY11-486" fmla="*/ 321469 h 4108405"/>
                  <a:gd name="connsiteX12-487" fmla="*/ 4228786 w 4228949"/>
                  <a:gd name="connsiteY12-488" fmla="*/ 2056565 h 4108405"/>
                  <a:gd name="connsiteX13-489" fmla="*/ 2176946 w 4228949"/>
                  <a:gd name="connsiteY13-490" fmla="*/ 4108405 h 4108405"/>
                  <a:gd name="connsiteX14-491" fmla="*/ 125105 w 4228949"/>
                  <a:gd name="connsiteY14-492" fmla="*/ 2056565 h 4108405"/>
                  <a:gd name="connsiteX15-493" fmla="*/ 437178 w 4228949"/>
                  <a:gd name="connsiteY15-494" fmla="*/ 2056564 h 4108405"/>
                  <a:gd name="connsiteX16-495" fmla="*/ 2176945 w 4228949"/>
                  <a:gd name="connsiteY16-496" fmla="*/ 3796331 h 4108405"/>
                  <a:gd name="connsiteX17-497" fmla="*/ 3916711 w 4228949"/>
                  <a:gd name="connsiteY17-498" fmla="*/ 2056564 h 4108405"/>
                  <a:gd name="connsiteX18-499" fmla="*/ 2269473 w 4228949"/>
                  <a:gd name="connsiteY18-500" fmla="*/ 321469 h 4108405"/>
                  <a:gd name="connsiteX19-501" fmla="*/ 2290461 w 4228949"/>
                  <a:gd name="connsiteY19-502" fmla="*/ 321469 h 4108405"/>
                  <a:gd name="connsiteX20-503" fmla="*/ 2090436 w 4228949"/>
                  <a:gd name="connsiteY20-504" fmla="*/ 9092 h 4108405"/>
                  <a:gd name="connsiteX21-505" fmla="*/ 2090436 w 4228949"/>
                  <a:gd name="connsiteY21-506" fmla="*/ 321165 h 4108405"/>
                  <a:gd name="connsiteX22-507" fmla="*/ 739525 w 4228949"/>
                  <a:gd name="connsiteY22-508" fmla="*/ 1076860 h 4108405"/>
                  <a:gd name="connsiteX23-509" fmla="*/ 470434 w 4228949"/>
                  <a:gd name="connsiteY23-510" fmla="*/ 917744 h 4108405"/>
                  <a:gd name="connsiteX24-511" fmla="*/ 2090436 w 4228949"/>
                  <a:gd name="connsiteY24-512" fmla="*/ 9092 h 4108405"/>
                  <a:gd name="connsiteX25-513" fmla="*/ 2090436 w 4228949"/>
                  <a:gd name="connsiteY25-514" fmla="*/ 0 h 4108405"/>
                  <a:gd name="connsiteX26-515" fmla="*/ 2176946 w 4228949"/>
                  <a:gd name="connsiteY26-516" fmla="*/ 4724 h 4108405"/>
                  <a:gd name="connsiteX27-517" fmla="*/ 2090436 w 4228949"/>
                  <a:gd name="connsiteY27-518" fmla="*/ 9092 h 4108405"/>
                  <a:gd name="connsiteX28-519" fmla="*/ 2090436 w 4228949"/>
                  <a:gd name="connsiteY28-520" fmla="*/ 0 h 4108405"/>
                  <a:gd name="connsiteX0-521" fmla="*/ 739525 w 4228949"/>
                  <a:gd name="connsiteY0-522" fmla="*/ 1076860 h 4108405"/>
                  <a:gd name="connsiteX1-523" fmla="*/ 742648 w 4228949"/>
                  <a:gd name="connsiteY1-524" fmla="*/ 1078706 h 4108405"/>
                  <a:gd name="connsiteX2-525" fmla="*/ 739525 w 4228949"/>
                  <a:gd name="connsiteY2-526" fmla="*/ 1076860 h 4108405"/>
                  <a:gd name="connsiteX3-527" fmla="*/ 468805 w 4228949"/>
                  <a:gd name="connsiteY3-528" fmla="*/ 916781 h 4108405"/>
                  <a:gd name="connsiteX4-529" fmla="*/ 470434 w 4228949"/>
                  <a:gd name="connsiteY4-530" fmla="*/ 917744 h 4108405"/>
                  <a:gd name="connsiteX5-531" fmla="*/ 468805 w 4228949"/>
                  <a:gd name="connsiteY5-532" fmla="*/ 916781 h 4108405"/>
                  <a:gd name="connsiteX6-533" fmla="*/ 2176945 w 4228949"/>
                  <a:gd name="connsiteY6-534" fmla="*/ 316797 h 4108405"/>
                  <a:gd name="connsiteX7-535" fmla="*/ 2269473 w 4228949"/>
                  <a:gd name="connsiteY7-536" fmla="*/ 321469 h 4108405"/>
                  <a:gd name="connsiteX8-537" fmla="*/ 2090436 w 4228949"/>
                  <a:gd name="connsiteY8-538" fmla="*/ 321469 h 4108405"/>
                  <a:gd name="connsiteX9-539" fmla="*/ 2090436 w 4228949"/>
                  <a:gd name="connsiteY9-540" fmla="*/ 321165 h 4108405"/>
                  <a:gd name="connsiteX10-541" fmla="*/ 2176945 w 4228949"/>
                  <a:gd name="connsiteY10-542" fmla="*/ 316797 h 4108405"/>
                  <a:gd name="connsiteX11-543" fmla="*/ 2290461 w 4228949"/>
                  <a:gd name="connsiteY11-544" fmla="*/ 321469 h 4108405"/>
                  <a:gd name="connsiteX12-545" fmla="*/ 4228786 w 4228949"/>
                  <a:gd name="connsiteY12-546" fmla="*/ 2056565 h 4108405"/>
                  <a:gd name="connsiteX13-547" fmla="*/ 2176946 w 4228949"/>
                  <a:gd name="connsiteY13-548" fmla="*/ 4108405 h 4108405"/>
                  <a:gd name="connsiteX14-549" fmla="*/ 125105 w 4228949"/>
                  <a:gd name="connsiteY14-550" fmla="*/ 2056565 h 4108405"/>
                  <a:gd name="connsiteX15-551" fmla="*/ 437178 w 4228949"/>
                  <a:gd name="connsiteY15-552" fmla="*/ 2056564 h 4108405"/>
                  <a:gd name="connsiteX16-553" fmla="*/ 2176945 w 4228949"/>
                  <a:gd name="connsiteY16-554" fmla="*/ 3796331 h 4108405"/>
                  <a:gd name="connsiteX17-555" fmla="*/ 3916711 w 4228949"/>
                  <a:gd name="connsiteY17-556" fmla="*/ 2056564 h 4108405"/>
                  <a:gd name="connsiteX18-557" fmla="*/ 2269473 w 4228949"/>
                  <a:gd name="connsiteY18-558" fmla="*/ 321469 h 4108405"/>
                  <a:gd name="connsiteX19-559" fmla="*/ 2290461 w 4228949"/>
                  <a:gd name="connsiteY19-560" fmla="*/ 321469 h 4108405"/>
                  <a:gd name="connsiteX20-561" fmla="*/ 2090436 w 4228949"/>
                  <a:gd name="connsiteY20-562" fmla="*/ 9092 h 4108405"/>
                  <a:gd name="connsiteX21-563" fmla="*/ 2090436 w 4228949"/>
                  <a:gd name="connsiteY21-564" fmla="*/ 321165 h 4108405"/>
                  <a:gd name="connsiteX22-565" fmla="*/ 739525 w 4228949"/>
                  <a:gd name="connsiteY22-566" fmla="*/ 1076860 h 4108405"/>
                  <a:gd name="connsiteX23-567" fmla="*/ 470434 w 4228949"/>
                  <a:gd name="connsiteY23-568" fmla="*/ 917744 h 4108405"/>
                  <a:gd name="connsiteX24-569" fmla="*/ 2090436 w 4228949"/>
                  <a:gd name="connsiteY24-570" fmla="*/ 9092 h 4108405"/>
                  <a:gd name="connsiteX25-571" fmla="*/ 2090436 w 4228949"/>
                  <a:gd name="connsiteY25-572" fmla="*/ 0 h 4108405"/>
                  <a:gd name="connsiteX26-573" fmla="*/ 2090436 w 4228949"/>
                  <a:gd name="connsiteY26-574" fmla="*/ 9092 h 4108405"/>
                  <a:gd name="connsiteX27-575" fmla="*/ 2090436 w 4228949"/>
                  <a:gd name="connsiteY27-576" fmla="*/ 0 h 4108405"/>
                  <a:gd name="connsiteX0-577" fmla="*/ 739525 w 4228925"/>
                  <a:gd name="connsiteY0-578" fmla="*/ 1076860 h 4108405"/>
                  <a:gd name="connsiteX1-579" fmla="*/ 742648 w 4228925"/>
                  <a:gd name="connsiteY1-580" fmla="*/ 1078706 h 4108405"/>
                  <a:gd name="connsiteX2-581" fmla="*/ 739525 w 4228925"/>
                  <a:gd name="connsiteY2-582" fmla="*/ 1076860 h 4108405"/>
                  <a:gd name="connsiteX3-583" fmla="*/ 468805 w 4228925"/>
                  <a:gd name="connsiteY3-584" fmla="*/ 916781 h 4108405"/>
                  <a:gd name="connsiteX4-585" fmla="*/ 470434 w 4228925"/>
                  <a:gd name="connsiteY4-586" fmla="*/ 917744 h 4108405"/>
                  <a:gd name="connsiteX5-587" fmla="*/ 468805 w 4228925"/>
                  <a:gd name="connsiteY5-588" fmla="*/ 916781 h 4108405"/>
                  <a:gd name="connsiteX6-589" fmla="*/ 2176945 w 4228925"/>
                  <a:gd name="connsiteY6-590" fmla="*/ 316797 h 4108405"/>
                  <a:gd name="connsiteX7-591" fmla="*/ 2269473 w 4228925"/>
                  <a:gd name="connsiteY7-592" fmla="*/ 321469 h 4108405"/>
                  <a:gd name="connsiteX8-593" fmla="*/ 2090436 w 4228925"/>
                  <a:gd name="connsiteY8-594" fmla="*/ 321469 h 4108405"/>
                  <a:gd name="connsiteX9-595" fmla="*/ 2090436 w 4228925"/>
                  <a:gd name="connsiteY9-596" fmla="*/ 321165 h 4108405"/>
                  <a:gd name="connsiteX10-597" fmla="*/ 2176945 w 4228925"/>
                  <a:gd name="connsiteY10-598" fmla="*/ 316797 h 4108405"/>
                  <a:gd name="connsiteX11-599" fmla="*/ 2290461 w 4228925"/>
                  <a:gd name="connsiteY11-600" fmla="*/ 321469 h 4108405"/>
                  <a:gd name="connsiteX12-601" fmla="*/ 4228786 w 4228925"/>
                  <a:gd name="connsiteY12-602" fmla="*/ 2056565 h 4108405"/>
                  <a:gd name="connsiteX13-603" fmla="*/ 2176946 w 4228925"/>
                  <a:gd name="connsiteY13-604" fmla="*/ 4108405 h 4108405"/>
                  <a:gd name="connsiteX14-605" fmla="*/ 125105 w 4228925"/>
                  <a:gd name="connsiteY14-606" fmla="*/ 2056565 h 4108405"/>
                  <a:gd name="connsiteX15-607" fmla="*/ 437178 w 4228925"/>
                  <a:gd name="connsiteY15-608" fmla="*/ 2056564 h 4108405"/>
                  <a:gd name="connsiteX16-609" fmla="*/ 2176945 w 4228925"/>
                  <a:gd name="connsiteY16-610" fmla="*/ 3796331 h 4108405"/>
                  <a:gd name="connsiteX17-611" fmla="*/ 3916711 w 4228925"/>
                  <a:gd name="connsiteY17-612" fmla="*/ 2056564 h 4108405"/>
                  <a:gd name="connsiteX18-613" fmla="*/ 2290461 w 4228925"/>
                  <a:gd name="connsiteY18-614" fmla="*/ 321469 h 4108405"/>
                  <a:gd name="connsiteX19-615" fmla="*/ 2090436 w 4228925"/>
                  <a:gd name="connsiteY19-616" fmla="*/ 9092 h 4108405"/>
                  <a:gd name="connsiteX20-617" fmla="*/ 2090436 w 4228925"/>
                  <a:gd name="connsiteY20-618" fmla="*/ 321165 h 4108405"/>
                  <a:gd name="connsiteX21-619" fmla="*/ 739525 w 4228925"/>
                  <a:gd name="connsiteY21-620" fmla="*/ 1076860 h 4108405"/>
                  <a:gd name="connsiteX22-621" fmla="*/ 470434 w 4228925"/>
                  <a:gd name="connsiteY22-622" fmla="*/ 917744 h 4108405"/>
                  <a:gd name="connsiteX23-623" fmla="*/ 2090436 w 4228925"/>
                  <a:gd name="connsiteY23-624" fmla="*/ 9092 h 4108405"/>
                  <a:gd name="connsiteX24-625" fmla="*/ 2090436 w 4228925"/>
                  <a:gd name="connsiteY24-626" fmla="*/ 0 h 4108405"/>
                  <a:gd name="connsiteX25-627" fmla="*/ 2090436 w 4228925"/>
                  <a:gd name="connsiteY25-628" fmla="*/ 9092 h 4108405"/>
                  <a:gd name="connsiteX26-629" fmla="*/ 2090436 w 4228925"/>
                  <a:gd name="connsiteY26-630" fmla="*/ 0 h 4108405"/>
                  <a:gd name="connsiteX0-631" fmla="*/ 739525 w 4228925"/>
                  <a:gd name="connsiteY0-632" fmla="*/ 1076860 h 4108405"/>
                  <a:gd name="connsiteX1-633" fmla="*/ 742648 w 4228925"/>
                  <a:gd name="connsiteY1-634" fmla="*/ 1078706 h 4108405"/>
                  <a:gd name="connsiteX2-635" fmla="*/ 739525 w 4228925"/>
                  <a:gd name="connsiteY2-636" fmla="*/ 1076860 h 4108405"/>
                  <a:gd name="connsiteX3-637" fmla="*/ 468805 w 4228925"/>
                  <a:gd name="connsiteY3-638" fmla="*/ 916781 h 4108405"/>
                  <a:gd name="connsiteX4-639" fmla="*/ 470434 w 4228925"/>
                  <a:gd name="connsiteY4-640" fmla="*/ 917744 h 4108405"/>
                  <a:gd name="connsiteX5-641" fmla="*/ 468805 w 4228925"/>
                  <a:gd name="connsiteY5-642" fmla="*/ 916781 h 4108405"/>
                  <a:gd name="connsiteX6-643" fmla="*/ 2176945 w 4228925"/>
                  <a:gd name="connsiteY6-644" fmla="*/ 316797 h 4108405"/>
                  <a:gd name="connsiteX7-645" fmla="*/ 2090436 w 4228925"/>
                  <a:gd name="connsiteY7-646" fmla="*/ 321469 h 4108405"/>
                  <a:gd name="connsiteX8-647" fmla="*/ 2090436 w 4228925"/>
                  <a:gd name="connsiteY8-648" fmla="*/ 321165 h 4108405"/>
                  <a:gd name="connsiteX9-649" fmla="*/ 2176945 w 4228925"/>
                  <a:gd name="connsiteY9-650" fmla="*/ 316797 h 4108405"/>
                  <a:gd name="connsiteX10-651" fmla="*/ 2290461 w 4228925"/>
                  <a:gd name="connsiteY10-652" fmla="*/ 321469 h 4108405"/>
                  <a:gd name="connsiteX11-653" fmla="*/ 4228786 w 4228925"/>
                  <a:gd name="connsiteY11-654" fmla="*/ 2056565 h 4108405"/>
                  <a:gd name="connsiteX12-655" fmla="*/ 2176946 w 4228925"/>
                  <a:gd name="connsiteY12-656" fmla="*/ 4108405 h 4108405"/>
                  <a:gd name="connsiteX13-657" fmla="*/ 125105 w 4228925"/>
                  <a:gd name="connsiteY13-658" fmla="*/ 2056565 h 4108405"/>
                  <a:gd name="connsiteX14-659" fmla="*/ 437178 w 4228925"/>
                  <a:gd name="connsiteY14-660" fmla="*/ 2056564 h 4108405"/>
                  <a:gd name="connsiteX15-661" fmla="*/ 2176945 w 4228925"/>
                  <a:gd name="connsiteY15-662" fmla="*/ 3796331 h 4108405"/>
                  <a:gd name="connsiteX16-663" fmla="*/ 3916711 w 4228925"/>
                  <a:gd name="connsiteY16-664" fmla="*/ 2056564 h 4108405"/>
                  <a:gd name="connsiteX17-665" fmla="*/ 2290461 w 4228925"/>
                  <a:gd name="connsiteY17-666" fmla="*/ 321469 h 4108405"/>
                  <a:gd name="connsiteX18-667" fmla="*/ 2090436 w 4228925"/>
                  <a:gd name="connsiteY18-668" fmla="*/ 9092 h 4108405"/>
                  <a:gd name="connsiteX19-669" fmla="*/ 2090436 w 4228925"/>
                  <a:gd name="connsiteY19-670" fmla="*/ 321165 h 4108405"/>
                  <a:gd name="connsiteX20-671" fmla="*/ 739525 w 4228925"/>
                  <a:gd name="connsiteY20-672" fmla="*/ 1076860 h 4108405"/>
                  <a:gd name="connsiteX21-673" fmla="*/ 470434 w 4228925"/>
                  <a:gd name="connsiteY21-674" fmla="*/ 917744 h 4108405"/>
                  <a:gd name="connsiteX22-675" fmla="*/ 2090436 w 4228925"/>
                  <a:gd name="connsiteY22-676" fmla="*/ 9092 h 4108405"/>
                  <a:gd name="connsiteX23-677" fmla="*/ 2090436 w 4228925"/>
                  <a:gd name="connsiteY23-678" fmla="*/ 0 h 4108405"/>
                  <a:gd name="connsiteX24-679" fmla="*/ 2090436 w 4228925"/>
                  <a:gd name="connsiteY24-680" fmla="*/ 9092 h 4108405"/>
                  <a:gd name="connsiteX25-681" fmla="*/ 2090436 w 4228925"/>
                  <a:gd name="connsiteY25-682" fmla="*/ 0 h 4108405"/>
                  <a:gd name="connsiteX0-683" fmla="*/ 739525 w 4228925"/>
                  <a:gd name="connsiteY0-684" fmla="*/ 1076860 h 4108405"/>
                  <a:gd name="connsiteX1-685" fmla="*/ 742648 w 4228925"/>
                  <a:gd name="connsiteY1-686" fmla="*/ 1078706 h 4108405"/>
                  <a:gd name="connsiteX2-687" fmla="*/ 739525 w 4228925"/>
                  <a:gd name="connsiteY2-688" fmla="*/ 1076860 h 4108405"/>
                  <a:gd name="connsiteX3-689" fmla="*/ 468805 w 4228925"/>
                  <a:gd name="connsiteY3-690" fmla="*/ 916781 h 4108405"/>
                  <a:gd name="connsiteX4-691" fmla="*/ 470434 w 4228925"/>
                  <a:gd name="connsiteY4-692" fmla="*/ 917744 h 4108405"/>
                  <a:gd name="connsiteX5-693" fmla="*/ 468805 w 4228925"/>
                  <a:gd name="connsiteY5-694" fmla="*/ 916781 h 4108405"/>
                  <a:gd name="connsiteX6-695" fmla="*/ 2090436 w 4228925"/>
                  <a:gd name="connsiteY6-696" fmla="*/ 321165 h 4108405"/>
                  <a:gd name="connsiteX7-697" fmla="*/ 2090436 w 4228925"/>
                  <a:gd name="connsiteY7-698" fmla="*/ 321469 h 4108405"/>
                  <a:gd name="connsiteX8-699" fmla="*/ 2090436 w 4228925"/>
                  <a:gd name="connsiteY8-700" fmla="*/ 321165 h 4108405"/>
                  <a:gd name="connsiteX9-701" fmla="*/ 2290461 w 4228925"/>
                  <a:gd name="connsiteY9-702" fmla="*/ 321469 h 4108405"/>
                  <a:gd name="connsiteX10-703" fmla="*/ 4228786 w 4228925"/>
                  <a:gd name="connsiteY10-704" fmla="*/ 2056565 h 4108405"/>
                  <a:gd name="connsiteX11-705" fmla="*/ 2176946 w 4228925"/>
                  <a:gd name="connsiteY11-706" fmla="*/ 4108405 h 4108405"/>
                  <a:gd name="connsiteX12-707" fmla="*/ 125105 w 4228925"/>
                  <a:gd name="connsiteY12-708" fmla="*/ 2056565 h 4108405"/>
                  <a:gd name="connsiteX13-709" fmla="*/ 437178 w 4228925"/>
                  <a:gd name="connsiteY13-710" fmla="*/ 2056564 h 4108405"/>
                  <a:gd name="connsiteX14-711" fmla="*/ 2176945 w 4228925"/>
                  <a:gd name="connsiteY14-712" fmla="*/ 3796331 h 4108405"/>
                  <a:gd name="connsiteX15-713" fmla="*/ 3916711 w 4228925"/>
                  <a:gd name="connsiteY15-714" fmla="*/ 2056564 h 4108405"/>
                  <a:gd name="connsiteX16-715" fmla="*/ 2290461 w 4228925"/>
                  <a:gd name="connsiteY16-716" fmla="*/ 321469 h 4108405"/>
                  <a:gd name="connsiteX17-717" fmla="*/ 2090436 w 4228925"/>
                  <a:gd name="connsiteY17-718" fmla="*/ 9092 h 4108405"/>
                  <a:gd name="connsiteX18-719" fmla="*/ 2090436 w 4228925"/>
                  <a:gd name="connsiteY18-720" fmla="*/ 321165 h 4108405"/>
                  <a:gd name="connsiteX19-721" fmla="*/ 739525 w 4228925"/>
                  <a:gd name="connsiteY19-722" fmla="*/ 1076860 h 4108405"/>
                  <a:gd name="connsiteX20-723" fmla="*/ 470434 w 4228925"/>
                  <a:gd name="connsiteY20-724" fmla="*/ 917744 h 4108405"/>
                  <a:gd name="connsiteX21-725" fmla="*/ 2090436 w 4228925"/>
                  <a:gd name="connsiteY21-726" fmla="*/ 9092 h 4108405"/>
                  <a:gd name="connsiteX22-727" fmla="*/ 2090436 w 4228925"/>
                  <a:gd name="connsiteY22-728" fmla="*/ 0 h 4108405"/>
                  <a:gd name="connsiteX23-729" fmla="*/ 2090436 w 4228925"/>
                  <a:gd name="connsiteY23-730" fmla="*/ 9092 h 4108405"/>
                  <a:gd name="connsiteX24-731" fmla="*/ 2090436 w 4228925"/>
                  <a:gd name="connsiteY24-732" fmla="*/ 0 h 4108405"/>
                  <a:gd name="connsiteX0-733" fmla="*/ 739525 w 4228925"/>
                  <a:gd name="connsiteY0-734" fmla="*/ 1067768 h 4099313"/>
                  <a:gd name="connsiteX1-735" fmla="*/ 742648 w 4228925"/>
                  <a:gd name="connsiteY1-736" fmla="*/ 1069614 h 4099313"/>
                  <a:gd name="connsiteX2-737" fmla="*/ 739525 w 4228925"/>
                  <a:gd name="connsiteY2-738" fmla="*/ 1067768 h 4099313"/>
                  <a:gd name="connsiteX3-739" fmla="*/ 468805 w 4228925"/>
                  <a:gd name="connsiteY3-740" fmla="*/ 907689 h 4099313"/>
                  <a:gd name="connsiteX4-741" fmla="*/ 470434 w 4228925"/>
                  <a:gd name="connsiteY4-742" fmla="*/ 908652 h 4099313"/>
                  <a:gd name="connsiteX5-743" fmla="*/ 468805 w 4228925"/>
                  <a:gd name="connsiteY5-744" fmla="*/ 907689 h 4099313"/>
                  <a:gd name="connsiteX6-745" fmla="*/ 2090436 w 4228925"/>
                  <a:gd name="connsiteY6-746" fmla="*/ 312073 h 4099313"/>
                  <a:gd name="connsiteX7-747" fmla="*/ 2090436 w 4228925"/>
                  <a:gd name="connsiteY7-748" fmla="*/ 312377 h 4099313"/>
                  <a:gd name="connsiteX8-749" fmla="*/ 2090436 w 4228925"/>
                  <a:gd name="connsiteY8-750" fmla="*/ 312073 h 4099313"/>
                  <a:gd name="connsiteX9-751" fmla="*/ 2290461 w 4228925"/>
                  <a:gd name="connsiteY9-752" fmla="*/ 312377 h 4099313"/>
                  <a:gd name="connsiteX10-753" fmla="*/ 4228786 w 4228925"/>
                  <a:gd name="connsiteY10-754" fmla="*/ 2047473 h 4099313"/>
                  <a:gd name="connsiteX11-755" fmla="*/ 2176946 w 4228925"/>
                  <a:gd name="connsiteY11-756" fmla="*/ 4099313 h 4099313"/>
                  <a:gd name="connsiteX12-757" fmla="*/ 125105 w 4228925"/>
                  <a:gd name="connsiteY12-758" fmla="*/ 2047473 h 4099313"/>
                  <a:gd name="connsiteX13-759" fmla="*/ 437178 w 4228925"/>
                  <a:gd name="connsiteY13-760" fmla="*/ 2047472 h 4099313"/>
                  <a:gd name="connsiteX14-761" fmla="*/ 2176945 w 4228925"/>
                  <a:gd name="connsiteY14-762" fmla="*/ 3787239 h 4099313"/>
                  <a:gd name="connsiteX15-763" fmla="*/ 3916711 w 4228925"/>
                  <a:gd name="connsiteY15-764" fmla="*/ 2047472 h 4099313"/>
                  <a:gd name="connsiteX16-765" fmla="*/ 2290461 w 4228925"/>
                  <a:gd name="connsiteY16-766" fmla="*/ 312377 h 4099313"/>
                  <a:gd name="connsiteX17-767" fmla="*/ 2090436 w 4228925"/>
                  <a:gd name="connsiteY17-768" fmla="*/ 0 h 4099313"/>
                  <a:gd name="connsiteX18-769" fmla="*/ 2090436 w 4228925"/>
                  <a:gd name="connsiteY18-770" fmla="*/ 312073 h 4099313"/>
                  <a:gd name="connsiteX19-771" fmla="*/ 739525 w 4228925"/>
                  <a:gd name="connsiteY19-772" fmla="*/ 1067768 h 4099313"/>
                  <a:gd name="connsiteX20-773" fmla="*/ 470434 w 4228925"/>
                  <a:gd name="connsiteY20-774" fmla="*/ 908652 h 4099313"/>
                  <a:gd name="connsiteX21-775" fmla="*/ 2090436 w 4228925"/>
                  <a:gd name="connsiteY21-776" fmla="*/ 0 h 4099313"/>
                  <a:gd name="connsiteX0-777" fmla="*/ 739525 w 4353891"/>
                  <a:gd name="connsiteY0-778" fmla="*/ 1067768 h 4099313"/>
                  <a:gd name="connsiteX1-779" fmla="*/ 742648 w 4353891"/>
                  <a:gd name="connsiteY1-780" fmla="*/ 1069614 h 4099313"/>
                  <a:gd name="connsiteX2-781" fmla="*/ 739525 w 4353891"/>
                  <a:gd name="connsiteY2-782" fmla="*/ 1067768 h 4099313"/>
                  <a:gd name="connsiteX3-783" fmla="*/ 468805 w 4353891"/>
                  <a:gd name="connsiteY3-784" fmla="*/ 907689 h 4099313"/>
                  <a:gd name="connsiteX4-785" fmla="*/ 470434 w 4353891"/>
                  <a:gd name="connsiteY4-786" fmla="*/ 908652 h 4099313"/>
                  <a:gd name="connsiteX5-787" fmla="*/ 468805 w 4353891"/>
                  <a:gd name="connsiteY5-788" fmla="*/ 907689 h 4099313"/>
                  <a:gd name="connsiteX6-789" fmla="*/ 2090436 w 4353891"/>
                  <a:gd name="connsiteY6-790" fmla="*/ 312073 h 4099313"/>
                  <a:gd name="connsiteX7-791" fmla="*/ 2090436 w 4353891"/>
                  <a:gd name="connsiteY7-792" fmla="*/ 312377 h 4099313"/>
                  <a:gd name="connsiteX8-793" fmla="*/ 2090436 w 4353891"/>
                  <a:gd name="connsiteY8-794" fmla="*/ 312073 h 4099313"/>
                  <a:gd name="connsiteX9-795" fmla="*/ 3916711 w 4353891"/>
                  <a:gd name="connsiteY9-796" fmla="*/ 2047472 h 4099313"/>
                  <a:gd name="connsiteX10-797" fmla="*/ 4228786 w 4353891"/>
                  <a:gd name="connsiteY10-798" fmla="*/ 2047473 h 4099313"/>
                  <a:gd name="connsiteX11-799" fmla="*/ 2176946 w 4353891"/>
                  <a:gd name="connsiteY11-800" fmla="*/ 4099313 h 4099313"/>
                  <a:gd name="connsiteX12-801" fmla="*/ 125105 w 4353891"/>
                  <a:gd name="connsiteY12-802" fmla="*/ 2047473 h 4099313"/>
                  <a:gd name="connsiteX13-803" fmla="*/ 437178 w 4353891"/>
                  <a:gd name="connsiteY13-804" fmla="*/ 2047472 h 4099313"/>
                  <a:gd name="connsiteX14-805" fmla="*/ 2176945 w 4353891"/>
                  <a:gd name="connsiteY14-806" fmla="*/ 3787239 h 4099313"/>
                  <a:gd name="connsiteX15-807" fmla="*/ 3916711 w 4353891"/>
                  <a:gd name="connsiteY15-808" fmla="*/ 2047472 h 4099313"/>
                  <a:gd name="connsiteX16-809" fmla="*/ 2090436 w 4353891"/>
                  <a:gd name="connsiteY16-810" fmla="*/ 0 h 4099313"/>
                  <a:gd name="connsiteX17-811" fmla="*/ 2090436 w 4353891"/>
                  <a:gd name="connsiteY17-812" fmla="*/ 312073 h 4099313"/>
                  <a:gd name="connsiteX18-813" fmla="*/ 739525 w 4353891"/>
                  <a:gd name="connsiteY18-814" fmla="*/ 1067768 h 4099313"/>
                  <a:gd name="connsiteX19-815" fmla="*/ 470434 w 4353891"/>
                  <a:gd name="connsiteY19-816" fmla="*/ 908652 h 4099313"/>
                  <a:gd name="connsiteX20-817" fmla="*/ 2090436 w 4353891"/>
                  <a:gd name="connsiteY20-818" fmla="*/ 0 h 4099313"/>
                  <a:gd name="connsiteX0-819" fmla="*/ 614420 w 4228786"/>
                  <a:gd name="connsiteY0-820" fmla="*/ 1067768 h 4099313"/>
                  <a:gd name="connsiteX1-821" fmla="*/ 617543 w 4228786"/>
                  <a:gd name="connsiteY1-822" fmla="*/ 1069614 h 4099313"/>
                  <a:gd name="connsiteX2-823" fmla="*/ 614420 w 4228786"/>
                  <a:gd name="connsiteY2-824" fmla="*/ 1067768 h 4099313"/>
                  <a:gd name="connsiteX3-825" fmla="*/ 343700 w 4228786"/>
                  <a:gd name="connsiteY3-826" fmla="*/ 907689 h 4099313"/>
                  <a:gd name="connsiteX4-827" fmla="*/ 345329 w 4228786"/>
                  <a:gd name="connsiteY4-828" fmla="*/ 908652 h 4099313"/>
                  <a:gd name="connsiteX5-829" fmla="*/ 343700 w 4228786"/>
                  <a:gd name="connsiteY5-830" fmla="*/ 907689 h 4099313"/>
                  <a:gd name="connsiteX6-831" fmla="*/ 1965331 w 4228786"/>
                  <a:gd name="connsiteY6-832" fmla="*/ 312073 h 4099313"/>
                  <a:gd name="connsiteX7-833" fmla="*/ 1965331 w 4228786"/>
                  <a:gd name="connsiteY7-834" fmla="*/ 312377 h 4099313"/>
                  <a:gd name="connsiteX8-835" fmla="*/ 1965331 w 4228786"/>
                  <a:gd name="connsiteY8-836" fmla="*/ 312073 h 4099313"/>
                  <a:gd name="connsiteX9-837" fmla="*/ 3791606 w 4228786"/>
                  <a:gd name="connsiteY9-838" fmla="*/ 2047472 h 4099313"/>
                  <a:gd name="connsiteX10-839" fmla="*/ 4103681 w 4228786"/>
                  <a:gd name="connsiteY10-840" fmla="*/ 2047473 h 4099313"/>
                  <a:gd name="connsiteX11-841" fmla="*/ 2051841 w 4228786"/>
                  <a:gd name="connsiteY11-842" fmla="*/ 4099313 h 4099313"/>
                  <a:gd name="connsiteX12-843" fmla="*/ 0 w 4228786"/>
                  <a:gd name="connsiteY12-844" fmla="*/ 2047473 h 4099313"/>
                  <a:gd name="connsiteX13-845" fmla="*/ 2051840 w 4228786"/>
                  <a:gd name="connsiteY13-846" fmla="*/ 3787239 h 4099313"/>
                  <a:gd name="connsiteX14-847" fmla="*/ 3791606 w 4228786"/>
                  <a:gd name="connsiteY14-848" fmla="*/ 2047472 h 4099313"/>
                  <a:gd name="connsiteX15-849" fmla="*/ 1965331 w 4228786"/>
                  <a:gd name="connsiteY15-850" fmla="*/ 0 h 4099313"/>
                  <a:gd name="connsiteX16-851" fmla="*/ 1965331 w 4228786"/>
                  <a:gd name="connsiteY16-852" fmla="*/ 312073 h 4099313"/>
                  <a:gd name="connsiteX17-853" fmla="*/ 614420 w 4228786"/>
                  <a:gd name="connsiteY17-854" fmla="*/ 1067768 h 4099313"/>
                  <a:gd name="connsiteX18-855" fmla="*/ 345329 w 4228786"/>
                  <a:gd name="connsiteY18-856" fmla="*/ 908652 h 4099313"/>
                  <a:gd name="connsiteX19-857" fmla="*/ 1965331 w 4228786"/>
                  <a:gd name="connsiteY19-858" fmla="*/ 0 h 4099313"/>
                  <a:gd name="connsiteX0-859" fmla="*/ 270720 w 3885086"/>
                  <a:gd name="connsiteY0-860" fmla="*/ 1067768 h 4224418"/>
                  <a:gd name="connsiteX1-861" fmla="*/ 273843 w 3885086"/>
                  <a:gd name="connsiteY1-862" fmla="*/ 1069614 h 4224418"/>
                  <a:gd name="connsiteX2-863" fmla="*/ 270720 w 3885086"/>
                  <a:gd name="connsiteY2-864" fmla="*/ 1067768 h 4224418"/>
                  <a:gd name="connsiteX3-865" fmla="*/ 0 w 3885086"/>
                  <a:gd name="connsiteY3-866" fmla="*/ 907689 h 4224418"/>
                  <a:gd name="connsiteX4-867" fmla="*/ 1629 w 3885086"/>
                  <a:gd name="connsiteY4-868" fmla="*/ 908652 h 4224418"/>
                  <a:gd name="connsiteX5-869" fmla="*/ 0 w 3885086"/>
                  <a:gd name="connsiteY5-870" fmla="*/ 907689 h 4224418"/>
                  <a:gd name="connsiteX6-871" fmla="*/ 1621631 w 3885086"/>
                  <a:gd name="connsiteY6-872" fmla="*/ 312073 h 4224418"/>
                  <a:gd name="connsiteX7-873" fmla="*/ 1621631 w 3885086"/>
                  <a:gd name="connsiteY7-874" fmla="*/ 312377 h 4224418"/>
                  <a:gd name="connsiteX8-875" fmla="*/ 1621631 w 3885086"/>
                  <a:gd name="connsiteY8-876" fmla="*/ 312073 h 4224418"/>
                  <a:gd name="connsiteX9-877" fmla="*/ 3447906 w 3885086"/>
                  <a:gd name="connsiteY9-878" fmla="*/ 2047472 h 4224418"/>
                  <a:gd name="connsiteX10-879" fmla="*/ 3759981 w 3885086"/>
                  <a:gd name="connsiteY10-880" fmla="*/ 2047473 h 4224418"/>
                  <a:gd name="connsiteX11-881" fmla="*/ 1708141 w 3885086"/>
                  <a:gd name="connsiteY11-882" fmla="*/ 4099313 h 4224418"/>
                  <a:gd name="connsiteX12-883" fmla="*/ 1708140 w 3885086"/>
                  <a:gd name="connsiteY12-884" fmla="*/ 3787239 h 4224418"/>
                  <a:gd name="connsiteX13-885" fmla="*/ 3447906 w 3885086"/>
                  <a:gd name="connsiteY13-886" fmla="*/ 2047472 h 4224418"/>
                  <a:gd name="connsiteX14-887" fmla="*/ 1621631 w 3885086"/>
                  <a:gd name="connsiteY14-888" fmla="*/ 0 h 4224418"/>
                  <a:gd name="connsiteX15-889" fmla="*/ 1621631 w 3885086"/>
                  <a:gd name="connsiteY15-890" fmla="*/ 312073 h 4224418"/>
                  <a:gd name="connsiteX16-891" fmla="*/ 270720 w 3885086"/>
                  <a:gd name="connsiteY16-892" fmla="*/ 1067768 h 4224418"/>
                  <a:gd name="connsiteX17-893" fmla="*/ 1629 w 3885086"/>
                  <a:gd name="connsiteY17-894" fmla="*/ 908652 h 4224418"/>
                  <a:gd name="connsiteX18-895" fmla="*/ 1621631 w 3885086"/>
                  <a:gd name="connsiteY18-896" fmla="*/ 0 h 4224418"/>
                  <a:gd name="connsiteX0-897" fmla="*/ 270720 w 3885086"/>
                  <a:gd name="connsiteY0-898" fmla="*/ 1067768 h 4099313"/>
                  <a:gd name="connsiteX1-899" fmla="*/ 273843 w 3885086"/>
                  <a:gd name="connsiteY1-900" fmla="*/ 1069614 h 4099313"/>
                  <a:gd name="connsiteX2-901" fmla="*/ 270720 w 3885086"/>
                  <a:gd name="connsiteY2-902" fmla="*/ 1067768 h 4099313"/>
                  <a:gd name="connsiteX3-903" fmla="*/ 0 w 3885086"/>
                  <a:gd name="connsiteY3-904" fmla="*/ 907689 h 4099313"/>
                  <a:gd name="connsiteX4-905" fmla="*/ 1629 w 3885086"/>
                  <a:gd name="connsiteY4-906" fmla="*/ 908652 h 4099313"/>
                  <a:gd name="connsiteX5-907" fmla="*/ 0 w 3885086"/>
                  <a:gd name="connsiteY5-908" fmla="*/ 907689 h 4099313"/>
                  <a:gd name="connsiteX6-909" fmla="*/ 1621631 w 3885086"/>
                  <a:gd name="connsiteY6-910" fmla="*/ 312073 h 4099313"/>
                  <a:gd name="connsiteX7-911" fmla="*/ 1621631 w 3885086"/>
                  <a:gd name="connsiteY7-912" fmla="*/ 312377 h 4099313"/>
                  <a:gd name="connsiteX8-913" fmla="*/ 1621631 w 3885086"/>
                  <a:gd name="connsiteY8-914" fmla="*/ 312073 h 4099313"/>
                  <a:gd name="connsiteX9-915" fmla="*/ 3447906 w 3885086"/>
                  <a:gd name="connsiteY9-916" fmla="*/ 2047472 h 4099313"/>
                  <a:gd name="connsiteX10-917" fmla="*/ 3759981 w 3885086"/>
                  <a:gd name="connsiteY10-918" fmla="*/ 2047473 h 4099313"/>
                  <a:gd name="connsiteX11-919" fmla="*/ 1708141 w 3885086"/>
                  <a:gd name="connsiteY11-920" fmla="*/ 4099313 h 4099313"/>
                  <a:gd name="connsiteX12-921" fmla="*/ 3447906 w 3885086"/>
                  <a:gd name="connsiteY12-922" fmla="*/ 2047472 h 4099313"/>
                  <a:gd name="connsiteX13-923" fmla="*/ 1621631 w 3885086"/>
                  <a:gd name="connsiteY13-924" fmla="*/ 0 h 4099313"/>
                  <a:gd name="connsiteX14-925" fmla="*/ 1621631 w 3885086"/>
                  <a:gd name="connsiteY14-926" fmla="*/ 312073 h 4099313"/>
                  <a:gd name="connsiteX15-927" fmla="*/ 270720 w 3885086"/>
                  <a:gd name="connsiteY15-928" fmla="*/ 1067768 h 4099313"/>
                  <a:gd name="connsiteX16-929" fmla="*/ 1629 w 3885086"/>
                  <a:gd name="connsiteY16-930" fmla="*/ 908652 h 4099313"/>
                  <a:gd name="connsiteX17-931" fmla="*/ 1621631 w 3885086"/>
                  <a:gd name="connsiteY17-932" fmla="*/ 0 h 4099313"/>
                  <a:gd name="connsiteX0-933" fmla="*/ 270720 w 3760643"/>
                  <a:gd name="connsiteY0-934" fmla="*/ 1067768 h 2047473"/>
                  <a:gd name="connsiteX1-935" fmla="*/ 273843 w 3760643"/>
                  <a:gd name="connsiteY1-936" fmla="*/ 1069614 h 2047473"/>
                  <a:gd name="connsiteX2-937" fmla="*/ 270720 w 3760643"/>
                  <a:gd name="connsiteY2-938" fmla="*/ 1067768 h 2047473"/>
                  <a:gd name="connsiteX3-939" fmla="*/ 0 w 3760643"/>
                  <a:gd name="connsiteY3-940" fmla="*/ 907689 h 2047473"/>
                  <a:gd name="connsiteX4-941" fmla="*/ 1629 w 3760643"/>
                  <a:gd name="connsiteY4-942" fmla="*/ 908652 h 2047473"/>
                  <a:gd name="connsiteX5-943" fmla="*/ 0 w 3760643"/>
                  <a:gd name="connsiteY5-944" fmla="*/ 907689 h 2047473"/>
                  <a:gd name="connsiteX6-945" fmla="*/ 1621631 w 3760643"/>
                  <a:gd name="connsiteY6-946" fmla="*/ 312073 h 2047473"/>
                  <a:gd name="connsiteX7-947" fmla="*/ 1621631 w 3760643"/>
                  <a:gd name="connsiteY7-948" fmla="*/ 312377 h 2047473"/>
                  <a:gd name="connsiteX8-949" fmla="*/ 1621631 w 3760643"/>
                  <a:gd name="connsiteY8-950" fmla="*/ 312073 h 2047473"/>
                  <a:gd name="connsiteX9-951" fmla="*/ 3447906 w 3760643"/>
                  <a:gd name="connsiteY9-952" fmla="*/ 2047472 h 2047473"/>
                  <a:gd name="connsiteX10-953" fmla="*/ 3759981 w 3760643"/>
                  <a:gd name="connsiteY10-954" fmla="*/ 2047473 h 2047473"/>
                  <a:gd name="connsiteX11-955" fmla="*/ 3447906 w 3760643"/>
                  <a:gd name="connsiteY11-956" fmla="*/ 2047472 h 2047473"/>
                  <a:gd name="connsiteX12-957" fmla="*/ 1621631 w 3760643"/>
                  <a:gd name="connsiteY12-958" fmla="*/ 0 h 2047473"/>
                  <a:gd name="connsiteX13-959" fmla="*/ 1621631 w 3760643"/>
                  <a:gd name="connsiteY13-960" fmla="*/ 312073 h 2047473"/>
                  <a:gd name="connsiteX14-961" fmla="*/ 270720 w 3760643"/>
                  <a:gd name="connsiteY14-962" fmla="*/ 1067768 h 2047473"/>
                  <a:gd name="connsiteX15-963" fmla="*/ 1629 w 3760643"/>
                  <a:gd name="connsiteY15-964" fmla="*/ 908652 h 2047473"/>
                  <a:gd name="connsiteX16-965" fmla="*/ 1621631 w 3760643"/>
                  <a:gd name="connsiteY16-966" fmla="*/ 0 h 2047473"/>
                  <a:gd name="connsiteX0-967" fmla="*/ 270720 w 1621631"/>
                  <a:gd name="connsiteY0-968" fmla="*/ 1067768 h 1069614"/>
                  <a:gd name="connsiteX1-969" fmla="*/ 273843 w 1621631"/>
                  <a:gd name="connsiteY1-970" fmla="*/ 1069614 h 1069614"/>
                  <a:gd name="connsiteX2-971" fmla="*/ 270720 w 1621631"/>
                  <a:gd name="connsiteY2-972" fmla="*/ 1067768 h 1069614"/>
                  <a:gd name="connsiteX3-973" fmla="*/ 0 w 1621631"/>
                  <a:gd name="connsiteY3-974" fmla="*/ 907689 h 1069614"/>
                  <a:gd name="connsiteX4-975" fmla="*/ 1629 w 1621631"/>
                  <a:gd name="connsiteY4-976" fmla="*/ 908652 h 1069614"/>
                  <a:gd name="connsiteX5-977" fmla="*/ 0 w 1621631"/>
                  <a:gd name="connsiteY5-978" fmla="*/ 907689 h 1069614"/>
                  <a:gd name="connsiteX6-979" fmla="*/ 1621631 w 1621631"/>
                  <a:gd name="connsiteY6-980" fmla="*/ 312073 h 1069614"/>
                  <a:gd name="connsiteX7-981" fmla="*/ 1621631 w 1621631"/>
                  <a:gd name="connsiteY7-982" fmla="*/ 312377 h 1069614"/>
                  <a:gd name="connsiteX8-983" fmla="*/ 1621631 w 1621631"/>
                  <a:gd name="connsiteY8-984" fmla="*/ 312073 h 1069614"/>
                  <a:gd name="connsiteX9-985" fmla="*/ 1621631 w 1621631"/>
                  <a:gd name="connsiteY9-986" fmla="*/ 0 h 1069614"/>
                  <a:gd name="connsiteX10-987" fmla="*/ 1621631 w 1621631"/>
                  <a:gd name="connsiteY10-988" fmla="*/ 312073 h 1069614"/>
                  <a:gd name="connsiteX11-989" fmla="*/ 270720 w 1621631"/>
                  <a:gd name="connsiteY11-990" fmla="*/ 1067768 h 1069614"/>
                  <a:gd name="connsiteX12-991" fmla="*/ 1629 w 1621631"/>
                  <a:gd name="connsiteY12-992" fmla="*/ 908652 h 1069614"/>
                  <a:gd name="connsiteX13-993" fmla="*/ 1621631 w 1621631"/>
                  <a:gd name="connsiteY13-994" fmla="*/ 0 h 106961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Lst>
                <a:rect l="l" t="t" r="r" b="b"/>
                <a:pathLst>
                  <a:path w="1621631" h="1069614">
                    <a:moveTo>
                      <a:pt x="270720" y="1067768"/>
                    </a:moveTo>
                    <a:lnTo>
                      <a:pt x="273843" y="1069614"/>
                    </a:lnTo>
                    <a:lnTo>
                      <a:pt x="270720" y="1067768"/>
                    </a:lnTo>
                    <a:close/>
                    <a:moveTo>
                      <a:pt x="0" y="907689"/>
                    </a:moveTo>
                    <a:lnTo>
                      <a:pt x="1629" y="908652"/>
                    </a:lnTo>
                    <a:lnTo>
                      <a:pt x="0" y="907689"/>
                    </a:lnTo>
                    <a:close/>
                    <a:moveTo>
                      <a:pt x="1621631" y="312073"/>
                    </a:moveTo>
                    <a:lnTo>
                      <a:pt x="1621631" y="312377"/>
                    </a:lnTo>
                    <a:lnTo>
                      <a:pt x="1621631" y="312073"/>
                    </a:lnTo>
                    <a:close/>
                    <a:moveTo>
                      <a:pt x="1621631" y="0"/>
                    </a:moveTo>
                    <a:lnTo>
                      <a:pt x="1621631" y="312073"/>
                    </a:lnTo>
                    <a:cubicBezTo>
                      <a:pt x="1059988" y="337356"/>
                      <a:pt x="568425" y="631117"/>
                      <a:pt x="270720" y="1067768"/>
                    </a:cubicBezTo>
                    <a:lnTo>
                      <a:pt x="1629" y="908652"/>
                    </a:lnTo>
                    <a:cubicBezTo>
                      <a:pt x="354259" y="380480"/>
                      <a:pt x="945677" y="25494"/>
                      <a:pt x="1621631" y="0"/>
                    </a:cubicBezTo>
                    <a:close/>
                  </a:path>
                </a:pathLst>
              </a:custGeom>
              <a:grpFill/>
              <a:ln w="6350" cap="flat" cmpd="sng" algn="ctr">
                <a:noFill/>
                <a:prstDash val="solid"/>
                <a:miter lim="800000"/>
                <a:headEnd type="none" w="med" len="med"/>
                <a:tailEnd type="none" w="med" len="med"/>
              </a:ln>
              <a:effectLst/>
            </p:spPr>
            <p:txBody>
              <a:bodyPr rot="0" spcFirstLastPara="0" vertOverflow="overflow" horzOverflow="overflow" vert="horz" wrap="square" lIns="69914" tIns="34956" rIns="34956" bIns="69914" numCol="1" spcCol="0" rtlCol="0" fromWordArt="0" anchor="b" anchorCtr="0" forceAA="0" compatLnSpc="1">
                <a:noAutofit/>
              </a:bodyPr>
              <a:lstStyle/>
              <a:p>
                <a:pPr marL="0" marR="0" lvl="0" indent="0" algn="ctr" defTabSz="698500" eaLnBrk="1" fontAlgn="base" latinLnBrk="0" hangingPunct="1">
                  <a:lnSpc>
                    <a:spcPct val="100000"/>
                  </a:lnSpc>
                  <a:spcBef>
                    <a:spcPct val="0"/>
                  </a:spcBef>
                  <a:spcAft>
                    <a:spcPct val="0"/>
                  </a:spcAft>
                  <a:buClrTx/>
                  <a:buSzTx/>
                  <a:buFontTx/>
                  <a:buNone/>
                  <a:defRPr/>
                </a:pPr>
                <a:endParaRPr kumimoji="0" lang="en-US" sz="2400" b="0" i="0" u="none" strike="noStrike" kern="0" cap="none" spc="-38" normalizeH="0" baseline="0" noProof="0" dirty="0">
                  <a:ln>
                    <a:noFill/>
                  </a:ln>
                  <a:solidFill>
                    <a:prstClr val="black">
                      <a:lumMod val="65000"/>
                      <a:lumOff val="35000"/>
                    </a:prstClr>
                  </a:solidFill>
                  <a:effectLst/>
                  <a:uLnTx/>
                  <a:uFillTx/>
                  <a:latin typeface="+mn-ea"/>
                  <a:cs typeface="Segoe UI" panose="020B0502040204020203" pitchFamily="34" charset="0"/>
                  <a:sym typeface="方正黑体简体" panose="02000000000000000000" pitchFamily="2" charset="-122"/>
                </a:endParaRPr>
              </a:p>
            </p:txBody>
          </p:sp>
        </p:grpSp>
        <p:grpSp>
          <p:nvGrpSpPr>
            <p:cNvPr id="47" name="Group 59"/>
            <p:cNvGrpSpPr/>
            <p:nvPr/>
          </p:nvGrpSpPr>
          <p:grpSpPr>
            <a:xfrm flipV="1">
              <a:off x="6191251" y="4611080"/>
              <a:ext cx="3473482" cy="1069614"/>
              <a:chOff x="6191251" y="1599766"/>
              <a:chExt cx="3473482" cy="1069614"/>
            </a:xfrm>
            <a:grpFill/>
          </p:grpSpPr>
          <p:sp>
            <p:nvSpPr>
              <p:cNvPr id="48" name="Freeform 62"/>
              <p:cNvSpPr/>
              <p:nvPr>
                <p:custDataLst>
                  <p:tags r:id="rId6"/>
                </p:custDataLst>
              </p:nvPr>
            </p:nvSpPr>
            <p:spPr bwMode="auto">
              <a:xfrm>
                <a:off x="6191251" y="1599766"/>
                <a:ext cx="1621631" cy="1069614"/>
              </a:xfrm>
              <a:custGeom>
                <a:avLst/>
                <a:gdLst>
                  <a:gd name="connsiteX0" fmla="*/ 668844 w 4158105"/>
                  <a:gd name="connsiteY0" fmla="*/ 1079241 h 4110786"/>
                  <a:gd name="connsiteX1" fmla="*/ 671967 w 4158105"/>
                  <a:gd name="connsiteY1" fmla="*/ 1081087 h 4110786"/>
                  <a:gd name="connsiteX2" fmla="*/ 576717 w 4158105"/>
                  <a:gd name="connsiteY2" fmla="*/ 1235869 h 4110786"/>
                  <a:gd name="connsiteX3" fmla="*/ 574232 w 4158105"/>
                  <a:gd name="connsiteY3" fmla="*/ 1234330 h 4110786"/>
                  <a:gd name="connsiteX4" fmla="*/ 668844 w 4158105"/>
                  <a:gd name="connsiteY4" fmla="*/ 1079241 h 4110786"/>
                  <a:gd name="connsiteX5" fmla="*/ 398124 w 4158105"/>
                  <a:gd name="connsiteY5" fmla="*/ 919162 h 4110786"/>
                  <a:gd name="connsiteX6" fmla="*/ 399753 w 4158105"/>
                  <a:gd name="connsiteY6" fmla="*/ 920125 h 4110786"/>
                  <a:gd name="connsiteX7" fmla="*/ 308772 w 4158105"/>
                  <a:gd name="connsiteY7" fmla="*/ 1069886 h 4110786"/>
                  <a:gd name="connsiteX8" fmla="*/ 307636 w 4158105"/>
                  <a:gd name="connsiteY8" fmla="*/ 1069182 h 4110786"/>
                  <a:gd name="connsiteX9" fmla="*/ 398124 w 4158105"/>
                  <a:gd name="connsiteY9" fmla="*/ 919162 h 4110786"/>
                  <a:gd name="connsiteX10" fmla="*/ 2106264 w 4158105"/>
                  <a:gd name="connsiteY10" fmla="*/ 319178 h 4110786"/>
                  <a:gd name="connsiteX11" fmla="*/ 2198792 w 4158105"/>
                  <a:gd name="connsiteY11" fmla="*/ 323850 h 4110786"/>
                  <a:gd name="connsiteX12" fmla="*/ 2019755 w 4158105"/>
                  <a:gd name="connsiteY12" fmla="*/ 323850 h 4110786"/>
                  <a:gd name="connsiteX13" fmla="*/ 2019755 w 4158105"/>
                  <a:gd name="connsiteY13" fmla="*/ 323546 h 4110786"/>
                  <a:gd name="connsiteX14" fmla="*/ 2106264 w 4158105"/>
                  <a:gd name="connsiteY14" fmla="*/ 319178 h 4110786"/>
                  <a:gd name="connsiteX15" fmla="*/ 2224351 w 4158105"/>
                  <a:gd name="connsiteY15" fmla="*/ 13068 h 4110786"/>
                  <a:gd name="connsiteX16" fmla="*/ 4158105 w 4158105"/>
                  <a:gd name="connsiteY16" fmla="*/ 2058946 h 4110786"/>
                  <a:gd name="connsiteX17" fmla="*/ 2106265 w 4158105"/>
                  <a:gd name="connsiteY17" fmla="*/ 4110786 h 4110786"/>
                  <a:gd name="connsiteX18" fmla="*/ 54424 w 4158105"/>
                  <a:gd name="connsiteY18" fmla="*/ 2058946 h 4110786"/>
                  <a:gd name="connsiteX19" fmla="*/ 574232 w 4158105"/>
                  <a:gd name="connsiteY19" fmla="*/ 1234330 h 4110786"/>
                  <a:gd name="connsiteX20" fmla="*/ 366497 w 4158105"/>
                  <a:gd name="connsiteY20" fmla="*/ 2058945 h 4110786"/>
                  <a:gd name="connsiteX21" fmla="*/ 2106264 w 4158105"/>
                  <a:gd name="connsiteY21" fmla="*/ 3798712 h 4110786"/>
                  <a:gd name="connsiteX22" fmla="*/ 3846030 w 4158105"/>
                  <a:gd name="connsiteY22" fmla="*/ 2058945 h 4110786"/>
                  <a:gd name="connsiteX23" fmla="*/ 2198792 w 4158105"/>
                  <a:gd name="connsiteY23" fmla="*/ 323850 h 4110786"/>
                  <a:gd name="connsiteX24" fmla="*/ 2219780 w 4158105"/>
                  <a:gd name="connsiteY24" fmla="*/ 323850 h 4110786"/>
                  <a:gd name="connsiteX25" fmla="*/ 2224351 w 4158105"/>
                  <a:gd name="connsiteY25" fmla="*/ 13068 h 4110786"/>
                  <a:gd name="connsiteX26" fmla="*/ 2019755 w 4158105"/>
                  <a:gd name="connsiteY26" fmla="*/ 11473 h 4110786"/>
                  <a:gd name="connsiteX27" fmla="*/ 2019755 w 4158105"/>
                  <a:gd name="connsiteY27" fmla="*/ 323546 h 4110786"/>
                  <a:gd name="connsiteX28" fmla="*/ 668844 w 4158105"/>
                  <a:gd name="connsiteY28" fmla="*/ 1079241 h 4110786"/>
                  <a:gd name="connsiteX29" fmla="*/ 399753 w 4158105"/>
                  <a:gd name="connsiteY29" fmla="*/ 920125 h 4110786"/>
                  <a:gd name="connsiteX30" fmla="*/ 2019755 w 4158105"/>
                  <a:gd name="connsiteY30" fmla="*/ 11473 h 4110786"/>
                  <a:gd name="connsiteX31" fmla="*/ 2224543 w 4158105"/>
                  <a:gd name="connsiteY31" fmla="*/ 0 h 4110786"/>
                  <a:gd name="connsiteX32" fmla="*/ 2224351 w 4158105"/>
                  <a:gd name="connsiteY32" fmla="*/ 13068 h 4110786"/>
                  <a:gd name="connsiteX33" fmla="*/ 2106265 w 4158105"/>
                  <a:gd name="connsiteY33" fmla="*/ 7105 h 4110786"/>
                  <a:gd name="connsiteX34" fmla="*/ 2019755 w 4158105"/>
                  <a:gd name="connsiteY34" fmla="*/ 11473 h 4110786"/>
                  <a:gd name="connsiteX35" fmla="*/ 2019755 w 4158105"/>
                  <a:gd name="connsiteY35" fmla="*/ 2381 h 4110786"/>
                  <a:gd name="connsiteX36" fmla="*/ 2224543 w 4158105"/>
                  <a:gd name="connsiteY36" fmla="*/ 0 h 4110786"/>
                  <a:gd name="connsiteX0-1" fmla="*/ 668844 w 4158105"/>
                  <a:gd name="connsiteY0-2" fmla="*/ 1079241 h 4110786"/>
                  <a:gd name="connsiteX1-3" fmla="*/ 671967 w 4158105"/>
                  <a:gd name="connsiteY1-4" fmla="*/ 1081087 h 4110786"/>
                  <a:gd name="connsiteX2-5" fmla="*/ 576717 w 4158105"/>
                  <a:gd name="connsiteY2-6" fmla="*/ 1235869 h 4110786"/>
                  <a:gd name="connsiteX3-7" fmla="*/ 574232 w 4158105"/>
                  <a:gd name="connsiteY3-8" fmla="*/ 1234330 h 4110786"/>
                  <a:gd name="connsiteX4-9" fmla="*/ 668844 w 4158105"/>
                  <a:gd name="connsiteY4-10" fmla="*/ 1079241 h 4110786"/>
                  <a:gd name="connsiteX5-11" fmla="*/ 398124 w 4158105"/>
                  <a:gd name="connsiteY5-12" fmla="*/ 919162 h 4110786"/>
                  <a:gd name="connsiteX6-13" fmla="*/ 399753 w 4158105"/>
                  <a:gd name="connsiteY6-14" fmla="*/ 920125 h 4110786"/>
                  <a:gd name="connsiteX7-15" fmla="*/ 308772 w 4158105"/>
                  <a:gd name="connsiteY7-16" fmla="*/ 1069886 h 4110786"/>
                  <a:gd name="connsiteX8-17" fmla="*/ 398124 w 4158105"/>
                  <a:gd name="connsiteY8-18" fmla="*/ 919162 h 4110786"/>
                  <a:gd name="connsiteX9-19" fmla="*/ 2106264 w 4158105"/>
                  <a:gd name="connsiteY9-20" fmla="*/ 319178 h 4110786"/>
                  <a:gd name="connsiteX10-21" fmla="*/ 2198792 w 4158105"/>
                  <a:gd name="connsiteY10-22" fmla="*/ 323850 h 4110786"/>
                  <a:gd name="connsiteX11-23" fmla="*/ 2019755 w 4158105"/>
                  <a:gd name="connsiteY11-24" fmla="*/ 323850 h 4110786"/>
                  <a:gd name="connsiteX12-25" fmla="*/ 2019755 w 4158105"/>
                  <a:gd name="connsiteY12-26" fmla="*/ 323546 h 4110786"/>
                  <a:gd name="connsiteX13-27" fmla="*/ 2106264 w 4158105"/>
                  <a:gd name="connsiteY13-28" fmla="*/ 319178 h 4110786"/>
                  <a:gd name="connsiteX14-29" fmla="*/ 2224351 w 4158105"/>
                  <a:gd name="connsiteY14-30" fmla="*/ 13068 h 4110786"/>
                  <a:gd name="connsiteX15-31" fmla="*/ 4158105 w 4158105"/>
                  <a:gd name="connsiteY15-32" fmla="*/ 2058946 h 4110786"/>
                  <a:gd name="connsiteX16-33" fmla="*/ 2106265 w 4158105"/>
                  <a:gd name="connsiteY16-34" fmla="*/ 4110786 h 4110786"/>
                  <a:gd name="connsiteX17-35" fmla="*/ 54424 w 4158105"/>
                  <a:gd name="connsiteY17-36" fmla="*/ 2058946 h 4110786"/>
                  <a:gd name="connsiteX18-37" fmla="*/ 574232 w 4158105"/>
                  <a:gd name="connsiteY18-38" fmla="*/ 1234330 h 4110786"/>
                  <a:gd name="connsiteX19-39" fmla="*/ 366497 w 4158105"/>
                  <a:gd name="connsiteY19-40" fmla="*/ 2058945 h 4110786"/>
                  <a:gd name="connsiteX20-41" fmla="*/ 2106264 w 4158105"/>
                  <a:gd name="connsiteY20-42" fmla="*/ 3798712 h 4110786"/>
                  <a:gd name="connsiteX21-43" fmla="*/ 3846030 w 4158105"/>
                  <a:gd name="connsiteY21-44" fmla="*/ 2058945 h 4110786"/>
                  <a:gd name="connsiteX22-45" fmla="*/ 2198792 w 4158105"/>
                  <a:gd name="connsiteY22-46" fmla="*/ 323850 h 4110786"/>
                  <a:gd name="connsiteX23-47" fmla="*/ 2219780 w 4158105"/>
                  <a:gd name="connsiteY23-48" fmla="*/ 323850 h 4110786"/>
                  <a:gd name="connsiteX24-49" fmla="*/ 2224351 w 4158105"/>
                  <a:gd name="connsiteY24-50" fmla="*/ 13068 h 4110786"/>
                  <a:gd name="connsiteX25-51" fmla="*/ 2019755 w 4158105"/>
                  <a:gd name="connsiteY25-52" fmla="*/ 11473 h 4110786"/>
                  <a:gd name="connsiteX26-53" fmla="*/ 2019755 w 4158105"/>
                  <a:gd name="connsiteY26-54" fmla="*/ 323546 h 4110786"/>
                  <a:gd name="connsiteX27-55" fmla="*/ 668844 w 4158105"/>
                  <a:gd name="connsiteY27-56" fmla="*/ 1079241 h 4110786"/>
                  <a:gd name="connsiteX28-57" fmla="*/ 399753 w 4158105"/>
                  <a:gd name="connsiteY28-58" fmla="*/ 920125 h 4110786"/>
                  <a:gd name="connsiteX29-59" fmla="*/ 2019755 w 4158105"/>
                  <a:gd name="connsiteY29-60" fmla="*/ 11473 h 4110786"/>
                  <a:gd name="connsiteX30-61" fmla="*/ 2224543 w 4158105"/>
                  <a:gd name="connsiteY30-62" fmla="*/ 0 h 4110786"/>
                  <a:gd name="connsiteX31-63" fmla="*/ 2224351 w 4158105"/>
                  <a:gd name="connsiteY31-64" fmla="*/ 13068 h 4110786"/>
                  <a:gd name="connsiteX32-65" fmla="*/ 2106265 w 4158105"/>
                  <a:gd name="connsiteY32-66" fmla="*/ 7105 h 4110786"/>
                  <a:gd name="connsiteX33-67" fmla="*/ 2019755 w 4158105"/>
                  <a:gd name="connsiteY33-68" fmla="*/ 11473 h 4110786"/>
                  <a:gd name="connsiteX34-69" fmla="*/ 2019755 w 4158105"/>
                  <a:gd name="connsiteY34-70" fmla="*/ 2381 h 4110786"/>
                  <a:gd name="connsiteX35-71" fmla="*/ 2224543 w 4158105"/>
                  <a:gd name="connsiteY35-72" fmla="*/ 0 h 4110786"/>
                  <a:gd name="connsiteX0-73" fmla="*/ 668844 w 4158105"/>
                  <a:gd name="connsiteY0-74" fmla="*/ 1079241 h 4110786"/>
                  <a:gd name="connsiteX1-75" fmla="*/ 671967 w 4158105"/>
                  <a:gd name="connsiteY1-76" fmla="*/ 1081087 h 4110786"/>
                  <a:gd name="connsiteX2-77" fmla="*/ 576717 w 4158105"/>
                  <a:gd name="connsiteY2-78" fmla="*/ 1235869 h 4110786"/>
                  <a:gd name="connsiteX3-79" fmla="*/ 574232 w 4158105"/>
                  <a:gd name="connsiteY3-80" fmla="*/ 1234330 h 4110786"/>
                  <a:gd name="connsiteX4-81" fmla="*/ 668844 w 4158105"/>
                  <a:gd name="connsiteY4-82" fmla="*/ 1079241 h 4110786"/>
                  <a:gd name="connsiteX5-83" fmla="*/ 398124 w 4158105"/>
                  <a:gd name="connsiteY5-84" fmla="*/ 919162 h 4110786"/>
                  <a:gd name="connsiteX6-85" fmla="*/ 399753 w 4158105"/>
                  <a:gd name="connsiteY6-86" fmla="*/ 920125 h 4110786"/>
                  <a:gd name="connsiteX7-87" fmla="*/ 398124 w 4158105"/>
                  <a:gd name="connsiteY7-88" fmla="*/ 919162 h 4110786"/>
                  <a:gd name="connsiteX8-89" fmla="*/ 2106264 w 4158105"/>
                  <a:gd name="connsiteY8-90" fmla="*/ 319178 h 4110786"/>
                  <a:gd name="connsiteX9-91" fmla="*/ 2198792 w 4158105"/>
                  <a:gd name="connsiteY9-92" fmla="*/ 323850 h 4110786"/>
                  <a:gd name="connsiteX10-93" fmla="*/ 2019755 w 4158105"/>
                  <a:gd name="connsiteY10-94" fmla="*/ 323850 h 4110786"/>
                  <a:gd name="connsiteX11-95" fmla="*/ 2019755 w 4158105"/>
                  <a:gd name="connsiteY11-96" fmla="*/ 323546 h 4110786"/>
                  <a:gd name="connsiteX12-97" fmla="*/ 2106264 w 4158105"/>
                  <a:gd name="connsiteY12-98" fmla="*/ 319178 h 4110786"/>
                  <a:gd name="connsiteX13-99" fmla="*/ 2224351 w 4158105"/>
                  <a:gd name="connsiteY13-100" fmla="*/ 13068 h 4110786"/>
                  <a:gd name="connsiteX14-101" fmla="*/ 4158105 w 4158105"/>
                  <a:gd name="connsiteY14-102" fmla="*/ 2058946 h 4110786"/>
                  <a:gd name="connsiteX15-103" fmla="*/ 2106265 w 4158105"/>
                  <a:gd name="connsiteY15-104" fmla="*/ 4110786 h 4110786"/>
                  <a:gd name="connsiteX16-105" fmla="*/ 54424 w 4158105"/>
                  <a:gd name="connsiteY16-106" fmla="*/ 2058946 h 4110786"/>
                  <a:gd name="connsiteX17-107" fmla="*/ 574232 w 4158105"/>
                  <a:gd name="connsiteY17-108" fmla="*/ 1234330 h 4110786"/>
                  <a:gd name="connsiteX18-109" fmla="*/ 366497 w 4158105"/>
                  <a:gd name="connsiteY18-110" fmla="*/ 2058945 h 4110786"/>
                  <a:gd name="connsiteX19-111" fmla="*/ 2106264 w 4158105"/>
                  <a:gd name="connsiteY19-112" fmla="*/ 3798712 h 4110786"/>
                  <a:gd name="connsiteX20-113" fmla="*/ 3846030 w 4158105"/>
                  <a:gd name="connsiteY20-114" fmla="*/ 2058945 h 4110786"/>
                  <a:gd name="connsiteX21-115" fmla="*/ 2198792 w 4158105"/>
                  <a:gd name="connsiteY21-116" fmla="*/ 323850 h 4110786"/>
                  <a:gd name="connsiteX22-117" fmla="*/ 2219780 w 4158105"/>
                  <a:gd name="connsiteY22-118" fmla="*/ 323850 h 4110786"/>
                  <a:gd name="connsiteX23-119" fmla="*/ 2224351 w 4158105"/>
                  <a:gd name="connsiteY23-120" fmla="*/ 13068 h 4110786"/>
                  <a:gd name="connsiteX24-121" fmla="*/ 2019755 w 4158105"/>
                  <a:gd name="connsiteY24-122" fmla="*/ 11473 h 4110786"/>
                  <a:gd name="connsiteX25-123" fmla="*/ 2019755 w 4158105"/>
                  <a:gd name="connsiteY25-124" fmla="*/ 323546 h 4110786"/>
                  <a:gd name="connsiteX26-125" fmla="*/ 668844 w 4158105"/>
                  <a:gd name="connsiteY26-126" fmla="*/ 1079241 h 4110786"/>
                  <a:gd name="connsiteX27-127" fmla="*/ 399753 w 4158105"/>
                  <a:gd name="connsiteY27-128" fmla="*/ 920125 h 4110786"/>
                  <a:gd name="connsiteX28-129" fmla="*/ 2019755 w 4158105"/>
                  <a:gd name="connsiteY28-130" fmla="*/ 11473 h 4110786"/>
                  <a:gd name="connsiteX29-131" fmla="*/ 2224543 w 4158105"/>
                  <a:gd name="connsiteY29-132" fmla="*/ 0 h 4110786"/>
                  <a:gd name="connsiteX30-133" fmla="*/ 2224351 w 4158105"/>
                  <a:gd name="connsiteY30-134" fmla="*/ 13068 h 4110786"/>
                  <a:gd name="connsiteX31-135" fmla="*/ 2106265 w 4158105"/>
                  <a:gd name="connsiteY31-136" fmla="*/ 7105 h 4110786"/>
                  <a:gd name="connsiteX32-137" fmla="*/ 2019755 w 4158105"/>
                  <a:gd name="connsiteY32-138" fmla="*/ 11473 h 4110786"/>
                  <a:gd name="connsiteX33-139" fmla="*/ 2019755 w 4158105"/>
                  <a:gd name="connsiteY33-140" fmla="*/ 2381 h 4110786"/>
                  <a:gd name="connsiteX34-141" fmla="*/ 2224543 w 4158105"/>
                  <a:gd name="connsiteY34-142" fmla="*/ 0 h 4110786"/>
                  <a:gd name="connsiteX0-143" fmla="*/ 739525 w 4228786"/>
                  <a:gd name="connsiteY0-144" fmla="*/ 1079241 h 4110786"/>
                  <a:gd name="connsiteX1-145" fmla="*/ 742648 w 4228786"/>
                  <a:gd name="connsiteY1-146" fmla="*/ 1081087 h 4110786"/>
                  <a:gd name="connsiteX2-147" fmla="*/ 647398 w 4228786"/>
                  <a:gd name="connsiteY2-148" fmla="*/ 1235869 h 4110786"/>
                  <a:gd name="connsiteX3-149" fmla="*/ 644913 w 4228786"/>
                  <a:gd name="connsiteY3-150" fmla="*/ 1234330 h 4110786"/>
                  <a:gd name="connsiteX4-151" fmla="*/ 739525 w 4228786"/>
                  <a:gd name="connsiteY4-152" fmla="*/ 1079241 h 4110786"/>
                  <a:gd name="connsiteX5-153" fmla="*/ 468805 w 4228786"/>
                  <a:gd name="connsiteY5-154" fmla="*/ 919162 h 4110786"/>
                  <a:gd name="connsiteX6-155" fmla="*/ 470434 w 4228786"/>
                  <a:gd name="connsiteY6-156" fmla="*/ 920125 h 4110786"/>
                  <a:gd name="connsiteX7-157" fmla="*/ 468805 w 4228786"/>
                  <a:gd name="connsiteY7-158" fmla="*/ 919162 h 4110786"/>
                  <a:gd name="connsiteX8-159" fmla="*/ 2176945 w 4228786"/>
                  <a:gd name="connsiteY8-160" fmla="*/ 319178 h 4110786"/>
                  <a:gd name="connsiteX9-161" fmla="*/ 2269473 w 4228786"/>
                  <a:gd name="connsiteY9-162" fmla="*/ 323850 h 4110786"/>
                  <a:gd name="connsiteX10-163" fmla="*/ 2090436 w 4228786"/>
                  <a:gd name="connsiteY10-164" fmla="*/ 323850 h 4110786"/>
                  <a:gd name="connsiteX11-165" fmla="*/ 2090436 w 4228786"/>
                  <a:gd name="connsiteY11-166" fmla="*/ 323546 h 4110786"/>
                  <a:gd name="connsiteX12-167" fmla="*/ 2176945 w 4228786"/>
                  <a:gd name="connsiteY12-168" fmla="*/ 319178 h 4110786"/>
                  <a:gd name="connsiteX13-169" fmla="*/ 2295032 w 4228786"/>
                  <a:gd name="connsiteY13-170" fmla="*/ 13068 h 4110786"/>
                  <a:gd name="connsiteX14-171" fmla="*/ 4228786 w 4228786"/>
                  <a:gd name="connsiteY14-172" fmla="*/ 2058946 h 4110786"/>
                  <a:gd name="connsiteX15-173" fmla="*/ 2176946 w 4228786"/>
                  <a:gd name="connsiteY15-174" fmla="*/ 4110786 h 4110786"/>
                  <a:gd name="connsiteX16-175" fmla="*/ 125105 w 4228786"/>
                  <a:gd name="connsiteY16-176" fmla="*/ 2058946 h 4110786"/>
                  <a:gd name="connsiteX17-177" fmla="*/ 437178 w 4228786"/>
                  <a:gd name="connsiteY17-178" fmla="*/ 2058945 h 4110786"/>
                  <a:gd name="connsiteX18-179" fmla="*/ 2176945 w 4228786"/>
                  <a:gd name="connsiteY18-180" fmla="*/ 3798712 h 4110786"/>
                  <a:gd name="connsiteX19-181" fmla="*/ 3916711 w 4228786"/>
                  <a:gd name="connsiteY19-182" fmla="*/ 2058945 h 4110786"/>
                  <a:gd name="connsiteX20-183" fmla="*/ 2269473 w 4228786"/>
                  <a:gd name="connsiteY20-184" fmla="*/ 323850 h 4110786"/>
                  <a:gd name="connsiteX21-185" fmla="*/ 2290461 w 4228786"/>
                  <a:gd name="connsiteY21-186" fmla="*/ 323850 h 4110786"/>
                  <a:gd name="connsiteX22-187" fmla="*/ 2295032 w 4228786"/>
                  <a:gd name="connsiteY22-188" fmla="*/ 13068 h 4110786"/>
                  <a:gd name="connsiteX23-189" fmla="*/ 2090436 w 4228786"/>
                  <a:gd name="connsiteY23-190" fmla="*/ 11473 h 4110786"/>
                  <a:gd name="connsiteX24-191" fmla="*/ 2090436 w 4228786"/>
                  <a:gd name="connsiteY24-192" fmla="*/ 323546 h 4110786"/>
                  <a:gd name="connsiteX25-193" fmla="*/ 739525 w 4228786"/>
                  <a:gd name="connsiteY25-194" fmla="*/ 1079241 h 4110786"/>
                  <a:gd name="connsiteX26-195" fmla="*/ 470434 w 4228786"/>
                  <a:gd name="connsiteY26-196" fmla="*/ 920125 h 4110786"/>
                  <a:gd name="connsiteX27-197" fmla="*/ 2090436 w 4228786"/>
                  <a:gd name="connsiteY27-198" fmla="*/ 11473 h 4110786"/>
                  <a:gd name="connsiteX28-199" fmla="*/ 2295224 w 4228786"/>
                  <a:gd name="connsiteY28-200" fmla="*/ 0 h 4110786"/>
                  <a:gd name="connsiteX29-201" fmla="*/ 2295032 w 4228786"/>
                  <a:gd name="connsiteY29-202" fmla="*/ 13068 h 4110786"/>
                  <a:gd name="connsiteX30-203" fmla="*/ 2176946 w 4228786"/>
                  <a:gd name="connsiteY30-204" fmla="*/ 7105 h 4110786"/>
                  <a:gd name="connsiteX31-205" fmla="*/ 2090436 w 4228786"/>
                  <a:gd name="connsiteY31-206" fmla="*/ 11473 h 4110786"/>
                  <a:gd name="connsiteX32-207" fmla="*/ 2090436 w 4228786"/>
                  <a:gd name="connsiteY32-208" fmla="*/ 2381 h 4110786"/>
                  <a:gd name="connsiteX33-209" fmla="*/ 2295224 w 4228786"/>
                  <a:gd name="connsiteY33-210" fmla="*/ 0 h 4110786"/>
                  <a:gd name="connsiteX0-211" fmla="*/ 739525 w 4228786"/>
                  <a:gd name="connsiteY0-212" fmla="*/ 1079241 h 4110786"/>
                  <a:gd name="connsiteX1-213" fmla="*/ 742648 w 4228786"/>
                  <a:gd name="connsiteY1-214" fmla="*/ 1081087 h 4110786"/>
                  <a:gd name="connsiteX2-215" fmla="*/ 647398 w 4228786"/>
                  <a:gd name="connsiteY2-216" fmla="*/ 1235869 h 4110786"/>
                  <a:gd name="connsiteX3-217" fmla="*/ 739525 w 4228786"/>
                  <a:gd name="connsiteY3-218" fmla="*/ 1079241 h 4110786"/>
                  <a:gd name="connsiteX4-219" fmla="*/ 468805 w 4228786"/>
                  <a:gd name="connsiteY4-220" fmla="*/ 919162 h 4110786"/>
                  <a:gd name="connsiteX5-221" fmla="*/ 470434 w 4228786"/>
                  <a:gd name="connsiteY5-222" fmla="*/ 920125 h 4110786"/>
                  <a:gd name="connsiteX6-223" fmla="*/ 468805 w 4228786"/>
                  <a:gd name="connsiteY6-224" fmla="*/ 919162 h 4110786"/>
                  <a:gd name="connsiteX7-225" fmla="*/ 2176945 w 4228786"/>
                  <a:gd name="connsiteY7-226" fmla="*/ 319178 h 4110786"/>
                  <a:gd name="connsiteX8-227" fmla="*/ 2269473 w 4228786"/>
                  <a:gd name="connsiteY8-228" fmla="*/ 323850 h 4110786"/>
                  <a:gd name="connsiteX9-229" fmla="*/ 2090436 w 4228786"/>
                  <a:gd name="connsiteY9-230" fmla="*/ 323850 h 4110786"/>
                  <a:gd name="connsiteX10-231" fmla="*/ 2090436 w 4228786"/>
                  <a:gd name="connsiteY10-232" fmla="*/ 323546 h 4110786"/>
                  <a:gd name="connsiteX11-233" fmla="*/ 2176945 w 4228786"/>
                  <a:gd name="connsiteY11-234" fmla="*/ 319178 h 4110786"/>
                  <a:gd name="connsiteX12-235" fmla="*/ 2295032 w 4228786"/>
                  <a:gd name="connsiteY12-236" fmla="*/ 13068 h 4110786"/>
                  <a:gd name="connsiteX13-237" fmla="*/ 4228786 w 4228786"/>
                  <a:gd name="connsiteY13-238" fmla="*/ 2058946 h 4110786"/>
                  <a:gd name="connsiteX14-239" fmla="*/ 2176946 w 4228786"/>
                  <a:gd name="connsiteY14-240" fmla="*/ 4110786 h 4110786"/>
                  <a:gd name="connsiteX15-241" fmla="*/ 125105 w 4228786"/>
                  <a:gd name="connsiteY15-242" fmla="*/ 2058946 h 4110786"/>
                  <a:gd name="connsiteX16-243" fmla="*/ 437178 w 4228786"/>
                  <a:gd name="connsiteY16-244" fmla="*/ 2058945 h 4110786"/>
                  <a:gd name="connsiteX17-245" fmla="*/ 2176945 w 4228786"/>
                  <a:gd name="connsiteY17-246" fmla="*/ 3798712 h 4110786"/>
                  <a:gd name="connsiteX18-247" fmla="*/ 3916711 w 4228786"/>
                  <a:gd name="connsiteY18-248" fmla="*/ 2058945 h 4110786"/>
                  <a:gd name="connsiteX19-249" fmla="*/ 2269473 w 4228786"/>
                  <a:gd name="connsiteY19-250" fmla="*/ 323850 h 4110786"/>
                  <a:gd name="connsiteX20-251" fmla="*/ 2290461 w 4228786"/>
                  <a:gd name="connsiteY20-252" fmla="*/ 323850 h 4110786"/>
                  <a:gd name="connsiteX21-253" fmla="*/ 2295032 w 4228786"/>
                  <a:gd name="connsiteY21-254" fmla="*/ 13068 h 4110786"/>
                  <a:gd name="connsiteX22-255" fmla="*/ 2090436 w 4228786"/>
                  <a:gd name="connsiteY22-256" fmla="*/ 11473 h 4110786"/>
                  <a:gd name="connsiteX23-257" fmla="*/ 2090436 w 4228786"/>
                  <a:gd name="connsiteY23-258" fmla="*/ 323546 h 4110786"/>
                  <a:gd name="connsiteX24-259" fmla="*/ 739525 w 4228786"/>
                  <a:gd name="connsiteY24-260" fmla="*/ 1079241 h 4110786"/>
                  <a:gd name="connsiteX25-261" fmla="*/ 470434 w 4228786"/>
                  <a:gd name="connsiteY25-262" fmla="*/ 920125 h 4110786"/>
                  <a:gd name="connsiteX26-263" fmla="*/ 2090436 w 4228786"/>
                  <a:gd name="connsiteY26-264" fmla="*/ 11473 h 4110786"/>
                  <a:gd name="connsiteX27-265" fmla="*/ 2295224 w 4228786"/>
                  <a:gd name="connsiteY27-266" fmla="*/ 0 h 4110786"/>
                  <a:gd name="connsiteX28-267" fmla="*/ 2295032 w 4228786"/>
                  <a:gd name="connsiteY28-268" fmla="*/ 13068 h 4110786"/>
                  <a:gd name="connsiteX29-269" fmla="*/ 2176946 w 4228786"/>
                  <a:gd name="connsiteY29-270" fmla="*/ 7105 h 4110786"/>
                  <a:gd name="connsiteX30-271" fmla="*/ 2090436 w 4228786"/>
                  <a:gd name="connsiteY30-272" fmla="*/ 11473 h 4110786"/>
                  <a:gd name="connsiteX31-273" fmla="*/ 2090436 w 4228786"/>
                  <a:gd name="connsiteY31-274" fmla="*/ 2381 h 4110786"/>
                  <a:gd name="connsiteX32-275" fmla="*/ 2295224 w 4228786"/>
                  <a:gd name="connsiteY32-276" fmla="*/ 0 h 4110786"/>
                  <a:gd name="connsiteX0-277" fmla="*/ 739525 w 4228786"/>
                  <a:gd name="connsiteY0-278" fmla="*/ 1079241 h 4110786"/>
                  <a:gd name="connsiteX1-279" fmla="*/ 742648 w 4228786"/>
                  <a:gd name="connsiteY1-280" fmla="*/ 1081087 h 4110786"/>
                  <a:gd name="connsiteX2-281" fmla="*/ 739525 w 4228786"/>
                  <a:gd name="connsiteY2-282" fmla="*/ 1079241 h 4110786"/>
                  <a:gd name="connsiteX3-283" fmla="*/ 468805 w 4228786"/>
                  <a:gd name="connsiteY3-284" fmla="*/ 919162 h 4110786"/>
                  <a:gd name="connsiteX4-285" fmla="*/ 470434 w 4228786"/>
                  <a:gd name="connsiteY4-286" fmla="*/ 920125 h 4110786"/>
                  <a:gd name="connsiteX5-287" fmla="*/ 468805 w 4228786"/>
                  <a:gd name="connsiteY5-288" fmla="*/ 919162 h 4110786"/>
                  <a:gd name="connsiteX6-289" fmla="*/ 2176945 w 4228786"/>
                  <a:gd name="connsiteY6-290" fmla="*/ 319178 h 4110786"/>
                  <a:gd name="connsiteX7-291" fmla="*/ 2269473 w 4228786"/>
                  <a:gd name="connsiteY7-292" fmla="*/ 323850 h 4110786"/>
                  <a:gd name="connsiteX8-293" fmla="*/ 2090436 w 4228786"/>
                  <a:gd name="connsiteY8-294" fmla="*/ 323850 h 4110786"/>
                  <a:gd name="connsiteX9-295" fmla="*/ 2090436 w 4228786"/>
                  <a:gd name="connsiteY9-296" fmla="*/ 323546 h 4110786"/>
                  <a:gd name="connsiteX10-297" fmla="*/ 2176945 w 4228786"/>
                  <a:gd name="connsiteY10-298" fmla="*/ 319178 h 4110786"/>
                  <a:gd name="connsiteX11-299" fmla="*/ 2295032 w 4228786"/>
                  <a:gd name="connsiteY11-300" fmla="*/ 13068 h 4110786"/>
                  <a:gd name="connsiteX12-301" fmla="*/ 4228786 w 4228786"/>
                  <a:gd name="connsiteY12-302" fmla="*/ 2058946 h 4110786"/>
                  <a:gd name="connsiteX13-303" fmla="*/ 2176946 w 4228786"/>
                  <a:gd name="connsiteY13-304" fmla="*/ 4110786 h 4110786"/>
                  <a:gd name="connsiteX14-305" fmla="*/ 125105 w 4228786"/>
                  <a:gd name="connsiteY14-306" fmla="*/ 2058946 h 4110786"/>
                  <a:gd name="connsiteX15-307" fmla="*/ 437178 w 4228786"/>
                  <a:gd name="connsiteY15-308" fmla="*/ 2058945 h 4110786"/>
                  <a:gd name="connsiteX16-309" fmla="*/ 2176945 w 4228786"/>
                  <a:gd name="connsiteY16-310" fmla="*/ 3798712 h 4110786"/>
                  <a:gd name="connsiteX17-311" fmla="*/ 3916711 w 4228786"/>
                  <a:gd name="connsiteY17-312" fmla="*/ 2058945 h 4110786"/>
                  <a:gd name="connsiteX18-313" fmla="*/ 2269473 w 4228786"/>
                  <a:gd name="connsiteY18-314" fmla="*/ 323850 h 4110786"/>
                  <a:gd name="connsiteX19-315" fmla="*/ 2290461 w 4228786"/>
                  <a:gd name="connsiteY19-316" fmla="*/ 323850 h 4110786"/>
                  <a:gd name="connsiteX20-317" fmla="*/ 2295032 w 4228786"/>
                  <a:gd name="connsiteY20-318" fmla="*/ 13068 h 4110786"/>
                  <a:gd name="connsiteX21-319" fmla="*/ 2090436 w 4228786"/>
                  <a:gd name="connsiteY21-320" fmla="*/ 11473 h 4110786"/>
                  <a:gd name="connsiteX22-321" fmla="*/ 2090436 w 4228786"/>
                  <a:gd name="connsiteY22-322" fmla="*/ 323546 h 4110786"/>
                  <a:gd name="connsiteX23-323" fmla="*/ 739525 w 4228786"/>
                  <a:gd name="connsiteY23-324" fmla="*/ 1079241 h 4110786"/>
                  <a:gd name="connsiteX24-325" fmla="*/ 470434 w 4228786"/>
                  <a:gd name="connsiteY24-326" fmla="*/ 920125 h 4110786"/>
                  <a:gd name="connsiteX25-327" fmla="*/ 2090436 w 4228786"/>
                  <a:gd name="connsiteY25-328" fmla="*/ 11473 h 4110786"/>
                  <a:gd name="connsiteX26-329" fmla="*/ 2295224 w 4228786"/>
                  <a:gd name="connsiteY26-330" fmla="*/ 0 h 4110786"/>
                  <a:gd name="connsiteX27-331" fmla="*/ 2295032 w 4228786"/>
                  <a:gd name="connsiteY27-332" fmla="*/ 13068 h 4110786"/>
                  <a:gd name="connsiteX28-333" fmla="*/ 2176946 w 4228786"/>
                  <a:gd name="connsiteY28-334" fmla="*/ 7105 h 4110786"/>
                  <a:gd name="connsiteX29-335" fmla="*/ 2090436 w 4228786"/>
                  <a:gd name="connsiteY29-336" fmla="*/ 11473 h 4110786"/>
                  <a:gd name="connsiteX30-337" fmla="*/ 2090436 w 4228786"/>
                  <a:gd name="connsiteY30-338" fmla="*/ 2381 h 4110786"/>
                  <a:gd name="connsiteX31-339" fmla="*/ 2295224 w 4228786"/>
                  <a:gd name="connsiteY31-340" fmla="*/ 0 h 4110786"/>
                  <a:gd name="connsiteX0-341" fmla="*/ 739525 w 4228786"/>
                  <a:gd name="connsiteY0-342" fmla="*/ 1079241 h 4110786"/>
                  <a:gd name="connsiteX1-343" fmla="*/ 742648 w 4228786"/>
                  <a:gd name="connsiteY1-344" fmla="*/ 1081087 h 4110786"/>
                  <a:gd name="connsiteX2-345" fmla="*/ 739525 w 4228786"/>
                  <a:gd name="connsiteY2-346" fmla="*/ 1079241 h 4110786"/>
                  <a:gd name="connsiteX3-347" fmla="*/ 468805 w 4228786"/>
                  <a:gd name="connsiteY3-348" fmla="*/ 919162 h 4110786"/>
                  <a:gd name="connsiteX4-349" fmla="*/ 470434 w 4228786"/>
                  <a:gd name="connsiteY4-350" fmla="*/ 920125 h 4110786"/>
                  <a:gd name="connsiteX5-351" fmla="*/ 468805 w 4228786"/>
                  <a:gd name="connsiteY5-352" fmla="*/ 919162 h 4110786"/>
                  <a:gd name="connsiteX6-353" fmla="*/ 2176945 w 4228786"/>
                  <a:gd name="connsiteY6-354" fmla="*/ 319178 h 4110786"/>
                  <a:gd name="connsiteX7-355" fmla="*/ 2269473 w 4228786"/>
                  <a:gd name="connsiteY7-356" fmla="*/ 323850 h 4110786"/>
                  <a:gd name="connsiteX8-357" fmla="*/ 2090436 w 4228786"/>
                  <a:gd name="connsiteY8-358" fmla="*/ 323850 h 4110786"/>
                  <a:gd name="connsiteX9-359" fmla="*/ 2090436 w 4228786"/>
                  <a:gd name="connsiteY9-360" fmla="*/ 323546 h 4110786"/>
                  <a:gd name="connsiteX10-361" fmla="*/ 2176945 w 4228786"/>
                  <a:gd name="connsiteY10-362" fmla="*/ 319178 h 4110786"/>
                  <a:gd name="connsiteX11-363" fmla="*/ 2295032 w 4228786"/>
                  <a:gd name="connsiteY11-364" fmla="*/ 13068 h 4110786"/>
                  <a:gd name="connsiteX12-365" fmla="*/ 4228786 w 4228786"/>
                  <a:gd name="connsiteY12-366" fmla="*/ 2058946 h 4110786"/>
                  <a:gd name="connsiteX13-367" fmla="*/ 2176946 w 4228786"/>
                  <a:gd name="connsiteY13-368" fmla="*/ 4110786 h 4110786"/>
                  <a:gd name="connsiteX14-369" fmla="*/ 125105 w 4228786"/>
                  <a:gd name="connsiteY14-370" fmla="*/ 2058946 h 4110786"/>
                  <a:gd name="connsiteX15-371" fmla="*/ 437178 w 4228786"/>
                  <a:gd name="connsiteY15-372" fmla="*/ 2058945 h 4110786"/>
                  <a:gd name="connsiteX16-373" fmla="*/ 2176945 w 4228786"/>
                  <a:gd name="connsiteY16-374" fmla="*/ 3798712 h 4110786"/>
                  <a:gd name="connsiteX17-375" fmla="*/ 3916711 w 4228786"/>
                  <a:gd name="connsiteY17-376" fmla="*/ 2058945 h 4110786"/>
                  <a:gd name="connsiteX18-377" fmla="*/ 2269473 w 4228786"/>
                  <a:gd name="connsiteY18-378" fmla="*/ 323850 h 4110786"/>
                  <a:gd name="connsiteX19-379" fmla="*/ 2290461 w 4228786"/>
                  <a:gd name="connsiteY19-380" fmla="*/ 323850 h 4110786"/>
                  <a:gd name="connsiteX20-381" fmla="*/ 2295032 w 4228786"/>
                  <a:gd name="connsiteY20-382" fmla="*/ 13068 h 4110786"/>
                  <a:gd name="connsiteX21-383" fmla="*/ 2090436 w 4228786"/>
                  <a:gd name="connsiteY21-384" fmla="*/ 11473 h 4110786"/>
                  <a:gd name="connsiteX22-385" fmla="*/ 2090436 w 4228786"/>
                  <a:gd name="connsiteY22-386" fmla="*/ 323546 h 4110786"/>
                  <a:gd name="connsiteX23-387" fmla="*/ 739525 w 4228786"/>
                  <a:gd name="connsiteY23-388" fmla="*/ 1079241 h 4110786"/>
                  <a:gd name="connsiteX24-389" fmla="*/ 470434 w 4228786"/>
                  <a:gd name="connsiteY24-390" fmla="*/ 920125 h 4110786"/>
                  <a:gd name="connsiteX25-391" fmla="*/ 2090436 w 4228786"/>
                  <a:gd name="connsiteY25-392" fmla="*/ 11473 h 4110786"/>
                  <a:gd name="connsiteX26-393" fmla="*/ 2295224 w 4228786"/>
                  <a:gd name="connsiteY26-394" fmla="*/ 0 h 4110786"/>
                  <a:gd name="connsiteX27-395" fmla="*/ 2176946 w 4228786"/>
                  <a:gd name="connsiteY27-396" fmla="*/ 7105 h 4110786"/>
                  <a:gd name="connsiteX28-397" fmla="*/ 2090436 w 4228786"/>
                  <a:gd name="connsiteY28-398" fmla="*/ 11473 h 4110786"/>
                  <a:gd name="connsiteX29-399" fmla="*/ 2090436 w 4228786"/>
                  <a:gd name="connsiteY29-400" fmla="*/ 2381 h 4110786"/>
                  <a:gd name="connsiteX30-401" fmla="*/ 2295224 w 4228786"/>
                  <a:gd name="connsiteY30-402" fmla="*/ 0 h 4110786"/>
                  <a:gd name="connsiteX0-403" fmla="*/ 739525 w 4228949"/>
                  <a:gd name="connsiteY0-404" fmla="*/ 1079241 h 4110786"/>
                  <a:gd name="connsiteX1-405" fmla="*/ 742648 w 4228949"/>
                  <a:gd name="connsiteY1-406" fmla="*/ 1081087 h 4110786"/>
                  <a:gd name="connsiteX2-407" fmla="*/ 739525 w 4228949"/>
                  <a:gd name="connsiteY2-408" fmla="*/ 1079241 h 4110786"/>
                  <a:gd name="connsiteX3-409" fmla="*/ 468805 w 4228949"/>
                  <a:gd name="connsiteY3-410" fmla="*/ 919162 h 4110786"/>
                  <a:gd name="connsiteX4-411" fmla="*/ 470434 w 4228949"/>
                  <a:gd name="connsiteY4-412" fmla="*/ 920125 h 4110786"/>
                  <a:gd name="connsiteX5-413" fmla="*/ 468805 w 4228949"/>
                  <a:gd name="connsiteY5-414" fmla="*/ 919162 h 4110786"/>
                  <a:gd name="connsiteX6-415" fmla="*/ 2176945 w 4228949"/>
                  <a:gd name="connsiteY6-416" fmla="*/ 319178 h 4110786"/>
                  <a:gd name="connsiteX7-417" fmla="*/ 2269473 w 4228949"/>
                  <a:gd name="connsiteY7-418" fmla="*/ 323850 h 4110786"/>
                  <a:gd name="connsiteX8-419" fmla="*/ 2090436 w 4228949"/>
                  <a:gd name="connsiteY8-420" fmla="*/ 323850 h 4110786"/>
                  <a:gd name="connsiteX9-421" fmla="*/ 2090436 w 4228949"/>
                  <a:gd name="connsiteY9-422" fmla="*/ 323546 h 4110786"/>
                  <a:gd name="connsiteX10-423" fmla="*/ 2176945 w 4228949"/>
                  <a:gd name="connsiteY10-424" fmla="*/ 319178 h 4110786"/>
                  <a:gd name="connsiteX11-425" fmla="*/ 2290461 w 4228949"/>
                  <a:gd name="connsiteY11-426" fmla="*/ 323850 h 4110786"/>
                  <a:gd name="connsiteX12-427" fmla="*/ 4228786 w 4228949"/>
                  <a:gd name="connsiteY12-428" fmla="*/ 2058946 h 4110786"/>
                  <a:gd name="connsiteX13-429" fmla="*/ 2176946 w 4228949"/>
                  <a:gd name="connsiteY13-430" fmla="*/ 4110786 h 4110786"/>
                  <a:gd name="connsiteX14-431" fmla="*/ 125105 w 4228949"/>
                  <a:gd name="connsiteY14-432" fmla="*/ 2058946 h 4110786"/>
                  <a:gd name="connsiteX15-433" fmla="*/ 437178 w 4228949"/>
                  <a:gd name="connsiteY15-434" fmla="*/ 2058945 h 4110786"/>
                  <a:gd name="connsiteX16-435" fmla="*/ 2176945 w 4228949"/>
                  <a:gd name="connsiteY16-436" fmla="*/ 3798712 h 4110786"/>
                  <a:gd name="connsiteX17-437" fmla="*/ 3916711 w 4228949"/>
                  <a:gd name="connsiteY17-438" fmla="*/ 2058945 h 4110786"/>
                  <a:gd name="connsiteX18-439" fmla="*/ 2269473 w 4228949"/>
                  <a:gd name="connsiteY18-440" fmla="*/ 323850 h 4110786"/>
                  <a:gd name="connsiteX19-441" fmla="*/ 2290461 w 4228949"/>
                  <a:gd name="connsiteY19-442" fmla="*/ 323850 h 4110786"/>
                  <a:gd name="connsiteX20-443" fmla="*/ 2090436 w 4228949"/>
                  <a:gd name="connsiteY20-444" fmla="*/ 11473 h 4110786"/>
                  <a:gd name="connsiteX21-445" fmla="*/ 2090436 w 4228949"/>
                  <a:gd name="connsiteY21-446" fmla="*/ 323546 h 4110786"/>
                  <a:gd name="connsiteX22-447" fmla="*/ 739525 w 4228949"/>
                  <a:gd name="connsiteY22-448" fmla="*/ 1079241 h 4110786"/>
                  <a:gd name="connsiteX23-449" fmla="*/ 470434 w 4228949"/>
                  <a:gd name="connsiteY23-450" fmla="*/ 920125 h 4110786"/>
                  <a:gd name="connsiteX24-451" fmla="*/ 2090436 w 4228949"/>
                  <a:gd name="connsiteY24-452" fmla="*/ 11473 h 4110786"/>
                  <a:gd name="connsiteX25-453" fmla="*/ 2295224 w 4228949"/>
                  <a:gd name="connsiteY25-454" fmla="*/ 0 h 4110786"/>
                  <a:gd name="connsiteX26-455" fmla="*/ 2176946 w 4228949"/>
                  <a:gd name="connsiteY26-456" fmla="*/ 7105 h 4110786"/>
                  <a:gd name="connsiteX27-457" fmla="*/ 2090436 w 4228949"/>
                  <a:gd name="connsiteY27-458" fmla="*/ 11473 h 4110786"/>
                  <a:gd name="connsiteX28-459" fmla="*/ 2090436 w 4228949"/>
                  <a:gd name="connsiteY28-460" fmla="*/ 2381 h 4110786"/>
                  <a:gd name="connsiteX29-461" fmla="*/ 2295224 w 4228949"/>
                  <a:gd name="connsiteY29-462" fmla="*/ 0 h 4110786"/>
                  <a:gd name="connsiteX0-463" fmla="*/ 739525 w 4228949"/>
                  <a:gd name="connsiteY0-464" fmla="*/ 1076860 h 4108405"/>
                  <a:gd name="connsiteX1-465" fmla="*/ 742648 w 4228949"/>
                  <a:gd name="connsiteY1-466" fmla="*/ 1078706 h 4108405"/>
                  <a:gd name="connsiteX2-467" fmla="*/ 739525 w 4228949"/>
                  <a:gd name="connsiteY2-468" fmla="*/ 1076860 h 4108405"/>
                  <a:gd name="connsiteX3-469" fmla="*/ 468805 w 4228949"/>
                  <a:gd name="connsiteY3-470" fmla="*/ 916781 h 4108405"/>
                  <a:gd name="connsiteX4-471" fmla="*/ 470434 w 4228949"/>
                  <a:gd name="connsiteY4-472" fmla="*/ 917744 h 4108405"/>
                  <a:gd name="connsiteX5-473" fmla="*/ 468805 w 4228949"/>
                  <a:gd name="connsiteY5-474" fmla="*/ 916781 h 4108405"/>
                  <a:gd name="connsiteX6-475" fmla="*/ 2176945 w 4228949"/>
                  <a:gd name="connsiteY6-476" fmla="*/ 316797 h 4108405"/>
                  <a:gd name="connsiteX7-477" fmla="*/ 2269473 w 4228949"/>
                  <a:gd name="connsiteY7-478" fmla="*/ 321469 h 4108405"/>
                  <a:gd name="connsiteX8-479" fmla="*/ 2090436 w 4228949"/>
                  <a:gd name="connsiteY8-480" fmla="*/ 321469 h 4108405"/>
                  <a:gd name="connsiteX9-481" fmla="*/ 2090436 w 4228949"/>
                  <a:gd name="connsiteY9-482" fmla="*/ 321165 h 4108405"/>
                  <a:gd name="connsiteX10-483" fmla="*/ 2176945 w 4228949"/>
                  <a:gd name="connsiteY10-484" fmla="*/ 316797 h 4108405"/>
                  <a:gd name="connsiteX11-485" fmla="*/ 2290461 w 4228949"/>
                  <a:gd name="connsiteY11-486" fmla="*/ 321469 h 4108405"/>
                  <a:gd name="connsiteX12-487" fmla="*/ 4228786 w 4228949"/>
                  <a:gd name="connsiteY12-488" fmla="*/ 2056565 h 4108405"/>
                  <a:gd name="connsiteX13-489" fmla="*/ 2176946 w 4228949"/>
                  <a:gd name="connsiteY13-490" fmla="*/ 4108405 h 4108405"/>
                  <a:gd name="connsiteX14-491" fmla="*/ 125105 w 4228949"/>
                  <a:gd name="connsiteY14-492" fmla="*/ 2056565 h 4108405"/>
                  <a:gd name="connsiteX15-493" fmla="*/ 437178 w 4228949"/>
                  <a:gd name="connsiteY15-494" fmla="*/ 2056564 h 4108405"/>
                  <a:gd name="connsiteX16-495" fmla="*/ 2176945 w 4228949"/>
                  <a:gd name="connsiteY16-496" fmla="*/ 3796331 h 4108405"/>
                  <a:gd name="connsiteX17-497" fmla="*/ 3916711 w 4228949"/>
                  <a:gd name="connsiteY17-498" fmla="*/ 2056564 h 4108405"/>
                  <a:gd name="connsiteX18-499" fmla="*/ 2269473 w 4228949"/>
                  <a:gd name="connsiteY18-500" fmla="*/ 321469 h 4108405"/>
                  <a:gd name="connsiteX19-501" fmla="*/ 2290461 w 4228949"/>
                  <a:gd name="connsiteY19-502" fmla="*/ 321469 h 4108405"/>
                  <a:gd name="connsiteX20-503" fmla="*/ 2090436 w 4228949"/>
                  <a:gd name="connsiteY20-504" fmla="*/ 9092 h 4108405"/>
                  <a:gd name="connsiteX21-505" fmla="*/ 2090436 w 4228949"/>
                  <a:gd name="connsiteY21-506" fmla="*/ 321165 h 4108405"/>
                  <a:gd name="connsiteX22-507" fmla="*/ 739525 w 4228949"/>
                  <a:gd name="connsiteY22-508" fmla="*/ 1076860 h 4108405"/>
                  <a:gd name="connsiteX23-509" fmla="*/ 470434 w 4228949"/>
                  <a:gd name="connsiteY23-510" fmla="*/ 917744 h 4108405"/>
                  <a:gd name="connsiteX24-511" fmla="*/ 2090436 w 4228949"/>
                  <a:gd name="connsiteY24-512" fmla="*/ 9092 h 4108405"/>
                  <a:gd name="connsiteX25-513" fmla="*/ 2090436 w 4228949"/>
                  <a:gd name="connsiteY25-514" fmla="*/ 0 h 4108405"/>
                  <a:gd name="connsiteX26-515" fmla="*/ 2176946 w 4228949"/>
                  <a:gd name="connsiteY26-516" fmla="*/ 4724 h 4108405"/>
                  <a:gd name="connsiteX27-517" fmla="*/ 2090436 w 4228949"/>
                  <a:gd name="connsiteY27-518" fmla="*/ 9092 h 4108405"/>
                  <a:gd name="connsiteX28-519" fmla="*/ 2090436 w 4228949"/>
                  <a:gd name="connsiteY28-520" fmla="*/ 0 h 4108405"/>
                  <a:gd name="connsiteX0-521" fmla="*/ 739525 w 4228949"/>
                  <a:gd name="connsiteY0-522" fmla="*/ 1076860 h 4108405"/>
                  <a:gd name="connsiteX1-523" fmla="*/ 742648 w 4228949"/>
                  <a:gd name="connsiteY1-524" fmla="*/ 1078706 h 4108405"/>
                  <a:gd name="connsiteX2-525" fmla="*/ 739525 w 4228949"/>
                  <a:gd name="connsiteY2-526" fmla="*/ 1076860 h 4108405"/>
                  <a:gd name="connsiteX3-527" fmla="*/ 468805 w 4228949"/>
                  <a:gd name="connsiteY3-528" fmla="*/ 916781 h 4108405"/>
                  <a:gd name="connsiteX4-529" fmla="*/ 470434 w 4228949"/>
                  <a:gd name="connsiteY4-530" fmla="*/ 917744 h 4108405"/>
                  <a:gd name="connsiteX5-531" fmla="*/ 468805 w 4228949"/>
                  <a:gd name="connsiteY5-532" fmla="*/ 916781 h 4108405"/>
                  <a:gd name="connsiteX6-533" fmla="*/ 2176945 w 4228949"/>
                  <a:gd name="connsiteY6-534" fmla="*/ 316797 h 4108405"/>
                  <a:gd name="connsiteX7-535" fmla="*/ 2269473 w 4228949"/>
                  <a:gd name="connsiteY7-536" fmla="*/ 321469 h 4108405"/>
                  <a:gd name="connsiteX8-537" fmla="*/ 2090436 w 4228949"/>
                  <a:gd name="connsiteY8-538" fmla="*/ 321469 h 4108405"/>
                  <a:gd name="connsiteX9-539" fmla="*/ 2090436 w 4228949"/>
                  <a:gd name="connsiteY9-540" fmla="*/ 321165 h 4108405"/>
                  <a:gd name="connsiteX10-541" fmla="*/ 2176945 w 4228949"/>
                  <a:gd name="connsiteY10-542" fmla="*/ 316797 h 4108405"/>
                  <a:gd name="connsiteX11-543" fmla="*/ 2290461 w 4228949"/>
                  <a:gd name="connsiteY11-544" fmla="*/ 321469 h 4108405"/>
                  <a:gd name="connsiteX12-545" fmla="*/ 4228786 w 4228949"/>
                  <a:gd name="connsiteY12-546" fmla="*/ 2056565 h 4108405"/>
                  <a:gd name="connsiteX13-547" fmla="*/ 2176946 w 4228949"/>
                  <a:gd name="connsiteY13-548" fmla="*/ 4108405 h 4108405"/>
                  <a:gd name="connsiteX14-549" fmla="*/ 125105 w 4228949"/>
                  <a:gd name="connsiteY14-550" fmla="*/ 2056565 h 4108405"/>
                  <a:gd name="connsiteX15-551" fmla="*/ 437178 w 4228949"/>
                  <a:gd name="connsiteY15-552" fmla="*/ 2056564 h 4108405"/>
                  <a:gd name="connsiteX16-553" fmla="*/ 2176945 w 4228949"/>
                  <a:gd name="connsiteY16-554" fmla="*/ 3796331 h 4108405"/>
                  <a:gd name="connsiteX17-555" fmla="*/ 3916711 w 4228949"/>
                  <a:gd name="connsiteY17-556" fmla="*/ 2056564 h 4108405"/>
                  <a:gd name="connsiteX18-557" fmla="*/ 2269473 w 4228949"/>
                  <a:gd name="connsiteY18-558" fmla="*/ 321469 h 4108405"/>
                  <a:gd name="connsiteX19-559" fmla="*/ 2290461 w 4228949"/>
                  <a:gd name="connsiteY19-560" fmla="*/ 321469 h 4108405"/>
                  <a:gd name="connsiteX20-561" fmla="*/ 2090436 w 4228949"/>
                  <a:gd name="connsiteY20-562" fmla="*/ 9092 h 4108405"/>
                  <a:gd name="connsiteX21-563" fmla="*/ 2090436 w 4228949"/>
                  <a:gd name="connsiteY21-564" fmla="*/ 321165 h 4108405"/>
                  <a:gd name="connsiteX22-565" fmla="*/ 739525 w 4228949"/>
                  <a:gd name="connsiteY22-566" fmla="*/ 1076860 h 4108405"/>
                  <a:gd name="connsiteX23-567" fmla="*/ 470434 w 4228949"/>
                  <a:gd name="connsiteY23-568" fmla="*/ 917744 h 4108405"/>
                  <a:gd name="connsiteX24-569" fmla="*/ 2090436 w 4228949"/>
                  <a:gd name="connsiteY24-570" fmla="*/ 9092 h 4108405"/>
                  <a:gd name="connsiteX25-571" fmla="*/ 2090436 w 4228949"/>
                  <a:gd name="connsiteY25-572" fmla="*/ 0 h 4108405"/>
                  <a:gd name="connsiteX26-573" fmla="*/ 2090436 w 4228949"/>
                  <a:gd name="connsiteY26-574" fmla="*/ 9092 h 4108405"/>
                  <a:gd name="connsiteX27-575" fmla="*/ 2090436 w 4228949"/>
                  <a:gd name="connsiteY27-576" fmla="*/ 0 h 4108405"/>
                  <a:gd name="connsiteX0-577" fmla="*/ 739525 w 4228925"/>
                  <a:gd name="connsiteY0-578" fmla="*/ 1076860 h 4108405"/>
                  <a:gd name="connsiteX1-579" fmla="*/ 742648 w 4228925"/>
                  <a:gd name="connsiteY1-580" fmla="*/ 1078706 h 4108405"/>
                  <a:gd name="connsiteX2-581" fmla="*/ 739525 w 4228925"/>
                  <a:gd name="connsiteY2-582" fmla="*/ 1076860 h 4108405"/>
                  <a:gd name="connsiteX3-583" fmla="*/ 468805 w 4228925"/>
                  <a:gd name="connsiteY3-584" fmla="*/ 916781 h 4108405"/>
                  <a:gd name="connsiteX4-585" fmla="*/ 470434 w 4228925"/>
                  <a:gd name="connsiteY4-586" fmla="*/ 917744 h 4108405"/>
                  <a:gd name="connsiteX5-587" fmla="*/ 468805 w 4228925"/>
                  <a:gd name="connsiteY5-588" fmla="*/ 916781 h 4108405"/>
                  <a:gd name="connsiteX6-589" fmla="*/ 2176945 w 4228925"/>
                  <a:gd name="connsiteY6-590" fmla="*/ 316797 h 4108405"/>
                  <a:gd name="connsiteX7-591" fmla="*/ 2269473 w 4228925"/>
                  <a:gd name="connsiteY7-592" fmla="*/ 321469 h 4108405"/>
                  <a:gd name="connsiteX8-593" fmla="*/ 2090436 w 4228925"/>
                  <a:gd name="connsiteY8-594" fmla="*/ 321469 h 4108405"/>
                  <a:gd name="connsiteX9-595" fmla="*/ 2090436 w 4228925"/>
                  <a:gd name="connsiteY9-596" fmla="*/ 321165 h 4108405"/>
                  <a:gd name="connsiteX10-597" fmla="*/ 2176945 w 4228925"/>
                  <a:gd name="connsiteY10-598" fmla="*/ 316797 h 4108405"/>
                  <a:gd name="connsiteX11-599" fmla="*/ 2290461 w 4228925"/>
                  <a:gd name="connsiteY11-600" fmla="*/ 321469 h 4108405"/>
                  <a:gd name="connsiteX12-601" fmla="*/ 4228786 w 4228925"/>
                  <a:gd name="connsiteY12-602" fmla="*/ 2056565 h 4108405"/>
                  <a:gd name="connsiteX13-603" fmla="*/ 2176946 w 4228925"/>
                  <a:gd name="connsiteY13-604" fmla="*/ 4108405 h 4108405"/>
                  <a:gd name="connsiteX14-605" fmla="*/ 125105 w 4228925"/>
                  <a:gd name="connsiteY14-606" fmla="*/ 2056565 h 4108405"/>
                  <a:gd name="connsiteX15-607" fmla="*/ 437178 w 4228925"/>
                  <a:gd name="connsiteY15-608" fmla="*/ 2056564 h 4108405"/>
                  <a:gd name="connsiteX16-609" fmla="*/ 2176945 w 4228925"/>
                  <a:gd name="connsiteY16-610" fmla="*/ 3796331 h 4108405"/>
                  <a:gd name="connsiteX17-611" fmla="*/ 3916711 w 4228925"/>
                  <a:gd name="connsiteY17-612" fmla="*/ 2056564 h 4108405"/>
                  <a:gd name="connsiteX18-613" fmla="*/ 2290461 w 4228925"/>
                  <a:gd name="connsiteY18-614" fmla="*/ 321469 h 4108405"/>
                  <a:gd name="connsiteX19-615" fmla="*/ 2090436 w 4228925"/>
                  <a:gd name="connsiteY19-616" fmla="*/ 9092 h 4108405"/>
                  <a:gd name="connsiteX20-617" fmla="*/ 2090436 w 4228925"/>
                  <a:gd name="connsiteY20-618" fmla="*/ 321165 h 4108405"/>
                  <a:gd name="connsiteX21-619" fmla="*/ 739525 w 4228925"/>
                  <a:gd name="connsiteY21-620" fmla="*/ 1076860 h 4108405"/>
                  <a:gd name="connsiteX22-621" fmla="*/ 470434 w 4228925"/>
                  <a:gd name="connsiteY22-622" fmla="*/ 917744 h 4108405"/>
                  <a:gd name="connsiteX23-623" fmla="*/ 2090436 w 4228925"/>
                  <a:gd name="connsiteY23-624" fmla="*/ 9092 h 4108405"/>
                  <a:gd name="connsiteX24-625" fmla="*/ 2090436 w 4228925"/>
                  <a:gd name="connsiteY24-626" fmla="*/ 0 h 4108405"/>
                  <a:gd name="connsiteX25-627" fmla="*/ 2090436 w 4228925"/>
                  <a:gd name="connsiteY25-628" fmla="*/ 9092 h 4108405"/>
                  <a:gd name="connsiteX26-629" fmla="*/ 2090436 w 4228925"/>
                  <a:gd name="connsiteY26-630" fmla="*/ 0 h 4108405"/>
                  <a:gd name="connsiteX0-631" fmla="*/ 739525 w 4228925"/>
                  <a:gd name="connsiteY0-632" fmla="*/ 1076860 h 4108405"/>
                  <a:gd name="connsiteX1-633" fmla="*/ 742648 w 4228925"/>
                  <a:gd name="connsiteY1-634" fmla="*/ 1078706 h 4108405"/>
                  <a:gd name="connsiteX2-635" fmla="*/ 739525 w 4228925"/>
                  <a:gd name="connsiteY2-636" fmla="*/ 1076860 h 4108405"/>
                  <a:gd name="connsiteX3-637" fmla="*/ 468805 w 4228925"/>
                  <a:gd name="connsiteY3-638" fmla="*/ 916781 h 4108405"/>
                  <a:gd name="connsiteX4-639" fmla="*/ 470434 w 4228925"/>
                  <a:gd name="connsiteY4-640" fmla="*/ 917744 h 4108405"/>
                  <a:gd name="connsiteX5-641" fmla="*/ 468805 w 4228925"/>
                  <a:gd name="connsiteY5-642" fmla="*/ 916781 h 4108405"/>
                  <a:gd name="connsiteX6-643" fmla="*/ 2176945 w 4228925"/>
                  <a:gd name="connsiteY6-644" fmla="*/ 316797 h 4108405"/>
                  <a:gd name="connsiteX7-645" fmla="*/ 2090436 w 4228925"/>
                  <a:gd name="connsiteY7-646" fmla="*/ 321469 h 4108405"/>
                  <a:gd name="connsiteX8-647" fmla="*/ 2090436 w 4228925"/>
                  <a:gd name="connsiteY8-648" fmla="*/ 321165 h 4108405"/>
                  <a:gd name="connsiteX9-649" fmla="*/ 2176945 w 4228925"/>
                  <a:gd name="connsiteY9-650" fmla="*/ 316797 h 4108405"/>
                  <a:gd name="connsiteX10-651" fmla="*/ 2290461 w 4228925"/>
                  <a:gd name="connsiteY10-652" fmla="*/ 321469 h 4108405"/>
                  <a:gd name="connsiteX11-653" fmla="*/ 4228786 w 4228925"/>
                  <a:gd name="connsiteY11-654" fmla="*/ 2056565 h 4108405"/>
                  <a:gd name="connsiteX12-655" fmla="*/ 2176946 w 4228925"/>
                  <a:gd name="connsiteY12-656" fmla="*/ 4108405 h 4108405"/>
                  <a:gd name="connsiteX13-657" fmla="*/ 125105 w 4228925"/>
                  <a:gd name="connsiteY13-658" fmla="*/ 2056565 h 4108405"/>
                  <a:gd name="connsiteX14-659" fmla="*/ 437178 w 4228925"/>
                  <a:gd name="connsiteY14-660" fmla="*/ 2056564 h 4108405"/>
                  <a:gd name="connsiteX15-661" fmla="*/ 2176945 w 4228925"/>
                  <a:gd name="connsiteY15-662" fmla="*/ 3796331 h 4108405"/>
                  <a:gd name="connsiteX16-663" fmla="*/ 3916711 w 4228925"/>
                  <a:gd name="connsiteY16-664" fmla="*/ 2056564 h 4108405"/>
                  <a:gd name="connsiteX17-665" fmla="*/ 2290461 w 4228925"/>
                  <a:gd name="connsiteY17-666" fmla="*/ 321469 h 4108405"/>
                  <a:gd name="connsiteX18-667" fmla="*/ 2090436 w 4228925"/>
                  <a:gd name="connsiteY18-668" fmla="*/ 9092 h 4108405"/>
                  <a:gd name="connsiteX19-669" fmla="*/ 2090436 w 4228925"/>
                  <a:gd name="connsiteY19-670" fmla="*/ 321165 h 4108405"/>
                  <a:gd name="connsiteX20-671" fmla="*/ 739525 w 4228925"/>
                  <a:gd name="connsiteY20-672" fmla="*/ 1076860 h 4108405"/>
                  <a:gd name="connsiteX21-673" fmla="*/ 470434 w 4228925"/>
                  <a:gd name="connsiteY21-674" fmla="*/ 917744 h 4108405"/>
                  <a:gd name="connsiteX22-675" fmla="*/ 2090436 w 4228925"/>
                  <a:gd name="connsiteY22-676" fmla="*/ 9092 h 4108405"/>
                  <a:gd name="connsiteX23-677" fmla="*/ 2090436 w 4228925"/>
                  <a:gd name="connsiteY23-678" fmla="*/ 0 h 4108405"/>
                  <a:gd name="connsiteX24-679" fmla="*/ 2090436 w 4228925"/>
                  <a:gd name="connsiteY24-680" fmla="*/ 9092 h 4108405"/>
                  <a:gd name="connsiteX25-681" fmla="*/ 2090436 w 4228925"/>
                  <a:gd name="connsiteY25-682" fmla="*/ 0 h 4108405"/>
                  <a:gd name="connsiteX0-683" fmla="*/ 739525 w 4228925"/>
                  <a:gd name="connsiteY0-684" fmla="*/ 1076860 h 4108405"/>
                  <a:gd name="connsiteX1-685" fmla="*/ 742648 w 4228925"/>
                  <a:gd name="connsiteY1-686" fmla="*/ 1078706 h 4108405"/>
                  <a:gd name="connsiteX2-687" fmla="*/ 739525 w 4228925"/>
                  <a:gd name="connsiteY2-688" fmla="*/ 1076860 h 4108405"/>
                  <a:gd name="connsiteX3-689" fmla="*/ 468805 w 4228925"/>
                  <a:gd name="connsiteY3-690" fmla="*/ 916781 h 4108405"/>
                  <a:gd name="connsiteX4-691" fmla="*/ 470434 w 4228925"/>
                  <a:gd name="connsiteY4-692" fmla="*/ 917744 h 4108405"/>
                  <a:gd name="connsiteX5-693" fmla="*/ 468805 w 4228925"/>
                  <a:gd name="connsiteY5-694" fmla="*/ 916781 h 4108405"/>
                  <a:gd name="connsiteX6-695" fmla="*/ 2090436 w 4228925"/>
                  <a:gd name="connsiteY6-696" fmla="*/ 321165 h 4108405"/>
                  <a:gd name="connsiteX7-697" fmla="*/ 2090436 w 4228925"/>
                  <a:gd name="connsiteY7-698" fmla="*/ 321469 h 4108405"/>
                  <a:gd name="connsiteX8-699" fmla="*/ 2090436 w 4228925"/>
                  <a:gd name="connsiteY8-700" fmla="*/ 321165 h 4108405"/>
                  <a:gd name="connsiteX9-701" fmla="*/ 2290461 w 4228925"/>
                  <a:gd name="connsiteY9-702" fmla="*/ 321469 h 4108405"/>
                  <a:gd name="connsiteX10-703" fmla="*/ 4228786 w 4228925"/>
                  <a:gd name="connsiteY10-704" fmla="*/ 2056565 h 4108405"/>
                  <a:gd name="connsiteX11-705" fmla="*/ 2176946 w 4228925"/>
                  <a:gd name="connsiteY11-706" fmla="*/ 4108405 h 4108405"/>
                  <a:gd name="connsiteX12-707" fmla="*/ 125105 w 4228925"/>
                  <a:gd name="connsiteY12-708" fmla="*/ 2056565 h 4108405"/>
                  <a:gd name="connsiteX13-709" fmla="*/ 437178 w 4228925"/>
                  <a:gd name="connsiteY13-710" fmla="*/ 2056564 h 4108405"/>
                  <a:gd name="connsiteX14-711" fmla="*/ 2176945 w 4228925"/>
                  <a:gd name="connsiteY14-712" fmla="*/ 3796331 h 4108405"/>
                  <a:gd name="connsiteX15-713" fmla="*/ 3916711 w 4228925"/>
                  <a:gd name="connsiteY15-714" fmla="*/ 2056564 h 4108405"/>
                  <a:gd name="connsiteX16-715" fmla="*/ 2290461 w 4228925"/>
                  <a:gd name="connsiteY16-716" fmla="*/ 321469 h 4108405"/>
                  <a:gd name="connsiteX17-717" fmla="*/ 2090436 w 4228925"/>
                  <a:gd name="connsiteY17-718" fmla="*/ 9092 h 4108405"/>
                  <a:gd name="connsiteX18-719" fmla="*/ 2090436 w 4228925"/>
                  <a:gd name="connsiteY18-720" fmla="*/ 321165 h 4108405"/>
                  <a:gd name="connsiteX19-721" fmla="*/ 739525 w 4228925"/>
                  <a:gd name="connsiteY19-722" fmla="*/ 1076860 h 4108405"/>
                  <a:gd name="connsiteX20-723" fmla="*/ 470434 w 4228925"/>
                  <a:gd name="connsiteY20-724" fmla="*/ 917744 h 4108405"/>
                  <a:gd name="connsiteX21-725" fmla="*/ 2090436 w 4228925"/>
                  <a:gd name="connsiteY21-726" fmla="*/ 9092 h 4108405"/>
                  <a:gd name="connsiteX22-727" fmla="*/ 2090436 w 4228925"/>
                  <a:gd name="connsiteY22-728" fmla="*/ 0 h 4108405"/>
                  <a:gd name="connsiteX23-729" fmla="*/ 2090436 w 4228925"/>
                  <a:gd name="connsiteY23-730" fmla="*/ 9092 h 4108405"/>
                  <a:gd name="connsiteX24-731" fmla="*/ 2090436 w 4228925"/>
                  <a:gd name="connsiteY24-732" fmla="*/ 0 h 4108405"/>
                  <a:gd name="connsiteX0-733" fmla="*/ 739525 w 4228925"/>
                  <a:gd name="connsiteY0-734" fmla="*/ 1067768 h 4099313"/>
                  <a:gd name="connsiteX1-735" fmla="*/ 742648 w 4228925"/>
                  <a:gd name="connsiteY1-736" fmla="*/ 1069614 h 4099313"/>
                  <a:gd name="connsiteX2-737" fmla="*/ 739525 w 4228925"/>
                  <a:gd name="connsiteY2-738" fmla="*/ 1067768 h 4099313"/>
                  <a:gd name="connsiteX3-739" fmla="*/ 468805 w 4228925"/>
                  <a:gd name="connsiteY3-740" fmla="*/ 907689 h 4099313"/>
                  <a:gd name="connsiteX4-741" fmla="*/ 470434 w 4228925"/>
                  <a:gd name="connsiteY4-742" fmla="*/ 908652 h 4099313"/>
                  <a:gd name="connsiteX5-743" fmla="*/ 468805 w 4228925"/>
                  <a:gd name="connsiteY5-744" fmla="*/ 907689 h 4099313"/>
                  <a:gd name="connsiteX6-745" fmla="*/ 2090436 w 4228925"/>
                  <a:gd name="connsiteY6-746" fmla="*/ 312073 h 4099313"/>
                  <a:gd name="connsiteX7-747" fmla="*/ 2090436 w 4228925"/>
                  <a:gd name="connsiteY7-748" fmla="*/ 312377 h 4099313"/>
                  <a:gd name="connsiteX8-749" fmla="*/ 2090436 w 4228925"/>
                  <a:gd name="connsiteY8-750" fmla="*/ 312073 h 4099313"/>
                  <a:gd name="connsiteX9-751" fmla="*/ 2290461 w 4228925"/>
                  <a:gd name="connsiteY9-752" fmla="*/ 312377 h 4099313"/>
                  <a:gd name="connsiteX10-753" fmla="*/ 4228786 w 4228925"/>
                  <a:gd name="connsiteY10-754" fmla="*/ 2047473 h 4099313"/>
                  <a:gd name="connsiteX11-755" fmla="*/ 2176946 w 4228925"/>
                  <a:gd name="connsiteY11-756" fmla="*/ 4099313 h 4099313"/>
                  <a:gd name="connsiteX12-757" fmla="*/ 125105 w 4228925"/>
                  <a:gd name="connsiteY12-758" fmla="*/ 2047473 h 4099313"/>
                  <a:gd name="connsiteX13-759" fmla="*/ 437178 w 4228925"/>
                  <a:gd name="connsiteY13-760" fmla="*/ 2047472 h 4099313"/>
                  <a:gd name="connsiteX14-761" fmla="*/ 2176945 w 4228925"/>
                  <a:gd name="connsiteY14-762" fmla="*/ 3787239 h 4099313"/>
                  <a:gd name="connsiteX15-763" fmla="*/ 3916711 w 4228925"/>
                  <a:gd name="connsiteY15-764" fmla="*/ 2047472 h 4099313"/>
                  <a:gd name="connsiteX16-765" fmla="*/ 2290461 w 4228925"/>
                  <a:gd name="connsiteY16-766" fmla="*/ 312377 h 4099313"/>
                  <a:gd name="connsiteX17-767" fmla="*/ 2090436 w 4228925"/>
                  <a:gd name="connsiteY17-768" fmla="*/ 0 h 4099313"/>
                  <a:gd name="connsiteX18-769" fmla="*/ 2090436 w 4228925"/>
                  <a:gd name="connsiteY18-770" fmla="*/ 312073 h 4099313"/>
                  <a:gd name="connsiteX19-771" fmla="*/ 739525 w 4228925"/>
                  <a:gd name="connsiteY19-772" fmla="*/ 1067768 h 4099313"/>
                  <a:gd name="connsiteX20-773" fmla="*/ 470434 w 4228925"/>
                  <a:gd name="connsiteY20-774" fmla="*/ 908652 h 4099313"/>
                  <a:gd name="connsiteX21-775" fmla="*/ 2090436 w 4228925"/>
                  <a:gd name="connsiteY21-776" fmla="*/ 0 h 4099313"/>
                  <a:gd name="connsiteX0-777" fmla="*/ 739525 w 4353891"/>
                  <a:gd name="connsiteY0-778" fmla="*/ 1067768 h 4099313"/>
                  <a:gd name="connsiteX1-779" fmla="*/ 742648 w 4353891"/>
                  <a:gd name="connsiteY1-780" fmla="*/ 1069614 h 4099313"/>
                  <a:gd name="connsiteX2-781" fmla="*/ 739525 w 4353891"/>
                  <a:gd name="connsiteY2-782" fmla="*/ 1067768 h 4099313"/>
                  <a:gd name="connsiteX3-783" fmla="*/ 468805 w 4353891"/>
                  <a:gd name="connsiteY3-784" fmla="*/ 907689 h 4099313"/>
                  <a:gd name="connsiteX4-785" fmla="*/ 470434 w 4353891"/>
                  <a:gd name="connsiteY4-786" fmla="*/ 908652 h 4099313"/>
                  <a:gd name="connsiteX5-787" fmla="*/ 468805 w 4353891"/>
                  <a:gd name="connsiteY5-788" fmla="*/ 907689 h 4099313"/>
                  <a:gd name="connsiteX6-789" fmla="*/ 2090436 w 4353891"/>
                  <a:gd name="connsiteY6-790" fmla="*/ 312073 h 4099313"/>
                  <a:gd name="connsiteX7-791" fmla="*/ 2090436 w 4353891"/>
                  <a:gd name="connsiteY7-792" fmla="*/ 312377 h 4099313"/>
                  <a:gd name="connsiteX8-793" fmla="*/ 2090436 w 4353891"/>
                  <a:gd name="connsiteY8-794" fmla="*/ 312073 h 4099313"/>
                  <a:gd name="connsiteX9-795" fmla="*/ 3916711 w 4353891"/>
                  <a:gd name="connsiteY9-796" fmla="*/ 2047472 h 4099313"/>
                  <a:gd name="connsiteX10-797" fmla="*/ 4228786 w 4353891"/>
                  <a:gd name="connsiteY10-798" fmla="*/ 2047473 h 4099313"/>
                  <a:gd name="connsiteX11-799" fmla="*/ 2176946 w 4353891"/>
                  <a:gd name="connsiteY11-800" fmla="*/ 4099313 h 4099313"/>
                  <a:gd name="connsiteX12-801" fmla="*/ 125105 w 4353891"/>
                  <a:gd name="connsiteY12-802" fmla="*/ 2047473 h 4099313"/>
                  <a:gd name="connsiteX13-803" fmla="*/ 437178 w 4353891"/>
                  <a:gd name="connsiteY13-804" fmla="*/ 2047472 h 4099313"/>
                  <a:gd name="connsiteX14-805" fmla="*/ 2176945 w 4353891"/>
                  <a:gd name="connsiteY14-806" fmla="*/ 3787239 h 4099313"/>
                  <a:gd name="connsiteX15-807" fmla="*/ 3916711 w 4353891"/>
                  <a:gd name="connsiteY15-808" fmla="*/ 2047472 h 4099313"/>
                  <a:gd name="connsiteX16-809" fmla="*/ 2090436 w 4353891"/>
                  <a:gd name="connsiteY16-810" fmla="*/ 0 h 4099313"/>
                  <a:gd name="connsiteX17-811" fmla="*/ 2090436 w 4353891"/>
                  <a:gd name="connsiteY17-812" fmla="*/ 312073 h 4099313"/>
                  <a:gd name="connsiteX18-813" fmla="*/ 739525 w 4353891"/>
                  <a:gd name="connsiteY18-814" fmla="*/ 1067768 h 4099313"/>
                  <a:gd name="connsiteX19-815" fmla="*/ 470434 w 4353891"/>
                  <a:gd name="connsiteY19-816" fmla="*/ 908652 h 4099313"/>
                  <a:gd name="connsiteX20-817" fmla="*/ 2090436 w 4353891"/>
                  <a:gd name="connsiteY20-818" fmla="*/ 0 h 4099313"/>
                  <a:gd name="connsiteX0-819" fmla="*/ 614420 w 4228786"/>
                  <a:gd name="connsiteY0-820" fmla="*/ 1067768 h 4099313"/>
                  <a:gd name="connsiteX1-821" fmla="*/ 617543 w 4228786"/>
                  <a:gd name="connsiteY1-822" fmla="*/ 1069614 h 4099313"/>
                  <a:gd name="connsiteX2-823" fmla="*/ 614420 w 4228786"/>
                  <a:gd name="connsiteY2-824" fmla="*/ 1067768 h 4099313"/>
                  <a:gd name="connsiteX3-825" fmla="*/ 343700 w 4228786"/>
                  <a:gd name="connsiteY3-826" fmla="*/ 907689 h 4099313"/>
                  <a:gd name="connsiteX4-827" fmla="*/ 345329 w 4228786"/>
                  <a:gd name="connsiteY4-828" fmla="*/ 908652 h 4099313"/>
                  <a:gd name="connsiteX5-829" fmla="*/ 343700 w 4228786"/>
                  <a:gd name="connsiteY5-830" fmla="*/ 907689 h 4099313"/>
                  <a:gd name="connsiteX6-831" fmla="*/ 1965331 w 4228786"/>
                  <a:gd name="connsiteY6-832" fmla="*/ 312073 h 4099313"/>
                  <a:gd name="connsiteX7-833" fmla="*/ 1965331 w 4228786"/>
                  <a:gd name="connsiteY7-834" fmla="*/ 312377 h 4099313"/>
                  <a:gd name="connsiteX8-835" fmla="*/ 1965331 w 4228786"/>
                  <a:gd name="connsiteY8-836" fmla="*/ 312073 h 4099313"/>
                  <a:gd name="connsiteX9-837" fmla="*/ 3791606 w 4228786"/>
                  <a:gd name="connsiteY9-838" fmla="*/ 2047472 h 4099313"/>
                  <a:gd name="connsiteX10-839" fmla="*/ 4103681 w 4228786"/>
                  <a:gd name="connsiteY10-840" fmla="*/ 2047473 h 4099313"/>
                  <a:gd name="connsiteX11-841" fmla="*/ 2051841 w 4228786"/>
                  <a:gd name="connsiteY11-842" fmla="*/ 4099313 h 4099313"/>
                  <a:gd name="connsiteX12-843" fmla="*/ 0 w 4228786"/>
                  <a:gd name="connsiteY12-844" fmla="*/ 2047473 h 4099313"/>
                  <a:gd name="connsiteX13-845" fmla="*/ 2051840 w 4228786"/>
                  <a:gd name="connsiteY13-846" fmla="*/ 3787239 h 4099313"/>
                  <a:gd name="connsiteX14-847" fmla="*/ 3791606 w 4228786"/>
                  <a:gd name="connsiteY14-848" fmla="*/ 2047472 h 4099313"/>
                  <a:gd name="connsiteX15-849" fmla="*/ 1965331 w 4228786"/>
                  <a:gd name="connsiteY15-850" fmla="*/ 0 h 4099313"/>
                  <a:gd name="connsiteX16-851" fmla="*/ 1965331 w 4228786"/>
                  <a:gd name="connsiteY16-852" fmla="*/ 312073 h 4099313"/>
                  <a:gd name="connsiteX17-853" fmla="*/ 614420 w 4228786"/>
                  <a:gd name="connsiteY17-854" fmla="*/ 1067768 h 4099313"/>
                  <a:gd name="connsiteX18-855" fmla="*/ 345329 w 4228786"/>
                  <a:gd name="connsiteY18-856" fmla="*/ 908652 h 4099313"/>
                  <a:gd name="connsiteX19-857" fmla="*/ 1965331 w 4228786"/>
                  <a:gd name="connsiteY19-858" fmla="*/ 0 h 4099313"/>
                  <a:gd name="connsiteX0-859" fmla="*/ 270720 w 3885086"/>
                  <a:gd name="connsiteY0-860" fmla="*/ 1067768 h 4224418"/>
                  <a:gd name="connsiteX1-861" fmla="*/ 273843 w 3885086"/>
                  <a:gd name="connsiteY1-862" fmla="*/ 1069614 h 4224418"/>
                  <a:gd name="connsiteX2-863" fmla="*/ 270720 w 3885086"/>
                  <a:gd name="connsiteY2-864" fmla="*/ 1067768 h 4224418"/>
                  <a:gd name="connsiteX3-865" fmla="*/ 0 w 3885086"/>
                  <a:gd name="connsiteY3-866" fmla="*/ 907689 h 4224418"/>
                  <a:gd name="connsiteX4-867" fmla="*/ 1629 w 3885086"/>
                  <a:gd name="connsiteY4-868" fmla="*/ 908652 h 4224418"/>
                  <a:gd name="connsiteX5-869" fmla="*/ 0 w 3885086"/>
                  <a:gd name="connsiteY5-870" fmla="*/ 907689 h 4224418"/>
                  <a:gd name="connsiteX6-871" fmla="*/ 1621631 w 3885086"/>
                  <a:gd name="connsiteY6-872" fmla="*/ 312073 h 4224418"/>
                  <a:gd name="connsiteX7-873" fmla="*/ 1621631 w 3885086"/>
                  <a:gd name="connsiteY7-874" fmla="*/ 312377 h 4224418"/>
                  <a:gd name="connsiteX8-875" fmla="*/ 1621631 w 3885086"/>
                  <a:gd name="connsiteY8-876" fmla="*/ 312073 h 4224418"/>
                  <a:gd name="connsiteX9-877" fmla="*/ 3447906 w 3885086"/>
                  <a:gd name="connsiteY9-878" fmla="*/ 2047472 h 4224418"/>
                  <a:gd name="connsiteX10-879" fmla="*/ 3759981 w 3885086"/>
                  <a:gd name="connsiteY10-880" fmla="*/ 2047473 h 4224418"/>
                  <a:gd name="connsiteX11-881" fmla="*/ 1708141 w 3885086"/>
                  <a:gd name="connsiteY11-882" fmla="*/ 4099313 h 4224418"/>
                  <a:gd name="connsiteX12-883" fmla="*/ 1708140 w 3885086"/>
                  <a:gd name="connsiteY12-884" fmla="*/ 3787239 h 4224418"/>
                  <a:gd name="connsiteX13-885" fmla="*/ 3447906 w 3885086"/>
                  <a:gd name="connsiteY13-886" fmla="*/ 2047472 h 4224418"/>
                  <a:gd name="connsiteX14-887" fmla="*/ 1621631 w 3885086"/>
                  <a:gd name="connsiteY14-888" fmla="*/ 0 h 4224418"/>
                  <a:gd name="connsiteX15-889" fmla="*/ 1621631 w 3885086"/>
                  <a:gd name="connsiteY15-890" fmla="*/ 312073 h 4224418"/>
                  <a:gd name="connsiteX16-891" fmla="*/ 270720 w 3885086"/>
                  <a:gd name="connsiteY16-892" fmla="*/ 1067768 h 4224418"/>
                  <a:gd name="connsiteX17-893" fmla="*/ 1629 w 3885086"/>
                  <a:gd name="connsiteY17-894" fmla="*/ 908652 h 4224418"/>
                  <a:gd name="connsiteX18-895" fmla="*/ 1621631 w 3885086"/>
                  <a:gd name="connsiteY18-896" fmla="*/ 0 h 4224418"/>
                  <a:gd name="connsiteX0-897" fmla="*/ 270720 w 3885086"/>
                  <a:gd name="connsiteY0-898" fmla="*/ 1067768 h 4099313"/>
                  <a:gd name="connsiteX1-899" fmla="*/ 273843 w 3885086"/>
                  <a:gd name="connsiteY1-900" fmla="*/ 1069614 h 4099313"/>
                  <a:gd name="connsiteX2-901" fmla="*/ 270720 w 3885086"/>
                  <a:gd name="connsiteY2-902" fmla="*/ 1067768 h 4099313"/>
                  <a:gd name="connsiteX3-903" fmla="*/ 0 w 3885086"/>
                  <a:gd name="connsiteY3-904" fmla="*/ 907689 h 4099313"/>
                  <a:gd name="connsiteX4-905" fmla="*/ 1629 w 3885086"/>
                  <a:gd name="connsiteY4-906" fmla="*/ 908652 h 4099313"/>
                  <a:gd name="connsiteX5-907" fmla="*/ 0 w 3885086"/>
                  <a:gd name="connsiteY5-908" fmla="*/ 907689 h 4099313"/>
                  <a:gd name="connsiteX6-909" fmla="*/ 1621631 w 3885086"/>
                  <a:gd name="connsiteY6-910" fmla="*/ 312073 h 4099313"/>
                  <a:gd name="connsiteX7-911" fmla="*/ 1621631 w 3885086"/>
                  <a:gd name="connsiteY7-912" fmla="*/ 312377 h 4099313"/>
                  <a:gd name="connsiteX8-913" fmla="*/ 1621631 w 3885086"/>
                  <a:gd name="connsiteY8-914" fmla="*/ 312073 h 4099313"/>
                  <a:gd name="connsiteX9-915" fmla="*/ 3447906 w 3885086"/>
                  <a:gd name="connsiteY9-916" fmla="*/ 2047472 h 4099313"/>
                  <a:gd name="connsiteX10-917" fmla="*/ 3759981 w 3885086"/>
                  <a:gd name="connsiteY10-918" fmla="*/ 2047473 h 4099313"/>
                  <a:gd name="connsiteX11-919" fmla="*/ 1708141 w 3885086"/>
                  <a:gd name="connsiteY11-920" fmla="*/ 4099313 h 4099313"/>
                  <a:gd name="connsiteX12-921" fmla="*/ 3447906 w 3885086"/>
                  <a:gd name="connsiteY12-922" fmla="*/ 2047472 h 4099313"/>
                  <a:gd name="connsiteX13-923" fmla="*/ 1621631 w 3885086"/>
                  <a:gd name="connsiteY13-924" fmla="*/ 0 h 4099313"/>
                  <a:gd name="connsiteX14-925" fmla="*/ 1621631 w 3885086"/>
                  <a:gd name="connsiteY14-926" fmla="*/ 312073 h 4099313"/>
                  <a:gd name="connsiteX15-927" fmla="*/ 270720 w 3885086"/>
                  <a:gd name="connsiteY15-928" fmla="*/ 1067768 h 4099313"/>
                  <a:gd name="connsiteX16-929" fmla="*/ 1629 w 3885086"/>
                  <a:gd name="connsiteY16-930" fmla="*/ 908652 h 4099313"/>
                  <a:gd name="connsiteX17-931" fmla="*/ 1621631 w 3885086"/>
                  <a:gd name="connsiteY17-932" fmla="*/ 0 h 4099313"/>
                  <a:gd name="connsiteX0-933" fmla="*/ 270720 w 3760643"/>
                  <a:gd name="connsiteY0-934" fmla="*/ 1067768 h 2047473"/>
                  <a:gd name="connsiteX1-935" fmla="*/ 273843 w 3760643"/>
                  <a:gd name="connsiteY1-936" fmla="*/ 1069614 h 2047473"/>
                  <a:gd name="connsiteX2-937" fmla="*/ 270720 w 3760643"/>
                  <a:gd name="connsiteY2-938" fmla="*/ 1067768 h 2047473"/>
                  <a:gd name="connsiteX3-939" fmla="*/ 0 w 3760643"/>
                  <a:gd name="connsiteY3-940" fmla="*/ 907689 h 2047473"/>
                  <a:gd name="connsiteX4-941" fmla="*/ 1629 w 3760643"/>
                  <a:gd name="connsiteY4-942" fmla="*/ 908652 h 2047473"/>
                  <a:gd name="connsiteX5-943" fmla="*/ 0 w 3760643"/>
                  <a:gd name="connsiteY5-944" fmla="*/ 907689 h 2047473"/>
                  <a:gd name="connsiteX6-945" fmla="*/ 1621631 w 3760643"/>
                  <a:gd name="connsiteY6-946" fmla="*/ 312073 h 2047473"/>
                  <a:gd name="connsiteX7-947" fmla="*/ 1621631 w 3760643"/>
                  <a:gd name="connsiteY7-948" fmla="*/ 312377 h 2047473"/>
                  <a:gd name="connsiteX8-949" fmla="*/ 1621631 w 3760643"/>
                  <a:gd name="connsiteY8-950" fmla="*/ 312073 h 2047473"/>
                  <a:gd name="connsiteX9-951" fmla="*/ 3447906 w 3760643"/>
                  <a:gd name="connsiteY9-952" fmla="*/ 2047472 h 2047473"/>
                  <a:gd name="connsiteX10-953" fmla="*/ 3759981 w 3760643"/>
                  <a:gd name="connsiteY10-954" fmla="*/ 2047473 h 2047473"/>
                  <a:gd name="connsiteX11-955" fmla="*/ 3447906 w 3760643"/>
                  <a:gd name="connsiteY11-956" fmla="*/ 2047472 h 2047473"/>
                  <a:gd name="connsiteX12-957" fmla="*/ 1621631 w 3760643"/>
                  <a:gd name="connsiteY12-958" fmla="*/ 0 h 2047473"/>
                  <a:gd name="connsiteX13-959" fmla="*/ 1621631 w 3760643"/>
                  <a:gd name="connsiteY13-960" fmla="*/ 312073 h 2047473"/>
                  <a:gd name="connsiteX14-961" fmla="*/ 270720 w 3760643"/>
                  <a:gd name="connsiteY14-962" fmla="*/ 1067768 h 2047473"/>
                  <a:gd name="connsiteX15-963" fmla="*/ 1629 w 3760643"/>
                  <a:gd name="connsiteY15-964" fmla="*/ 908652 h 2047473"/>
                  <a:gd name="connsiteX16-965" fmla="*/ 1621631 w 3760643"/>
                  <a:gd name="connsiteY16-966" fmla="*/ 0 h 2047473"/>
                  <a:gd name="connsiteX0-967" fmla="*/ 270720 w 1621631"/>
                  <a:gd name="connsiteY0-968" fmla="*/ 1067768 h 1069614"/>
                  <a:gd name="connsiteX1-969" fmla="*/ 273843 w 1621631"/>
                  <a:gd name="connsiteY1-970" fmla="*/ 1069614 h 1069614"/>
                  <a:gd name="connsiteX2-971" fmla="*/ 270720 w 1621631"/>
                  <a:gd name="connsiteY2-972" fmla="*/ 1067768 h 1069614"/>
                  <a:gd name="connsiteX3-973" fmla="*/ 0 w 1621631"/>
                  <a:gd name="connsiteY3-974" fmla="*/ 907689 h 1069614"/>
                  <a:gd name="connsiteX4-975" fmla="*/ 1629 w 1621631"/>
                  <a:gd name="connsiteY4-976" fmla="*/ 908652 h 1069614"/>
                  <a:gd name="connsiteX5-977" fmla="*/ 0 w 1621631"/>
                  <a:gd name="connsiteY5-978" fmla="*/ 907689 h 1069614"/>
                  <a:gd name="connsiteX6-979" fmla="*/ 1621631 w 1621631"/>
                  <a:gd name="connsiteY6-980" fmla="*/ 312073 h 1069614"/>
                  <a:gd name="connsiteX7-981" fmla="*/ 1621631 w 1621631"/>
                  <a:gd name="connsiteY7-982" fmla="*/ 312377 h 1069614"/>
                  <a:gd name="connsiteX8-983" fmla="*/ 1621631 w 1621631"/>
                  <a:gd name="connsiteY8-984" fmla="*/ 312073 h 1069614"/>
                  <a:gd name="connsiteX9-985" fmla="*/ 1621631 w 1621631"/>
                  <a:gd name="connsiteY9-986" fmla="*/ 0 h 1069614"/>
                  <a:gd name="connsiteX10-987" fmla="*/ 1621631 w 1621631"/>
                  <a:gd name="connsiteY10-988" fmla="*/ 312073 h 1069614"/>
                  <a:gd name="connsiteX11-989" fmla="*/ 270720 w 1621631"/>
                  <a:gd name="connsiteY11-990" fmla="*/ 1067768 h 1069614"/>
                  <a:gd name="connsiteX12-991" fmla="*/ 1629 w 1621631"/>
                  <a:gd name="connsiteY12-992" fmla="*/ 908652 h 1069614"/>
                  <a:gd name="connsiteX13-993" fmla="*/ 1621631 w 1621631"/>
                  <a:gd name="connsiteY13-994" fmla="*/ 0 h 106961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Lst>
                <a:rect l="l" t="t" r="r" b="b"/>
                <a:pathLst>
                  <a:path w="1621631" h="1069614">
                    <a:moveTo>
                      <a:pt x="270720" y="1067768"/>
                    </a:moveTo>
                    <a:lnTo>
                      <a:pt x="273843" y="1069614"/>
                    </a:lnTo>
                    <a:lnTo>
                      <a:pt x="270720" y="1067768"/>
                    </a:lnTo>
                    <a:close/>
                    <a:moveTo>
                      <a:pt x="0" y="907689"/>
                    </a:moveTo>
                    <a:lnTo>
                      <a:pt x="1629" y="908652"/>
                    </a:lnTo>
                    <a:lnTo>
                      <a:pt x="0" y="907689"/>
                    </a:lnTo>
                    <a:close/>
                    <a:moveTo>
                      <a:pt x="1621631" y="312073"/>
                    </a:moveTo>
                    <a:lnTo>
                      <a:pt x="1621631" y="312377"/>
                    </a:lnTo>
                    <a:lnTo>
                      <a:pt x="1621631" y="312073"/>
                    </a:lnTo>
                    <a:close/>
                    <a:moveTo>
                      <a:pt x="1621631" y="0"/>
                    </a:moveTo>
                    <a:lnTo>
                      <a:pt x="1621631" y="312073"/>
                    </a:lnTo>
                    <a:cubicBezTo>
                      <a:pt x="1059988" y="337356"/>
                      <a:pt x="568425" y="631117"/>
                      <a:pt x="270720" y="1067768"/>
                    </a:cubicBezTo>
                    <a:lnTo>
                      <a:pt x="1629" y="908652"/>
                    </a:lnTo>
                    <a:cubicBezTo>
                      <a:pt x="354259" y="380480"/>
                      <a:pt x="945677" y="25494"/>
                      <a:pt x="1621631" y="0"/>
                    </a:cubicBezTo>
                    <a:close/>
                  </a:path>
                </a:pathLst>
              </a:custGeom>
              <a:grpFill/>
              <a:ln w="6350" cap="flat" cmpd="sng" algn="ctr">
                <a:noFill/>
                <a:prstDash val="solid"/>
                <a:miter lim="800000"/>
                <a:headEnd type="none" w="med" len="med"/>
                <a:tailEnd type="none" w="med" len="med"/>
              </a:ln>
              <a:effectLst/>
            </p:spPr>
            <p:txBody>
              <a:bodyPr rot="0" spcFirstLastPara="0" vertOverflow="overflow" horzOverflow="overflow" vert="horz" wrap="square" lIns="69914" tIns="34956" rIns="34956" bIns="69914" numCol="1" spcCol="0" rtlCol="0" fromWordArt="0" anchor="b" anchorCtr="0" forceAA="0" compatLnSpc="1">
                <a:noAutofit/>
              </a:bodyPr>
              <a:lstStyle/>
              <a:p>
                <a:pPr marL="0" marR="0" lvl="0" indent="0" algn="ctr" defTabSz="698500" eaLnBrk="1" fontAlgn="base" latinLnBrk="0" hangingPunct="1">
                  <a:lnSpc>
                    <a:spcPct val="100000"/>
                  </a:lnSpc>
                  <a:spcBef>
                    <a:spcPct val="0"/>
                  </a:spcBef>
                  <a:spcAft>
                    <a:spcPct val="0"/>
                  </a:spcAft>
                  <a:buClrTx/>
                  <a:buSzTx/>
                  <a:buFontTx/>
                  <a:buNone/>
                  <a:defRPr/>
                </a:pPr>
                <a:endParaRPr kumimoji="0" lang="en-US" sz="2400" b="0" i="0" u="none" strike="noStrike" kern="0" cap="none" spc="-38" normalizeH="0" baseline="0" noProof="0" dirty="0">
                  <a:ln>
                    <a:noFill/>
                  </a:ln>
                  <a:solidFill>
                    <a:prstClr val="black">
                      <a:lumMod val="65000"/>
                      <a:lumOff val="35000"/>
                    </a:prstClr>
                  </a:solidFill>
                  <a:effectLst/>
                  <a:uLnTx/>
                  <a:uFillTx/>
                  <a:latin typeface="+mn-ea"/>
                  <a:cs typeface="Segoe UI" panose="020B0502040204020203" pitchFamily="34" charset="0"/>
                  <a:sym typeface="方正黑体简体" panose="02000000000000000000" pitchFamily="2" charset="-122"/>
                </a:endParaRPr>
              </a:p>
            </p:txBody>
          </p:sp>
          <p:sp>
            <p:nvSpPr>
              <p:cNvPr id="49" name="Freeform 63"/>
              <p:cNvSpPr/>
              <p:nvPr>
                <p:custDataLst>
                  <p:tags r:id="rId7"/>
                </p:custDataLst>
              </p:nvPr>
            </p:nvSpPr>
            <p:spPr bwMode="auto">
              <a:xfrm flipH="1">
                <a:off x="8043102" y="1599766"/>
                <a:ext cx="1621631" cy="1069614"/>
              </a:xfrm>
              <a:custGeom>
                <a:avLst/>
                <a:gdLst>
                  <a:gd name="connsiteX0" fmla="*/ 668844 w 4158105"/>
                  <a:gd name="connsiteY0" fmla="*/ 1079241 h 4110786"/>
                  <a:gd name="connsiteX1" fmla="*/ 671967 w 4158105"/>
                  <a:gd name="connsiteY1" fmla="*/ 1081087 h 4110786"/>
                  <a:gd name="connsiteX2" fmla="*/ 576717 w 4158105"/>
                  <a:gd name="connsiteY2" fmla="*/ 1235869 h 4110786"/>
                  <a:gd name="connsiteX3" fmla="*/ 574232 w 4158105"/>
                  <a:gd name="connsiteY3" fmla="*/ 1234330 h 4110786"/>
                  <a:gd name="connsiteX4" fmla="*/ 668844 w 4158105"/>
                  <a:gd name="connsiteY4" fmla="*/ 1079241 h 4110786"/>
                  <a:gd name="connsiteX5" fmla="*/ 398124 w 4158105"/>
                  <a:gd name="connsiteY5" fmla="*/ 919162 h 4110786"/>
                  <a:gd name="connsiteX6" fmla="*/ 399753 w 4158105"/>
                  <a:gd name="connsiteY6" fmla="*/ 920125 h 4110786"/>
                  <a:gd name="connsiteX7" fmla="*/ 308772 w 4158105"/>
                  <a:gd name="connsiteY7" fmla="*/ 1069886 h 4110786"/>
                  <a:gd name="connsiteX8" fmla="*/ 307636 w 4158105"/>
                  <a:gd name="connsiteY8" fmla="*/ 1069182 h 4110786"/>
                  <a:gd name="connsiteX9" fmla="*/ 398124 w 4158105"/>
                  <a:gd name="connsiteY9" fmla="*/ 919162 h 4110786"/>
                  <a:gd name="connsiteX10" fmla="*/ 2106264 w 4158105"/>
                  <a:gd name="connsiteY10" fmla="*/ 319178 h 4110786"/>
                  <a:gd name="connsiteX11" fmla="*/ 2198792 w 4158105"/>
                  <a:gd name="connsiteY11" fmla="*/ 323850 h 4110786"/>
                  <a:gd name="connsiteX12" fmla="*/ 2019755 w 4158105"/>
                  <a:gd name="connsiteY12" fmla="*/ 323850 h 4110786"/>
                  <a:gd name="connsiteX13" fmla="*/ 2019755 w 4158105"/>
                  <a:gd name="connsiteY13" fmla="*/ 323546 h 4110786"/>
                  <a:gd name="connsiteX14" fmla="*/ 2106264 w 4158105"/>
                  <a:gd name="connsiteY14" fmla="*/ 319178 h 4110786"/>
                  <a:gd name="connsiteX15" fmla="*/ 2224351 w 4158105"/>
                  <a:gd name="connsiteY15" fmla="*/ 13068 h 4110786"/>
                  <a:gd name="connsiteX16" fmla="*/ 4158105 w 4158105"/>
                  <a:gd name="connsiteY16" fmla="*/ 2058946 h 4110786"/>
                  <a:gd name="connsiteX17" fmla="*/ 2106265 w 4158105"/>
                  <a:gd name="connsiteY17" fmla="*/ 4110786 h 4110786"/>
                  <a:gd name="connsiteX18" fmla="*/ 54424 w 4158105"/>
                  <a:gd name="connsiteY18" fmla="*/ 2058946 h 4110786"/>
                  <a:gd name="connsiteX19" fmla="*/ 574232 w 4158105"/>
                  <a:gd name="connsiteY19" fmla="*/ 1234330 h 4110786"/>
                  <a:gd name="connsiteX20" fmla="*/ 366497 w 4158105"/>
                  <a:gd name="connsiteY20" fmla="*/ 2058945 h 4110786"/>
                  <a:gd name="connsiteX21" fmla="*/ 2106264 w 4158105"/>
                  <a:gd name="connsiteY21" fmla="*/ 3798712 h 4110786"/>
                  <a:gd name="connsiteX22" fmla="*/ 3846030 w 4158105"/>
                  <a:gd name="connsiteY22" fmla="*/ 2058945 h 4110786"/>
                  <a:gd name="connsiteX23" fmla="*/ 2198792 w 4158105"/>
                  <a:gd name="connsiteY23" fmla="*/ 323850 h 4110786"/>
                  <a:gd name="connsiteX24" fmla="*/ 2219780 w 4158105"/>
                  <a:gd name="connsiteY24" fmla="*/ 323850 h 4110786"/>
                  <a:gd name="connsiteX25" fmla="*/ 2224351 w 4158105"/>
                  <a:gd name="connsiteY25" fmla="*/ 13068 h 4110786"/>
                  <a:gd name="connsiteX26" fmla="*/ 2019755 w 4158105"/>
                  <a:gd name="connsiteY26" fmla="*/ 11473 h 4110786"/>
                  <a:gd name="connsiteX27" fmla="*/ 2019755 w 4158105"/>
                  <a:gd name="connsiteY27" fmla="*/ 323546 h 4110786"/>
                  <a:gd name="connsiteX28" fmla="*/ 668844 w 4158105"/>
                  <a:gd name="connsiteY28" fmla="*/ 1079241 h 4110786"/>
                  <a:gd name="connsiteX29" fmla="*/ 399753 w 4158105"/>
                  <a:gd name="connsiteY29" fmla="*/ 920125 h 4110786"/>
                  <a:gd name="connsiteX30" fmla="*/ 2019755 w 4158105"/>
                  <a:gd name="connsiteY30" fmla="*/ 11473 h 4110786"/>
                  <a:gd name="connsiteX31" fmla="*/ 2224543 w 4158105"/>
                  <a:gd name="connsiteY31" fmla="*/ 0 h 4110786"/>
                  <a:gd name="connsiteX32" fmla="*/ 2224351 w 4158105"/>
                  <a:gd name="connsiteY32" fmla="*/ 13068 h 4110786"/>
                  <a:gd name="connsiteX33" fmla="*/ 2106265 w 4158105"/>
                  <a:gd name="connsiteY33" fmla="*/ 7105 h 4110786"/>
                  <a:gd name="connsiteX34" fmla="*/ 2019755 w 4158105"/>
                  <a:gd name="connsiteY34" fmla="*/ 11473 h 4110786"/>
                  <a:gd name="connsiteX35" fmla="*/ 2019755 w 4158105"/>
                  <a:gd name="connsiteY35" fmla="*/ 2381 h 4110786"/>
                  <a:gd name="connsiteX36" fmla="*/ 2224543 w 4158105"/>
                  <a:gd name="connsiteY36" fmla="*/ 0 h 4110786"/>
                  <a:gd name="connsiteX0-1" fmla="*/ 668844 w 4158105"/>
                  <a:gd name="connsiteY0-2" fmla="*/ 1079241 h 4110786"/>
                  <a:gd name="connsiteX1-3" fmla="*/ 671967 w 4158105"/>
                  <a:gd name="connsiteY1-4" fmla="*/ 1081087 h 4110786"/>
                  <a:gd name="connsiteX2-5" fmla="*/ 576717 w 4158105"/>
                  <a:gd name="connsiteY2-6" fmla="*/ 1235869 h 4110786"/>
                  <a:gd name="connsiteX3-7" fmla="*/ 574232 w 4158105"/>
                  <a:gd name="connsiteY3-8" fmla="*/ 1234330 h 4110786"/>
                  <a:gd name="connsiteX4-9" fmla="*/ 668844 w 4158105"/>
                  <a:gd name="connsiteY4-10" fmla="*/ 1079241 h 4110786"/>
                  <a:gd name="connsiteX5-11" fmla="*/ 398124 w 4158105"/>
                  <a:gd name="connsiteY5-12" fmla="*/ 919162 h 4110786"/>
                  <a:gd name="connsiteX6-13" fmla="*/ 399753 w 4158105"/>
                  <a:gd name="connsiteY6-14" fmla="*/ 920125 h 4110786"/>
                  <a:gd name="connsiteX7-15" fmla="*/ 308772 w 4158105"/>
                  <a:gd name="connsiteY7-16" fmla="*/ 1069886 h 4110786"/>
                  <a:gd name="connsiteX8-17" fmla="*/ 398124 w 4158105"/>
                  <a:gd name="connsiteY8-18" fmla="*/ 919162 h 4110786"/>
                  <a:gd name="connsiteX9-19" fmla="*/ 2106264 w 4158105"/>
                  <a:gd name="connsiteY9-20" fmla="*/ 319178 h 4110786"/>
                  <a:gd name="connsiteX10-21" fmla="*/ 2198792 w 4158105"/>
                  <a:gd name="connsiteY10-22" fmla="*/ 323850 h 4110786"/>
                  <a:gd name="connsiteX11-23" fmla="*/ 2019755 w 4158105"/>
                  <a:gd name="connsiteY11-24" fmla="*/ 323850 h 4110786"/>
                  <a:gd name="connsiteX12-25" fmla="*/ 2019755 w 4158105"/>
                  <a:gd name="connsiteY12-26" fmla="*/ 323546 h 4110786"/>
                  <a:gd name="connsiteX13-27" fmla="*/ 2106264 w 4158105"/>
                  <a:gd name="connsiteY13-28" fmla="*/ 319178 h 4110786"/>
                  <a:gd name="connsiteX14-29" fmla="*/ 2224351 w 4158105"/>
                  <a:gd name="connsiteY14-30" fmla="*/ 13068 h 4110786"/>
                  <a:gd name="connsiteX15-31" fmla="*/ 4158105 w 4158105"/>
                  <a:gd name="connsiteY15-32" fmla="*/ 2058946 h 4110786"/>
                  <a:gd name="connsiteX16-33" fmla="*/ 2106265 w 4158105"/>
                  <a:gd name="connsiteY16-34" fmla="*/ 4110786 h 4110786"/>
                  <a:gd name="connsiteX17-35" fmla="*/ 54424 w 4158105"/>
                  <a:gd name="connsiteY17-36" fmla="*/ 2058946 h 4110786"/>
                  <a:gd name="connsiteX18-37" fmla="*/ 574232 w 4158105"/>
                  <a:gd name="connsiteY18-38" fmla="*/ 1234330 h 4110786"/>
                  <a:gd name="connsiteX19-39" fmla="*/ 366497 w 4158105"/>
                  <a:gd name="connsiteY19-40" fmla="*/ 2058945 h 4110786"/>
                  <a:gd name="connsiteX20-41" fmla="*/ 2106264 w 4158105"/>
                  <a:gd name="connsiteY20-42" fmla="*/ 3798712 h 4110786"/>
                  <a:gd name="connsiteX21-43" fmla="*/ 3846030 w 4158105"/>
                  <a:gd name="connsiteY21-44" fmla="*/ 2058945 h 4110786"/>
                  <a:gd name="connsiteX22-45" fmla="*/ 2198792 w 4158105"/>
                  <a:gd name="connsiteY22-46" fmla="*/ 323850 h 4110786"/>
                  <a:gd name="connsiteX23-47" fmla="*/ 2219780 w 4158105"/>
                  <a:gd name="connsiteY23-48" fmla="*/ 323850 h 4110786"/>
                  <a:gd name="connsiteX24-49" fmla="*/ 2224351 w 4158105"/>
                  <a:gd name="connsiteY24-50" fmla="*/ 13068 h 4110786"/>
                  <a:gd name="connsiteX25-51" fmla="*/ 2019755 w 4158105"/>
                  <a:gd name="connsiteY25-52" fmla="*/ 11473 h 4110786"/>
                  <a:gd name="connsiteX26-53" fmla="*/ 2019755 w 4158105"/>
                  <a:gd name="connsiteY26-54" fmla="*/ 323546 h 4110786"/>
                  <a:gd name="connsiteX27-55" fmla="*/ 668844 w 4158105"/>
                  <a:gd name="connsiteY27-56" fmla="*/ 1079241 h 4110786"/>
                  <a:gd name="connsiteX28-57" fmla="*/ 399753 w 4158105"/>
                  <a:gd name="connsiteY28-58" fmla="*/ 920125 h 4110786"/>
                  <a:gd name="connsiteX29-59" fmla="*/ 2019755 w 4158105"/>
                  <a:gd name="connsiteY29-60" fmla="*/ 11473 h 4110786"/>
                  <a:gd name="connsiteX30-61" fmla="*/ 2224543 w 4158105"/>
                  <a:gd name="connsiteY30-62" fmla="*/ 0 h 4110786"/>
                  <a:gd name="connsiteX31-63" fmla="*/ 2224351 w 4158105"/>
                  <a:gd name="connsiteY31-64" fmla="*/ 13068 h 4110786"/>
                  <a:gd name="connsiteX32-65" fmla="*/ 2106265 w 4158105"/>
                  <a:gd name="connsiteY32-66" fmla="*/ 7105 h 4110786"/>
                  <a:gd name="connsiteX33-67" fmla="*/ 2019755 w 4158105"/>
                  <a:gd name="connsiteY33-68" fmla="*/ 11473 h 4110786"/>
                  <a:gd name="connsiteX34-69" fmla="*/ 2019755 w 4158105"/>
                  <a:gd name="connsiteY34-70" fmla="*/ 2381 h 4110786"/>
                  <a:gd name="connsiteX35-71" fmla="*/ 2224543 w 4158105"/>
                  <a:gd name="connsiteY35-72" fmla="*/ 0 h 4110786"/>
                  <a:gd name="connsiteX0-73" fmla="*/ 668844 w 4158105"/>
                  <a:gd name="connsiteY0-74" fmla="*/ 1079241 h 4110786"/>
                  <a:gd name="connsiteX1-75" fmla="*/ 671967 w 4158105"/>
                  <a:gd name="connsiteY1-76" fmla="*/ 1081087 h 4110786"/>
                  <a:gd name="connsiteX2-77" fmla="*/ 576717 w 4158105"/>
                  <a:gd name="connsiteY2-78" fmla="*/ 1235869 h 4110786"/>
                  <a:gd name="connsiteX3-79" fmla="*/ 574232 w 4158105"/>
                  <a:gd name="connsiteY3-80" fmla="*/ 1234330 h 4110786"/>
                  <a:gd name="connsiteX4-81" fmla="*/ 668844 w 4158105"/>
                  <a:gd name="connsiteY4-82" fmla="*/ 1079241 h 4110786"/>
                  <a:gd name="connsiteX5-83" fmla="*/ 398124 w 4158105"/>
                  <a:gd name="connsiteY5-84" fmla="*/ 919162 h 4110786"/>
                  <a:gd name="connsiteX6-85" fmla="*/ 399753 w 4158105"/>
                  <a:gd name="connsiteY6-86" fmla="*/ 920125 h 4110786"/>
                  <a:gd name="connsiteX7-87" fmla="*/ 398124 w 4158105"/>
                  <a:gd name="connsiteY7-88" fmla="*/ 919162 h 4110786"/>
                  <a:gd name="connsiteX8-89" fmla="*/ 2106264 w 4158105"/>
                  <a:gd name="connsiteY8-90" fmla="*/ 319178 h 4110786"/>
                  <a:gd name="connsiteX9-91" fmla="*/ 2198792 w 4158105"/>
                  <a:gd name="connsiteY9-92" fmla="*/ 323850 h 4110786"/>
                  <a:gd name="connsiteX10-93" fmla="*/ 2019755 w 4158105"/>
                  <a:gd name="connsiteY10-94" fmla="*/ 323850 h 4110786"/>
                  <a:gd name="connsiteX11-95" fmla="*/ 2019755 w 4158105"/>
                  <a:gd name="connsiteY11-96" fmla="*/ 323546 h 4110786"/>
                  <a:gd name="connsiteX12-97" fmla="*/ 2106264 w 4158105"/>
                  <a:gd name="connsiteY12-98" fmla="*/ 319178 h 4110786"/>
                  <a:gd name="connsiteX13-99" fmla="*/ 2224351 w 4158105"/>
                  <a:gd name="connsiteY13-100" fmla="*/ 13068 h 4110786"/>
                  <a:gd name="connsiteX14-101" fmla="*/ 4158105 w 4158105"/>
                  <a:gd name="connsiteY14-102" fmla="*/ 2058946 h 4110786"/>
                  <a:gd name="connsiteX15-103" fmla="*/ 2106265 w 4158105"/>
                  <a:gd name="connsiteY15-104" fmla="*/ 4110786 h 4110786"/>
                  <a:gd name="connsiteX16-105" fmla="*/ 54424 w 4158105"/>
                  <a:gd name="connsiteY16-106" fmla="*/ 2058946 h 4110786"/>
                  <a:gd name="connsiteX17-107" fmla="*/ 574232 w 4158105"/>
                  <a:gd name="connsiteY17-108" fmla="*/ 1234330 h 4110786"/>
                  <a:gd name="connsiteX18-109" fmla="*/ 366497 w 4158105"/>
                  <a:gd name="connsiteY18-110" fmla="*/ 2058945 h 4110786"/>
                  <a:gd name="connsiteX19-111" fmla="*/ 2106264 w 4158105"/>
                  <a:gd name="connsiteY19-112" fmla="*/ 3798712 h 4110786"/>
                  <a:gd name="connsiteX20-113" fmla="*/ 3846030 w 4158105"/>
                  <a:gd name="connsiteY20-114" fmla="*/ 2058945 h 4110786"/>
                  <a:gd name="connsiteX21-115" fmla="*/ 2198792 w 4158105"/>
                  <a:gd name="connsiteY21-116" fmla="*/ 323850 h 4110786"/>
                  <a:gd name="connsiteX22-117" fmla="*/ 2219780 w 4158105"/>
                  <a:gd name="connsiteY22-118" fmla="*/ 323850 h 4110786"/>
                  <a:gd name="connsiteX23-119" fmla="*/ 2224351 w 4158105"/>
                  <a:gd name="connsiteY23-120" fmla="*/ 13068 h 4110786"/>
                  <a:gd name="connsiteX24-121" fmla="*/ 2019755 w 4158105"/>
                  <a:gd name="connsiteY24-122" fmla="*/ 11473 h 4110786"/>
                  <a:gd name="connsiteX25-123" fmla="*/ 2019755 w 4158105"/>
                  <a:gd name="connsiteY25-124" fmla="*/ 323546 h 4110786"/>
                  <a:gd name="connsiteX26-125" fmla="*/ 668844 w 4158105"/>
                  <a:gd name="connsiteY26-126" fmla="*/ 1079241 h 4110786"/>
                  <a:gd name="connsiteX27-127" fmla="*/ 399753 w 4158105"/>
                  <a:gd name="connsiteY27-128" fmla="*/ 920125 h 4110786"/>
                  <a:gd name="connsiteX28-129" fmla="*/ 2019755 w 4158105"/>
                  <a:gd name="connsiteY28-130" fmla="*/ 11473 h 4110786"/>
                  <a:gd name="connsiteX29-131" fmla="*/ 2224543 w 4158105"/>
                  <a:gd name="connsiteY29-132" fmla="*/ 0 h 4110786"/>
                  <a:gd name="connsiteX30-133" fmla="*/ 2224351 w 4158105"/>
                  <a:gd name="connsiteY30-134" fmla="*/ 13068 h 4110786"/>
                  <a:gd name="connsiteX31-135" fmla="*/ 2106265 w 4158105"/>
                  <a:gd name="connsiteY31-136" fmla="*/ 7105 h 4110786"/>
                  <a:gd name="connsiteX32-137" fmla="*/ 2019755 w 4158105"/>
                  <a:gd name="connsiteY32-138" fmla="*/ 11473 h 4110786"/>
                  <a:gd name="connsiteX33-139" fmla="*/ 2019755 w 4158105"/>
                  <a:gd name="connsiteY33-140" fmla="*/ 2381 h 4110786"/>
                  <a:gd name="connsiteX34-141" fmla="*/ 2224543 w 4158105"/>
                  <a:gd name="connsiteY34-142" fmla="*/ 0 h 4110786"/>
                  <a:gd name="connsiteX0-143" fmla="*/ 739525 w 4228786"/>
                  <a:gd name="connsiteY0-144" fmla="*/ 1079241 h 4110786"/>
                  <a:gd name="connsiteX1-145" fmla="*/ 742648 w 4228786"/>
                  <a:gd name="connsiteY1-146" fmla="*/ 1081087 h 4110786"/>
                  <a:gd name="connsiteX2-147" fmla="*/ 647398 w 4228786"/>
                  <a:gd name="connsiteY2-148" fmla="*/ 1235869 h 4110786"/>
                  <a:gd name="connsiteX3-149" fmla="*/ 644913 w 4228786"/>
                  <a:gd name="connsiteY3-150" fmla="*/ 1234330 h 4110786"/>
                  <a:gd name="connsiteX4-151" fmla="*/ 739525 w 4228786"/>
                  <a:gd name="connsiteY4-152" fmla="*/ 1079241 h 4110786"/>
                  <a:gd name="connsiteX5-153" fmla="*/ 468805 w 4228786"/>
                  <a:gd name="connsiteY5-154" fmla="*/ 919162 h 4110786"/>
                  <a:gd name="connsiteX6-155" fmla="*/ 470434 w 4228786"/>
                  <a:gd name="connsiteY6-156" fmla="*/ 920125 h 4110786"/>
                  <a:gd name="connsiteX7-157" fmla="*/ 468805 w 4228786"/>
                  <a:gd name="connsiteY7-158" fmla="*/ 919162 h 4110786"/>
                  <a:gd name="connsiteX8-159" fmla="*/ 2176945 w 4228786"/>
                  <a:gd name="connsiteY8-160" fmla="*/ 319178 h 4110786"/>
                  <a:gd name="connsiteX9-161" fmla="*/ 2269473 w 4228786"/>
                  <a:gd name="connsiteY9-162" fmla="*/ 323850 h 4110786"/>
                  <a:gd name="connsiteX10-163" fmla="*/ 2090436 w 4228786"/>
                  <a:gd name="connsiteY10-164" fmla="*/ 323850 h 4110786"/>
                  <a:gd name="connsiteX11-165" fmla="*/ 2090436 w 4228786"/>
                  <a:gd name="connsiteY11-166" fmla="*/ 323546 h 4110786"/>
                  <a:gd name="connsiteX12-167" fmla="*/ 2176945 w 4228786"/>
                  <a:gd name="connsiteY12-168" fmla="*/ 319178 h 4110786"/>
                  <a:gd name="connsiteX13-169" fmla="*/ 2295032 w 4228786"/>
                  <a:gd name="connsiteY13-170" fmla="*/ 13068 h 4110786"/>
                  <a:gd name="connsiteX14-171" fmla="*/ 4228786 w 4228786"/>
                  <a:gd name="connsiteY14-172" fmla="*/ 2058946 h 4110786"/>
                  <a:gd name="connsiteX15-173" fmla="*/ 2176946 w 4228786"/>
                  <a:gd name="connsiteY15-174" fmla="*/ 4110786 h 4110786"/>
                  <a:gd name="connsiteX16-175" fmla="*/ 125105 w 4228786"/>
                  <a:gd name="connsiteY16-176" fmla="*/ 2058946 h 4110786"/>
                  <a:gd name="connsiteX17-177" fmla="*/ 437178 w 4228786"/>
                  <a:gd name="connsiteY17-178" fmla="*/ 2058945 h 4110786"/>
                  <a:gd name="connsiteX18-179" fmla="*/ 2176945 w 4228786"/>
                  <a:gd name="connsiteY18-180" fmla="*/ 3798712 h 4110786"/>
                  <a:gd name="connsiteX19-181" fmla="*/ 3916711 w 4228786"/>
                  <a:gd name="connsiteY19-182" fmla="*/ 2058945 h 4110786"/>
                  <a:gd name="connsiteX20-183" fmla="*/ 2269473 w 4228786"/>
                  <a:gd name="connsiteY20-184" fmla="*/ 323850 h 4110786"/>
                  <a:gd name="connsiteX21-185" fmla="*/ 2290461 w 4228786"/>
                  <a:gd name="connsiteY21-186" fmla="*/ 323850 h 4110786"/>
                  <a:gd name="connsiteX22-187" fmla="*/ 2295032 w 4228786"/>
                  <a:gd name="connsiteY22-188" fmla="*/ 13068 h 4110786"/>
                  <a:gd name="connsiteX23-189" fmla="*/ 2090436 w 4228786"/>
                  <a:gd name="connsiteY23-190" fmla="*/ 11473 h 4110786"/>
                  <a:gd name="connsiteX24-191" fmla="*/ 2090436 w 4228786"/>
                  <a:gd name="connsiteY24-192" fmla="*/ 323546 h 4110786"/>
                  <a:gd name="connsiteX25-193" fmla="*/ 739525 w 4228786"/>
                  <a:gd name="connsiteY25-194" fmla="*/ 1079241 h 4110786"/>
                  <a:gd name="connsiteX26-195" fmla="*/ 470434 w 4228786"/>
                  <a:gd name="connsiteY26-196" fmla="*/ 920125 h 4110786"/>
                  <a:gd name="connsiteX27-197" fmla="*/ 2090436 w 4228786"/>
                  <a:gd name="connsiteY27-198" fmla="*/ 11473 h 4110786"/>
                  <a:gd name="connsiteX28-199" fmla="*/ 2295224 w 4228786"/>
                  <a:gd name="connsiteY28-200" fmla="*/ 0 h 4110786"/>
                  <a:gd name="connsiteX29-201" fmla="*/ 2295032 w 4228786"/>
                  <a:gd name="connsiteY29-202" fmla="*/ 13068 h 4110786"/>
                  <a:gd name="connsiteX30-203" fmla="*/ 2176946 w 4228786"/>
                  <a:gd name="connsiteY30-204" fmla="*/ 7105 h 4110786"/>
                  <a:gd name="connsiteX31-205" fmla="*/ 2090436 w 4228786"/>
                  <a:gd name="connsiteY31-206" fmla="*/ 11473 h 4110786"/>
                  <a:gd name="connsiteX32-207" fmla="*/ 2090436 w 4228786"/>
                  <a:gd name="connsiteY32-208" fmla="*/ 2381 h 4110786"/>
                  <a:gd name="connsiteX33-209" fmla="*/ 2295224 w 4228786"/>
                  <a:gd name="connsiteY33-210" fmla="*/ 0 h 4110786"/>
                  <a:gd name="connsiteX0-211" fmla="*/ 739525 w 4228786"/>
                  <a:gd name="connsiteY0-212" fmla="*/ 1079241 h 4110786"/>
                  <a:gd name="connsiteX1-213" fmla="*/ 742648 w 4228786"/>
                  <a:gd name="connsiteY1-214" fmla="*/ 1081087 h 4110786"/>
                  <a:gd name="connsiteX2-215" fmla="*/ 647398 w 4228786"/>
                  <a:gd name="connsiteY2-216" fmla="*/ 1235869 h 4110786"/>
                  <a:gd name="connsiteX3-217" fmla="*/ 739525 w 4228786"/>
                  <a:gd name="connsiteY3-218" fmla="*/ 1079241 h 4110786"/>
                  <a:gd name="connsiteX4-219" fmla="*/ 468805 w 4228786"/>
                  <a:gd name="connsiteY4-220" fmla="*/ 919162 h 4110786"/>
                  <a:gd name="connsiteX5-221" fmla="*/ 470434 w 4228786"/>
                  <a:gd name="connsiteY5-222" fmla="*/ 920125 h 4110786"/>
                  <a:gd name="connsiteX6-223" fmla="*/ 468805 w 4228786"/>
                  <a:gd name="connsiteY6-224" fmla="*/ 919162 h 4110786"/>
                  <a:gd name="connsiteX7-225" fmla="*/ 2176945 w 4228786"/>
                  <a:gd name="connsiteY7-226" fmla="*/ 319178 h 4110786"/>
                  <a:gd name="connsiteX8-227" fmla="*/ 2269473 w 4228786"/>
                  <a:gd name="connsiteY8-228" fmla="*/ 323850 h 4110786"/>
                  <a:gd name="connsiteX9-229" fmla="*/ 2090436 w 4228786"/>
                  <a:gd name="connsiteY9-230" fmla="*/ 323850 h 4110786"/>
                  <a:gd name="connsiteX10-231" fmla="*/ 2090436 w 4228786"/>
                  <a:gd name="connsiteY10-232" fmla="*/ 323546 h 4110786"/>
                  <a:gd name="connsiteX11-233" fmla="*/ 2176945 w 4228786"/>
                  <a:gd name="connsiteY11-234" fmla="*/ 319178 h 4110786"/>
                  <a:gd name="connsiteX12-235" fmla="*/ 2295032 w 4228786"/>
                  <a:gd name="connsiteY12-236" fmla="*/ 13068 h 4110786"/>
                  <a:gd name="connsiteX13-237" fmla="*/ 4228786 w 4228786"/>
                  <a:gd name="connsiteY13-238" fmla="*/ 2058946 h 4110786"/>
                  <a:gd name="connsiteX14-239" fmla="*/ 2176946 w 4228786"/>
                  <a:gd name="connsiteY14-240" fmla="*/ 4110786 h 4110786"/>
                  <a:gd name="connsiteX15-241" fmla="*/ 125105 w 4228786"/>
                  <a:gd name="connsiteY15-242" fmla="*/ 2058946 h 4110786"/>
                  <a:gd name="connsiteX16-243" fmla="*/ 437178 w 4228786"/>
                  <a:gd name="connsiteY16-244" fmla="*/ 2058945 h 4110786"/>
                  <a:gd name="connsiteX17-245" fmla="*/ 2176945 w 4228786"/>
                  <a:gd name="connsiteY17-246" fmla="*/ 3798712 h 4110786"/>
                  <a:gd name="connsiteX18-247" fmla="*/ 3916711 w 4228786"/>
                  <a:gd name="connsiteY18-248" fmla="*/ 2058945 h 4110786"/>
                  <a:gd name="connsiteX19-249" fmla="*/ 2269473 w 4228786"/>
                  <a:gd name="connsiteY19-250" fmla="*/ 323850 h 4110786"/>
                  <a:gd name="connsiteX20-251" fmla="*/ 2290461 w 4228786"/>
                  <a:gd name="connsiteY20-252" fmla="*/ 323850 h 4110786"/>
                  <a:gd name="connsiteX21-253" fmla="*/ 2295032 w 4228786"/>
                  <a:gd name="connsiteY21-254" fmla="*/ 13068 h 4110786"/>
                  <a:gd name="connsiteX22-255" fmla="*/ 2090436 w 4228786"/>
                  <a:gd name="connsiteY22-256" fmla="*/ 11473 h 4110786"/>
                  <a:gd name="connsiteX23-257" fmla="*/ 2090436 w 4228786"/>
                  <a:gd name="connsiteY23-258" fmla="*/ 323546 h 4110786"/>
                  <a:gd name="connsiteX24-259" fmla="*/ 739525 w 4228786"/>
                  <a:gd name="connsiteY24-260" fmla="*/ 1079241 h 4110786"/>
                  <a:gd name="connsiteX25-261" fmla="*/ 470434 w 4228786"/>
                  <a:gd name="connsiteY25-262" fmla="*/ 920125 h 4110786"/>
                  <a:gd name="connsiteX26-263" fmla="*/ 2090436 w 4228786"/>
                  <a:gd name="connsiteY26-264" fmla="*/ 11473 h 4110786"/>
                  <a:gd name="connsiteX27-265" fmla="*/ 2295224 w 4228786"/>
                  <a:gd name="connsiteY27-266" fmla="*/ 0 h 4110786"/>
                  <a:gd name="connsiteX28-267" fmla="*/ 2295032 w 4228786"/>
                  <a:gd name="connsiteY28-268" fmla="*/ 13068 h 4110786"/>
                  <a:gd name="connsiteX29-269" fmla="*/ 2176946 w 4228786"/>
                  <a:gd name="connsiteY29-270" fmla="*/ 7105 h 4110786"/>
                  <a:gd name="connsiteX30-271" fmla="*/ 2090436 w 4228786"/>
                  <a:gd name="connsiteY30-272" fmla="*/ 11473 h 4110786"/>
                  <a:gd name="connsiteX31-273" fmla="*/ 2090436 w 4228786"/>
                  <a:gd name="connsiteY31-274" fmla="*/ 2381 h 4110786"/>
                  <a:gd name="connsiteX32-275" fmla="*/ 2295224 w 4228786"/>
                  <a:gd name="connsiteY32-276" fmla="*/ 0 h 4110786"/>
                  <a:gd name="connsiteX0-277" fmla="*/ 739525 w 4228786"/>
                  <a:gd name="connsiteY0-278" fmla="*/ 1079241 h 4110786"/>
                  <a:gd name="connsiteX1-279" fmla="*/ 742648 w 4228786"/>
                  <a:gd name="connsiteY1-280" fmla="*/ 1081087 h 4110786"/>
                  <a:gd name="connsiteX2-281" fmla="*/ 739525 w 4228786"/>
                  <a:gd name="connsiteY2-282" fmla="*/ 1079241 h 4110786"/>
                  <a:gd name="connsiteX3-283" fmla="*/ 468805 w 4228786"/>
                  <a:gd name="connsiteY3-284" fmla="*/ 919162 h 4110786"/>
                  <a:gd name="connsiteX4-285" fmla="*/ 470434 w 4228786"/>
                  <a:gd name="connsiteY4-286" fmla="*/ 920125 h 4110786"/>
                  <a:gd name="connsiteX5-287" fmla="*/ 468805 w 4228786"/>
                  <a:gd name="connsiteY5-288" fmla="*/ 919162 h 4110786"/>
                  <a:gd name="connsiteX6-289" fmla="*/ 2176945 w 4228786"/>
                  <a:gd name="connsiteY6-290" fmla="*/ 319178 h 4110786"/>
                  <a:gd name="connsiteX7-291" fmla="*/ 2269473 w 4228786"/>
                  <a:gd name="connsiteY7-292" fmla="*/ 323850 h 4110786"/>
                  <a:gd name="connsiteX8-293" fmla="*/ 2090436 w 4228786"/>
                  <a:gd name="connsiteY8-294" fmla="*/ 323850 h 4110786"/>
                  <a:gd name="connsiteX9-295" fmla="*/ 2090436 w 4228786"/>
                  <a:gd name="connsiteY9-296" fmla="*/ 323546 h 4110786"/>
                  <a:gd name="connsiteX10-297" fmla="*/ 2176945 w 4228786"/>
                  <a:gd name="connsiteY10-298" fmla="*/ 319178 h 4110786"/>
                  <a:gd name="connsiteX11-299" fmla="*/ 2295032 w 4228786"/>
                  <a:gd name="connsiteY11-300" fmla="*/ 13068 h 4110786"/>
                  <a:gd name="connsiteX12-301" fmla="*/ 4228786 w 4228786"/>
                  <a:gd name="connsiteY12-302" fmla="*/ 2058946 h 4110786"/>
                  <a:gd name="connsiteX13-303" fmla="*/ 2176946 w 4228786"/>
                  <a:gd name="connsiteY13-304" fmla="*/ 4110786 h 4110786"/>
                  <a:gd name="connsiteX14-305" fmla="*/ 125105 w 4228786"/>
                  <a:gd name="connsiteY14-306" fmla="*/ 2058946 h 4110786"/>
                  <a:gd name="connsiteX15-307" fmla="*/ 437178 w 4228786"/>
                  <a:gd name="connsiteY15-308" fmla="*/ 2058945 h 4110786"/>
                  <a:gd name="connsiteX16-309" fmla="*/ 2176945 w 4228786"/>
                  <a:gd name="connsiteY16-310" fmla="*/ 3798712 h 4110786"/>
                  <a:gd name="connsiteX17-311" fmla="*/ 3916711 w 4228786"/>
                  <a:gd name="connsiteY17-312" fmla="*/ 2058945 h 4110786"/>
                  <a:gd name="connsiteX18-313" fmla="*/ 2269473 w 4228786"/>
                  <a:gd name="connsiteY18-314" fmla="*/ 323850 h 4110786"/>
                  <a:gd name="connsiteX19-315" fmla="*/ 2290461 w 4228786"/>
                  <a:gd name="connsiteY19-316" fmla="*/ 323850 h 4110786"/>
                  <a:gd name="connsiteX20-317" fmla="*/ 2295032 w 4228786"/>
                  <a:gd name="connsiteY20-318" fmla="*/ 13068 h 4110786"/>
                  <a:gd name="connsiteX21-319" fmla="*/ 2090436 w 4228786"/>
                  <a:gd name="connsiteY21-320" fmla="*/ 11473 h 4110786"/>
                  <a:gd name="connsiteX22-321" fmla="*/ 2090436 w 4228786"/>
                  <a:gd name="connsiteY22-322" fmla="*/ 323546 h 4110786"/>
                  <a:gd name="connsiteX23-323" fmla="*/ 739525 w 4228786"/>
                  <a:gd name="connsiteY23-324" fmla="*/ 1079241 h 4110786"/>
                  <a:gd name="connsiteX24-325" fmla="*/ 470434 w 4228786"/>
                  <a:gd name="connsiteY24-326" fmla="*/ 920125 h 4110786"/>
                  <a:gd name="connsiteX25-327" fmla="*/ 2090436 w 4228786"/>
                  <a:gd name="connsiteY25-328" fmla="*/ 11473 h 4110786"/>
                  <a:gd name="connsiteX26-329" fmla="*/ 2295224 w 4228786"/>
                  <a:gd name="connsiteY26-330" fmla="*/ 0 h 4110786"/>
                  <a:gd name="connsiteX27-331" fmla="*/ 2295032 w 4228786"/>
                  <a:gd name="connsiteY27-332" fmla="*/ 13068 h 4110786"/>
                  <a:gd name="connsiteX28-333" fmla="*/ 2176946 w 4228786"/>
                  <a:gd name="connsiteY28-334" fmla="*/ 7105 h 4110786"/>
                  <a:gd name="connsiteX29-335" fmla="*/ 2090436 w 4228786"/>
                  <a:gd name="connsiteY29-336" fmla="*/ 11473 h 4110786"/>
                  <a:gd name="connsiteX30-337" fmla="*/ 2090436 w 4228786"/>
                  <a:gd name="connsiteY30-338" fmla="*/ 2381 h 4110786"/>
                  <a:gd name="connsiteX31-339" fmla="*/ 2295224 w 4228786"/>
                  <a:gd name="connsiteY31-340" fmla="*/ 0 h 4110786"/>
                  <a:gd name="connsiteX0-341" fmla="*/ 739525 w 4228786"/>
                  <a:gd name="connsiteY0-342" fmla="*/ 1079241 h 4110786"/>
                  <a:gd name="connsiteX1-343" fmla="*/ 742648 w 4228786"/>
                  <a:gd name="connsiteY1-344" fmla="*/ 1081087 h 4110786"/>
                  <a:gd name="connsiteX2-345" fmla="*/ 739525 w 4228786"/>
                  <a:gd name="connsiteY2-346" fmla="*/ 1079241 h 4110786"/>
                  <a:gd name="connsiteX3-347" fmla="*/ 468805 w 4228786"/>
                  <a:gd name="connsiteY3-348" fmla="*/ 919162 h 4110786"/>
                  <a:gd name="connsiteX4-349" fmla="*/ 470434 w 4228786"/>
                  <a:gd name="connsiteY4-350" fmla="*/ 920125 h 4110786"/>
                  <a:gd name="connsiteX5-351" fmla="*/ 468805 w 4228786"/>
                  <a:gd name="connsiteY5-352" fmla="*/ 919162 h 4110786"/>
                  <a:gd name="connsiteX6-353" fmla="*/ 2176945 w 4228786"/>
                  <a:gd name="connsiteY6-354" fmla="*/ 319178 h 4110786"/>
                  <a:gd name="connsiteX7-355" fmla="*/ 2269473 w 4228786"/>
                  <a:gd name="connsiteY7-356" fmla="*/ 323850 h 4110786"/>
                  <a:gd name="connsiteX8-357" fmla="*/ 2090436 w 4228786"/>
                  <a:gd name="connsiteY8-358" fmla="*/ 323850 h 4110786"/>
                  <a:gd name="connsiteX9-359" fmla="*/ 2090436 w 4228786"/>
                  <a:gd name="connsiteY9-360" fmla="*/ 323546 h 4110786"/>
                  <a:gd name="connsiteX10-361" fmla="*/ 2176945 w 4228786"/>
                  <a:gd name="connsiteY10-362" fmla="*/ 319178 h 4110786"/>
                  <a:gd name="connsiteX11-363" fmla="*/ 2295032 w 4228786"/>
                  <a:gd name="connsiteY11-364" fmla="*/ 13068 h 4110786"/>
                  <a:gd name="connsiteX12-365" fmla="*/ 4228786 w 4228786"/>
                  <a:gd name="connsiteY12-366" fmla="*/ 2058946 h 4110786"/>
                  <a:gd name="connsiteX13-367" fmla="*/ 2176946 w 4228786"/>
                  <a:gd name="connsiteY13-368" fmla="*/ 4110786 h 4110786"/>
                  <a:gd name="connsiteX14-369" fmla="*/ 125105 w 4228786"/>
                  <a:gd name="connsiteY14-370" fmla="*/ 2058946 h 4110786"/>
                  <a:gd name="connsiteX15-371" fmla="*/ 437178 w 4228786"/>
                  <a:gd name="connsiteY15-372" fmla="*/ 2058945 h 4110786"/>
                  <a:gd name="connsiteX16-373" fmla="*/ 2176945 w 4228786"/>
                  <a:gd name="connsiteY16-374" fmla="*/ 3798712 h 4110786"/>
                  <a:gd name="connsiteX17-375" fmla="*/ 3916711 w 4228786"/>
                  <a:gd name="connsiteY17-376" fmla="*/ 2058945 h 4110786"/>
                  <a:gd name="connsiteX18-377" fmla="*/ 2269473 w 4228786"/>
                  <a:gd name="connsiteY18-378" fmla="*/ 323850 h 4110786"/>
                  <a:gd name="connsiteX19-379" fmla="*/ 2290461 w 4228786"/>
                  <a:gd name="connsiteY19-380" fmla="*/ 323850 h 4110786"/>
                  <a:gd name="connsiteX20-381" fmla="*/ 2295032 w 4228786"/>
                  <a:gd name="connsiteY20-382" fmla="*/ 13068 h 4110786"/>
                  <a:gd name="connsiteX21-383" fmla="*/ 2090436 w 4228786"/>
                  <a:gd name="connsiteY21-384" fmla="*/ 11473 h 4110786"/>
                  <a:gd name="connsiteX22-385" fmla="*/ 2090436 w 4228786"/>
                  <a:gd name="connsiteY22-386" fmla="*/ 323546 h 4110786"/>
                  <a:gd name="connsiteX23-387" fmla="*/ 739525 w 4228786"/>
                  <a:gd name="connsiteY23-388" fmla="*/ 1079241 h 4110786"/>
                  <a:gd name="connsiteX24-389" fmla="*/ 470434 w 4228786"/>
                  <a:gd name="connsiteY24-390" fmla="*/ 920125 h 4110786"/>
                  <a:gd name="connsiteX25-391" fmla="*/ 2090436 w 4228786"/>
                  <a:gd name="connsiteY25-392" fmla="*/ 11473 h 4110786"/>
                  <a:gd name="connsiteX26-393" fmla="*/ 2295224 w 4228786"/>
                  <a:gd name="connsiteY26-394" fmla="*/ 0 h 4110786"/>
                  <a:gd name="connsiteX27-395" fmla="*/ 2176946 w 4228786"/>
                  <a:gd name="connsiteY27-396" fmla="*/ 7105 h 4110786"/>
                  <a:gd name="connsiteX28-397" fmla="*/ 2090436 w 4228786"/>
                  <a:gd name="connsiteY28-398" fmla="*/ 11473 h 4110786"/>
                  <a:gd name="connsiteX29-399" fmla="*/ 2090436 w 4228786"/>
                  <a:gd name="connsiteY29-400" fmla="*/ 2381 h 4110786"/>
                  <a:gd name="connsiteX30-401" fmla="*/ 2295224 w 4228786"/>
                  <a:gd name="connsiteY30-402" fmla="*/ 0 h 4110786"/>
                  <a:gd name="connsiteX0-403" fmla="*/ 739525 w 4228949"/>
                  <a:gd name="connsiteY0-404" fmla="*/ 1079241 h 4110786"/>
                  <a:gd name="connsiteX1-405" fmla="*/ 742648 w 4228949"/>
                  <a:gd name="connsiteY1-406" fmla="*/ 1081087 h 4110786"/>
                  <a:gd name="connsiteX2-407" fmla="*/ 739525 w 4228949"/>
                  <a:gd name="connsiteY2-408" fmla="*/ 1079241 h 4110786"/>
                  <a:gd name="connsiteX3-409" fmla="*/ 468805 w 4228949"/>
                  <a:gd name="connsiteY3-410" fmla="*/ 919162 h 4110786"/>
                  <a:gd name="connsiteX4-411" fmla="*/ 470434 w 4228949"/>
                  <a:gd name="connsiteY4-412" fmla="*/ 920125 h 4110786"/>
                  <a:gd name="connsiteX5-413" fmla="*/ 468805 w 4228949"/>
                  <a:gd name="connsiteY5-414" fmla="*/ 919162 h 4110786"/>
                  <a:gd name="connsiteX6-415" fmla="*/ 2176945 w 4228949"/>
                  <a:gd name="connsiteY6-416" fmla="*/ 319178 h 4110786"/>
                  <a:gd name="connsiteX7-417" fmla="*/ 2269473 w 4228949"/>
                  <a:gd name="connsiteY7-418" fmla="*/ 323850 h 4110786"/>
                  <a:gd name="connsiteX8-419" fmla="*/ 2090436 w 4228949"/>
                  <a:gd name="connsiteY8-420" fmla="*/ 323850 h 4110786"/>
                  <a:gd name="connsiteX9-421" fmla="*/ 2090436 w 4228949"/>
                  <a:gd name="connsiteY9-422" fmla="*/ 323546 h 4110786"/>
                  <a:gd name="connsiteX10-423" fmla="*/ 2176945 w 4228949"/>
                  <a:gd name="connsiteY10-424" fmla="*/ 319178 h 4110786"/>
                  <a:gd name="connsiteX11-425" fmla="*/ 2290461 w 4228949"/>
                  <a:gd name="connsiteY11-426" fmla="*/ 323850 h 4110786"/>
                  <a:gd name="connsiteX12-427" fmla="*/ 4228786 w 4228949"/>
                  <a:gd name="connsiteY12-428" fmla="*/ 2058946 h 4110786"/>
                  <a:gd name="connsiteX13-429" fmla="*/ 2176946 w 4228949"/>
                  <a:gd name="connsiteY13-430" fmla="*/ 4110786 h 4110786"/>
                  <a:gd name="connsiteX14-431" fmla="*/ 125105 w 4228949"/>
                  <a:gd name="connsiteY14-432" fmla="*/ 2058946 h 4110786"/>
                  <a:gd name="connsiteX15-433" fmla="*/ 437178 w 4228949"/>
                  <a:gd name="connsiteY15-434" fmla="*/ 2058945 h 4110786"/>
                  <a:gd name="connsiteX16-435" fmla="*/ 2176945 w 4228949"/>
                  <a:gd name="connsiteY16-436" fmla="*/ 3798712 h 4110786"/>
                  <a:gd name="connsiteX17-437" fmla="*/ 3916711 w 4228949"/>
                  <a:gd name="connsiteY17-438" fmla="*/ 2058945 h 4110786"/>
                  <a:gd name="connsiteX18-439" fmla="*/ 2269473 w 4228949"/>
                  <a:gd name="connsiteY18-440" fmla="*/ 323850 h 4110786"/>
                  <a:gd name="connsiteX19-441" fmla="*/ 2290461 w 4228949"/>
                  <a:gd name="connsiteY19-442" fmla="*/ 323850 h 4110786"/>
                  <a:gd name="connsiteX20-443" fmla="*/ 2090436 w 4228949"/>
                  <a:gd name="connsiteY20-444" fmla="*/ 11473 h 4110786"/>
                  <a:gd name="connsiteX21-445" fmla="*/ 2090436 w 4228949"/>
                  <a:gd name="connsiteY21-446" fmla="*/ 323546 h 4110786"/>
                  <a:gd name="connsiteX22-447" fmla="*/ 739525 w 4228949"/>
                  <a:gd name="connsiteY22-448" fmla="*/ 1079241 h 4110786"/>
                  <a:gd name="connsiteX23-449" fmla="*/ 470434 w 4228949"/>
                  <a:gd name="connsiteY23-450" fmla="*/ 920125 h 4110786"/>
                  <a:gd name="connsiteX24-451" fmla="*/ 2090436 w 4228949"/>
                  <a:gd name="connsiteY24-452" fmla="*/ 11473 h 4110786"/>
                  <a:gd name="connsiteX25-453" fmla="*/ 2295224 w 4228949"/>
                  <a:gd name="connsiteY25-454" fmla="*/ 0 h 4110786"/>
                  <a:gd name="connsiteX26-455" fmla="*/ 2176946 w 4228949"/>
                  <a:gd name="connsiteY26-456" fmla="*/ 7105 h 4110786"/>
                  <a:gd name="connsiteX27-457" fmla="*/ 2090436 w 4228949"/>
                  <a:gd name="connsiteY27-458" fmla="*/ 11473 h 4110786"/>
                  <a:gd name="connsiteX28-459" fmla="*/ 2090436 w 4228949"/>
                  <a:gd name="connsiteY28-460" fmla="*/ 2381 h 4110786"/>
                  <a:gd name="connsiteX29-461" fmla="*/ 2295224 w 4228949"/>
                  <a:gd name="connsiteY29-462" fmla="*/ 0 h 4110786"/>
                  <a:gd name="connsiteX0-463" fmla="*/ 739525 w 4228949"/>
                  <a:gd name="connsiteY0-464" fmla="*/ 1076860 h 4108405"/>
                  <a:gd name="connsiteX1-465" fmla="*/ 742648 w 4228949"/>
                  <a:gd name="connsiteY1-466" fmla="*/ 1078706 h 4108405"/>
                  <a:gd name="connsiteX2-467" fmla="*/ 739525 w 4228949"/>
                  <a:gd name="connsiteY2-468" fmla="*/ 1076860 h 4108405"/>
                  <a:gd name="connsiteX3-469" fmla="*/ 468805 w 4228949"/>
                  <a:gd name="connsiteY3-470" fmla="*/ 916781 h 4108405"/>
                  <a:gd name="connsiteX4-471" fmla="*/ 470434 w 4228949"/>
                  <a:gd name="connsiteY4-472" fmla="*/ 917744 h 4108405"/>
                  <a:gd name="connsiteX5-473" fmla="*/ 468805 w 4228949"/>
                  <a:gd name="connsiteY5-474" fmla="*/ 916781 h 4108405"/>
                  <a:gd name="connsiteX6-475" fmla="*/ 2176945 w 4228949"/>
                  <a:gd name="connsiteY6-476" fmla="*/ 316797 h 4108405"/>
                  <a:gd name="connsiteX7-477" fmla="*/ 2269473 w 4228949"/>
                  <a:gd name="connsiteY7-478" fmla="*/ 321469 h 4108405"/>
                  <a:gd name="connsiteX8-479" fmla="*/ 2090436 w 4228949"/>
                  <a:gd name="connsiteY8-480" fmla="*/ 321469 h 4108405"/>
                  <a:gd name="connsiteX9-481" fmla="*/ 2090436 w 4228949"/>
                  <a:gd name="connsiteY9-482" fmla="*/ 321165 h 4108405"/>
                  <a:gd name="connsiteX10-483" fmla="*/ 2176945 w 4228949"/>
                  <a:gd name="connsiteY10-484" fmla="*/ 316797 h 4108405"/>
                  <a:gd name="connsiteX11-485" fmla="*/ 2290461 w 4228949"/>
                  <a:gd name="connsiteY11-486" fmla="*/ 321469 h 4108405"/>
                  <a:gd name="connsiteX12-487" fmla="*/ 4228786 w 4228949"/>
                  <a:gd name="connsiteY12-488" fmla="*/ 2056565 h 4108405"/>
                  <a:gd name="connsiteX13-489" fmla="*/ 2176946 w 4228949"/>
                  <a:gd name="connsiteY13-490" fmla="*/ 4108405 h 4108405"/>
                  <a:gd name="connsiteX14-491" fmla="*/ 125105 w 4228949"/>
                  <a:gd name="connsiteY14-492" fmla="*/ 2056565 h 4108405"/>
                  <a:gd name="connsiteX15-493" fmla="*/ 437178 w 4228949"/>
                  <a:gd name="connsiteY15-494" fmla="*/ 2056564 h 4108405"/>
                  <a:gd name="connsiteX16-495" fmla="*/ 2176945 w 4228949"/>
                  <a:gd name="connsiteY16-496" fmla="*/ 3796331 h 4108405"/>
                  <a:gd name="connsiteX17-497" fmla="*/ 3916711 w 4228949"/>
                  <a:gd name="connsiteY17-498" fmla="*/ 2056564 h 4108405"/>
                  <a:gd name="connsiteX18-499" fmla="*/ 2269473 w 4228949"/>
                  <a:gd name="connsiteY18-500" fmla="*/ 321469 h 4108405"/>
                  <a:gd name="connsiteX19-501" fmla="*/ 2290461 w 4228949"/>
                  <a:gd name="connsiteY19-502" fmla="*/ 321469 h 4108405"/>
                  <a:gd name="connsiteX20-503" fmla="*/ 2090436 w 4228949"/>
                  <a:gd name="connsiteY20-504" fmla="*/ 9092 h 4108405"/>
                  <a:gd name="connsiteX21-505" fmla="*/ 2090436 w 4228949"/>
                  <a:gd name="connsiteY21-506" fmla="*/ 321165 h 4108405"/>
                  <a:gd name="connsiteX22-507" fmla="*/ 739525 w 4228949"/>
                  <a:gd name="connsiteY22-508" fmla="*/ 1076860 h 4108405"/>
                  <a:gd name="connsiteX23-509" fmla="*/ 470434 w 4228949"/>
                  <a:gd name="connsiteY23-510" fmla="*/ 917744 h 4108405"/>
                  <a:gd name="connsiteX24-511" fmla="*/ 2090436 w 4228949"/>
                  <a:gd name="connsiteY24-512" fmla="*/ 9092 h 4108405"/>
                  <a:gd name="connsiteX25-513" fmla="*/ 2090436 w 4228949"/>
                  <a:gd name="connsiteY25-514" fmla="*/ 0 h 4108405"/>
                  <a:gd name="connsiteX26-515" fmla="*/ 2176946 w 4228949"/>
                  <a:gd name="connsiteY26-516" fmla="*/ 4724 h 4108405"/>
                  <a:gd name="connsiteX27-517" fmla="*/ 2090436 w 4228949"/>
                  <a:gd name="connsiteY27-518" fmla="*/ 9092 h 4108405"/>
                  <a:gd name="connsiteX28-519" fmla="*/ 2090436 w 4228949"/>
                  <a:gd name="connsiteY28-520" fmla="*/ 0 h 4108405"/>
                  <a:gd name="connsiteX0-521" fmla="*/ 739525 w 4228949"/>
                  <a:gd name="connsiteY0-522" fmla="*/ 1076860 h 4108405"/>
                  <a:gd name="connsiteX1-523" fmla="*/ 742648 w 4228949"/>
                  <a:gd name="connsiteY1-524" fmla="*/ 1078706 h 4108405"/>
                  <a:gd name="connsiteX2-525" fmla="*/ 739525 w 4228949"/>
                  <a:gd name="connsiteY2-526" fmla="*/ 1076860 h 4108405"/>
                  <a:gd name="connsiteX3-527" fmla="*/ 468805 w 4228949"/>
                  <a:gd name="connsiteY3-528" fmla="*/ 916781 h 4108405"/>
                  <a:gd name="connsiteX4-529" fmla="*/ 470434 w 4228949"/>
                  <a:gd name="connsiteY4-530" fmla="*/ 917744 h 4108405"/>
                  <a:gd name="connsiteX5-531" fmla="*/ 468805 w 4228949"/>
                  <a:gd name="connsiteY5-532" fmla="*/ 916781 h 4108405"/>
                  <a:gd name="connsiteX6-533" fmla="*/ 2176945 w 4228949"/>
                  <a:gd name="connsiteY6-534" fmla="*/ 316797 h 4108405"/>
                  <a:gd name="connsiteX7-535" fmla="*/ 2269473 w 4228949"/>
                  <a:gd name="connsiteY7-536" fmla="*/ 321469 h 4108405"/>
                  <a:gd name="connsiteX8-537" fmla="*/ 2090436 w 4228949"/>
                  <a:gd name="connsiteY8-538" fmla="*/ 321469 h 4108405"/>
                  <a:gd name="connsiteX9-539" fmla="*/ 2090436 w 4228949"/>
                  <a:gd name="connsiteY9-540" fmla="*/ 321165 h 4108405"/>
                  <a:gd name="connsiteX10-541" fmla="*/ 2176945 w 4228949"/>
                  <a:gd name="connsiteY10-542" fmla="*/ 316797 h 4108405"/>
                  <a:gd name="connsiteX11-543" fmla="*/ 2290461 w 4228949"/>
                  <a:gd name="connsiteY11-544" fmla="*/ 321469 h 4108405"/>
                  <a:gd name="connsiteX12-545" fmla="*/ 4228786 w 4228949"/>
                  <a:gd name="connsiteY12-546" fmla="*/ 2056565 h 4108405"/>
                  <a:gd name="connsiteX13-547" fmla="*/ 2176946 w 4228949"/>
                  <a:gd name="connsiteY13-548" fmla="*/ 4108405 h 4108405"/>
                  <a:gd name="connsiteX14-549" fmla="*/ 125105 w 4228949"/>
                  <a:gd name="connsiteY14-550" fmla="*/ 2056565 h 4108405"/>
                  <a:gd name="connsiteX15-551" fmla="*/ 437178 w 4228949"/>
                  <a:gd name="connsiteY15-552" fmla="*/ 2056564 h 4108405"/>
                  <a:gd name="connsiteX16-553" fmla="*/ 2176945 w 4228949"/>
                  <a:gd name="connsiteY16-554" fmla="*/ 3796331 h 4108405"/>
                  <a:gd name="connsiteX17-555" fmla="*/ 3916711 w 4228949"/>
                  <a:gd name="connsiteY17-556" fmla="*/ 2056564 h 4108405"/>
                  <a:gd name="connsiteX18-557" fmla="*/ 2269473 w 4228949"/>
                  <a:gd name="connsiteY18-558" fmla="*/ 321469 h 4108405"/>
                  <a:gd name="connsiteX19-559" fmla="*/ 2290461 w 4228949"/>
                  <a:gd name="connsiteY19-560" fmla="*/ 321469 h 4108405"/>
                  <a:gd name="connsiteX20-561" fmla="*/ 2090436 w 4228949"/>
                  <a:gd name="connsiteY20-562" fmla="*/ 9092 h 4108405"/>
                  <a:gd name="connsiteX21-563" fmla="*/ 2090436 w 4228949"/>
                  <a:gd name="connsiteY21-564" fmla="*/ 321165 h 4108405"/>
                  <a:gd name="connsiteX22-565" fmla="*/ 739525 w 4228949"/>
                  <a:gd name="connsiteY22-566" fmla="*/ 1076860 h 4108405"/>
                  <a:gd name="connsiteX23-567" fmla="*/ 470434 w 4228949"/>
                  <a:gd name="connsiteY23-568" fmla="*/ 917744 h 4108405"/>
                  <a:gd name="connsiteX24-569" fmla="*/ 2090436 w 4228949"/>
                  <a:gd name="connsiteY24-570" fmla="*/ 9092 h 4108405"/>
                  <a:gd name="connsiteX25-571" fmla="*/ 2090436 w 4228949"/>
                  <a:gd name="connsiteY25-572" fmla="*/ 0 h 4108405"/>
                  <a:gd name="connsiteX26-573" fmla="*/ 2090436 w 4228949"/>
                  <a:gd name="connsiteY26-574" fmla="*/ 9092 h 4108405"/>
                  <a:gd name="connsiteX27-575" fmla="*/ 2090436 w 4228949"/>
                  <a:gd name="connsiteY27-576" fmla="*/ 0 h 4108405"/>
                  <a:gd name="connsiteX0-577" fmla="*/ 739525 w 4228925"/>
                  <a:gd name="connsiteY0-578" fmla="*/ 1076860 h 4108405"/>
                  <a:gd name="connsiteX1-579" fmla="*/ 742648 w 4228925"/>
                  <a:gd name="connsiteY1-580" fmla="*/ 1078706 h 4108405"/>
                  <a:gd name="connsiteX2-581" fmla="*/ 739525 w 4228925"/>
                  <a:gd name="connsiteY2-582" fmla="*/ 1076860 h 4108405"/>
                  <a:gd name="connsiteX3-583" fmla="*/ 468805 w 4228925"/>
                  <a:gd name="connsiteY3-584" fmla="*/ 916781 h 4108405"/>
                  <a:gd name="connsiteX4-585" fmla="*/ 470434 w 4228925"/>
                  <a:gd name="connsiteY4-586" fmla="*/ 917744 h 4108405"/>
                  <a:gd name="connsiteX5-587" fmla="*/ 468805 w 4228925"/>
                  <a:gd name="connsiteY5-588" fmla="*/ 916781 h 4108405"/>
                  <a:gd name="connsiteX6-589" fmla="*/ 2176945 w 4228925"/>
                  <a:gd name="connsiteY6-590" fmla="*/ 316797 h 4108405"/>
                  <a:gd name="connsiteX7-591" fmla="*/ 2269473 w 4228925"/>
                  <a:gd name="connsiteY7-592" fmla="*/ 321469 h 4108405"/>
                  <a:gd name="connsiteX8-593" fmla="*/ 2090436 w 4228925"/>
                  <a:gd name="connsiteY8-594" fmla="*/ 321469 h 4108405"/>
                  <a:gd name="connsiteX9-595" fmla="*/ 2090436 w 4228925"/>
                  <a:gd name="connsiteY9-596" fmla="*/ 321165 h 4108405"/>
                  <a:gd name="connsiteX10-597" fmla="*/ 2176945 w 4228925"/>
                  <a:gd name="connsiteY10-598" fmla="*/ 316797 h 4108405"/>
                  <a:gd name="connsiteX11-599" fmla="*/ 2290461 w 4228925"/>
                  <a:gd name="connsiteY11-600" fmla="*/ 321469 h 4108405"/>
                  <a:gd name="connsiteX12-601" fmla="*/ 4228786 w 4228925"/>
                  <a:gd name="connsiteY12-602" fmla="*/ 2056565 h 4108405"/>
                  <a:gd name="connsiteX13-603" fmla="*/ 2176946 w 4228925"/>
                  <a:gd name="connsiteY13-604" fmla="*/ 4108405 h 4108405"/>
                  <a:gd name="connsiteX14-605" fmla="*/ 125105 w 4228925"/>
                  <a:gd name="connsiteY14-606" fmla="*/ 2056565 h 4108405"/>
                  <a:gd name="connsiteX15-607" fmla="*/ 437178 w 4228925"/>
                  <a:gd name="connsiteY15-608" fmla="*/ 2056564 h 4108405"/>
                  <a:gd name="connsiteX16-609" fmla="*/ 2176945 w 4228925"/>
                  <a:gd name="connsiteY16-610" fmla="*/ 3796331 h 4108405"/>
                  <a:gd name="connsiteX17-611" fmla="*/ 3916711 w 4228925"/>
                  <a:gd name="connsiteY17-612" fmla="*/ 2056564 h 4108405"/>
                  <a:gd name="connsiteX18-613" fmla="*/ 2290461 w 4228925"/>
                  <a:gd name="connsiteY18-614" fmla="*/ 321469 h 4108405"/>
                  <a:gd name="connsiteX19-615" fmla="*/ 2090436 w 4228925"/>
                  <a:gd name="connsiteY19-616" fmla="*/ 9092 h 4108405"/>
                  <a:gd name="connsiteX20-617" fmla="*/ 2090436 w 4228925"/>
                  <a:gd name="connsiteY20-618" fmla="*/ 321165 h 4108405"/>
                  <a:gd name="connsiteX21-619" fmla="*/ 739525 w 4228925"/>
                  <a:gd name="connsiteY21-620" fmla="*/ 1076860 h 4108405"/>
                  <a:gd name="connsiteX22-621" fmla="*/ 470434 w 4228925"/>
                  <a:gd name="connsiteY22-622" fmla="*/ 917744 h 4108405"/>
                  <a:gd name="connsiteX23-623" fmla="*/ 2090436 w 4228925"/>
                  <a:gd name="connsiteY23-624" fmla="*/ 9092 h 4108405"/>
                  <a:gd name="connsiteX24-625" fmla="*/ 2090436 w 4228925"/>
                  <a:gd name="connsiteY24-626" fmla="*/ 0 h 4108405"/>
                  <a:gd name="connsiteX25-627" fmla="*/ 2090436 w 4228925"/>
                  <a:gd name="connsiteY25-628" fmla="*/ 9092 h 4108405"/>
                  <a:gd name="connsiteX26-629" fmla="*/ 2090436 w 4228925"/>
                  <a:gd name="connsiteY26-630" fmla="*/ 0 h 4108405"/>
                  <a:gd name="connsiteX0-631" fmla="*/ 739525 w 4228925"/>
                  <a:gd name="connsiteY0-632" fmla="*/ 1076860 h 4108405"/>
                  <a:gd name="connsiteX1-633" fmla="*/ 742648 w 4228925"/>
                  <a:gd name="connsiteY1-634" fmla="*/ 1078706 h 4108405"/>
                  <a:gd name="connsiteX2-635" fmla="*/ 739525 w 4228925"/>
                  <a:gd name="connsiteY2-636" fmla="*/ 1076860 h 4108405"/>
                  <a:gd name="connsiteX3-637" fmla="*/ 468805 w 4228925"/>
                  <a:gd name="connsiteY3-638" fmla="*/ 916781 h 4108405"/>
                  <a:gd name="connsiteX4-639" fmla="*/ 470434 w 4228925"/>
                  <a:gd name="connsiteY4-640" fmla="*/ 917744 h 4108405"/>
                  <a:gd name="connsiteX5-641" fmla="*/ 468805 w 4228925"/>
                  <a:gd name="connsiteY5-642" fmla="*/ 916781 h 4108405"/>
                  <a:gd name="connsiteX6-643" fmla="*/ 2176945 w 4228925"/>
                  <a:gd name="connsiteY6-644" fmla="*/ 316797 h 4108405"/>
                  <a:gd name="connsiteX7-645" fmla="*/ 2090436 w 4228925"/>
                  <a:gd name="connsiteY7-646" fmla="*/ 321469 h 4108405"/>
                  <a:gd name="connsiteX8-647" fmla="*/ 2090436 w 4228925"/>
                  <a:gd name="connsiteY8-648" fmla="*/ 321165 h 4108405"/>
                  <a:gd name="connsiteX9-649" fmla="*/ 2176945 w 4228925"/>
                  <a:gd name="connsiteY9-650" fmla="*/ 316797 h 4108405"/>
                  <a:gd name="connsiteX10-651" fmla="*/ 2290461 w 4228925"/>
                  <a:gd name="connsiteY10-652" fmla="*/ 321469 h 4108405"/>
                  <a:gd name="connsiteX11-653" fmla="*/ 4228786 w 4228925"/>
                  <a:gd name="connsiteY11-654" fmla="*/ 2056565 h 4108405"/>
                  <a:gd name="connsiteX12-655" fmla="*/ 2176946 w 4228925"/>
                  <a:gd name="connsiteY12-656" fmla="*/ 4108405 h 4108405"/>
                  <a:gd name="connsiteX13-657" fmla="*/ 125105 w 4228925"/>
                  <a:gd name="connsiteY13-658" fmla="*/ 2056565 h 4108405"/>
                  <a:gd name="connsiteX14-659" fmla="*/ 437178 w 4228925"/>
                  <a:gd name="connsiteY14-660" fmla="*/ 2056564 h 4108405"/>
                  <a:gd name="connsiteX15-661" fmla="*/ 2176945 w 4228925"/>
                  <a:gd name="connsiteY15-662" fmla="*/ 3796331 h 4108405"/>
                  <a:gd name="connsiteX16-663" fmla="*/ 3916711 w 4228925"/>
                  <a:gd name="connsiteY16-664" fmla="*/ 2056564 h 4108405"/>
                  <a:gd name="connsiteX17-665" fmla="*/ 2290461 w 4228925"/>
                  <a:gd name="connsiteY17-666" fmla="*/ 321469 h 4108405"/>
                  <a:gd name="connsiteX18-667" fmla="*/ 2090436 w 4228925"/>
                  <a:gd name="connsiteY18-668" fmla="*/ 9092 h 4108405"/>
                  <a:gd name="connsiteX19-669" fmla="*/ 2090436 w 4228925"/>
                  <a:gd name="connsiteY19-670" fmla="*/ 321165 h 4108405"/>
                  <a:gd name="connsiteX20-671" fmla="*/ 739525 w 4228925"/>
                  <a:gd name="connsiteY20-672" fmla="*/ 1076860 h 4108405"/>
                  <a:gd name="connsiteX21-673" fmla="*/ 470434 w 4228925"/>
                  <a:gd name="connsiteY21-674" fmla="*/ 917744 h 4108405"/>
                  <a:gd name="connsiteX22-675" fmla="*/ 2090436 w 4228925"/>
                  <a:gd name="connsiteY22-676" fmla="*/ 9092 h 4108405"/>
                  <a:gd name="connsiteX23-677" fmla="*/ 2090436 w 4228925"/>
                  <a:gd name="connsiteY23-678" fmla="*/ 0 h 4108405"/>
                  <a:gd name="connsiteX24-679" fmla="*/ 2090436 w 4228925"/>
                  <a:gd name="connsiteY24-680" fmla="*/ 9092 h 4108405"/>
                  <a:gd name="connsiteX25-681" fmla="*/ 2090436 w 4228925"/>
                  <a:gd name="connsiteY25-682" fmla="*/ 0 h 4108405"/>
                  <a:gd name="connsiteX0-683" fmla="*/ 739525 w 4228925"/>
                  <a:gd name="connsiteY0-684" fmla="*/ 1076860 h 4108405"/>
                  <a:gd name="connsiteX1-685" fmla="*/ 742648 w 4228925"/>
                  <a:gd name="connsiteY1-686" fmla="*/ 1078706 h 4108405"/>
                  <a:gd name="connsiteX2-687" fmla="*/ 739525 w 4228925"/>
                  <a:gd name="connsiteY2-688" fmla="*/ 1076860 h 4108405"/>
                  <a:gd name="connsiteX3-689" fmla="*/ 468805 w 4228925"/>
                  <a:gd name="connsiteY3-690" fmla="*/ 916781 h 4108405"/>
                  <a:gd name="connsiteX4-691" fmla="*/ 470434 w 4228925"/>
                  <a:gd name="connsiteY4-692" fmla="*/ 917744 h 4108405"/>
                  <a:gd name="connsiteX5-693" fmla="*/ 468805 w 4228925"/>
                  <a:gd name="connsiteY5-694" fmla="*/ 916781 h 4108405"/>
                  <a:gd name="connsiteX6-695" fmla="*/ 2090436 w 4228925"/>
                  <a:gd name="connsiteY6-696" fmla="*/ 321165 h 4108405"/>
                  <a:gd name="connsiteX7-697" fmla="*/ 2090436 w 4228925"/>
                  <a:gd name="connsiteY7-698" fmla="*/ 321469 h 4108405"/>
                  <a:gd name="connsiteX8-699" fmla="*/ 2090436 w 4228925"/>
                  <a:gd name="connsiteY8-700" fmla="*/ 321165 h 4108405"/>
                  <a:gd name="connsiteX9-701" fmla="*/ 2290461 w 4228925"/>
                  <a:gd name="connsiteY9-702" fmla="*/ 321469 h 4108405"/>
                  <a:gd name="connsiteX10-703" fmla="*/ 4228786 w 4228925"/>
                  <a:gd name="connsiteY10-704" fmla="*/ 2056565 h 4108405"/>
                  <a:gd name="connsiteX11-705" fmla="*/ 2176946 w 4228925"/>
                  <a:gd name="connsiteY11-706" fmla="*/ 4108405 h 4108405"/>
                  <a:gd name="connsiteX12-707" fmla="*/ 125105 w 4228925"/>
                  <a:gd name="connsiteY12-708" fmla="*/ 2056565 h 4108405"/>
                  <a:gd name="connsiteX13-709" fmla="*/ 437178 w 4228925"/>
                  <a:gd name="connsiteY13-710" fmla="*/ 2056564 h 4108405"/>
                  <a:gd name="connsiteX14-711" fmla="*/ 2176945 w 4228925"/>
                  <a:gd name="connsiteY14-712" fmla="*/ 3796331 h 4108405"/>
                  <a:gd name="connsiteX15-713" fmla="*/ 3916711 w 4228925"/>
                  <a:gd name="connsiteY15-714" fmla="*/ 2056564 h 4108405"/>
                  <a:gd name="connsiteX16-715" fmla="*/ 2290461 w 4228925"/>
                  <a:gd name="connsiteY16-716" fmla="*/ 321469 h 4108405"/>
                  <a:gd name="connsiteX17-717" fmla="*/ 2090436 w 4228925"/>
                  <a:gd name="connsiteY17-718" fmla="*/ 9092 h 4108405"/>
                  <a:gd name="connsiteX18-719" fmla="*/ 2090436 w 4228925"/>
                  <a:gd name="connsiteY18-720" fmla="*/ 321165 h 4108405"/>
                  <a:gd name="connsiteX19-721" fmla="*/ 739525 w 4228925"/>
                  <a:gd name="connsiteY19-722" fmla="*/ 1076860 h 4108405"/>
                  <a:gd name="connsiteX20-723" fmla="*/ 470434 w 4228925"/>
                  <a:gd name="connsiteY20-724" fmla="*/ 917744 h 4108405"/>
                  <a:gd name="connsiteX21-725" fmla="*/ 2090436 w 4228925"/>
                  <a:gd name="connsiteY21-726" fmla="*/ 9092 h 4108405"/>
                  <a:gd name="connsiteX22-727" fmla="*/ 2090436 w 4228925"/>
                  <a:gd name="connsiteY22-728" fmla="*/ 0 h 4108405"/>
                  <a:gd name="connsiteX23-729" fmla="*/ 2090436 w 4228925"/>
                  <a:gd name="connsiteY23-730" fmla="*/ 9092 h 4108405"/>
                  <a:gd name="connsiteX24-731" fmla="*/ 2090436 w 4228925"/>
                  <a:gd name="connsiteY24-732" fmla="*/ 0 h 4108405"/>
                  <a:gd name="connsiteX0-733" fmla="*/ 739525 w 4228925"/>
                  <a:gd name="connsiteY0-734" fmla="*/ 1067768 h 4099313"/>
                  <a:gd name="connsiteX1-735" fmla="*/ 742648 w 4228925"/>
                  <a:gd name="connsiteY1-736" fmla="*/ 1069614 h 4099313"/>
                  <a:gd name="connsiteX2-737" fmla="*/ 739525 w 4228925"/>
                  <a:gd name="connsiteY2-738" fmla="*/ 1067768 h 4099313"/>
                  <a:gd name="connsiteX3-739" fmla="*/ 468805 w 4228925"/>
                  <a:gd name="connsiteY3-740" fmla="*/ 907689 h 4099313"/>
                  <a:gd name="connsiteX4-741" fmla="*/ 470434 w 4228925"/>
                  <a:gd name="connsiteY4-742" fmla="*/ 908652 h 4099313"/>
                  <a:gd name="connsiteX5-743" fmla="*/ 468805 w 4228925"/>
                  <a:gd name="connsiteY5-744" fmla="*/ 907689 h 4099313"/>
                  <a:gd name="connsiteX6-745" fmla="*/ 2090436 w 4228925"/>
                  <a:gd name="connsiteY6-746" fmla="*/ 312073 h 4099313"/>
                  <a:gd name="connsiteX7-747" fmla="*/ 2090436 w 4228925"/>
                  <a:gd name="connsiteY7-748" fmla="*/ 312377 h 4099313"/>
                  <a:gd name="connsiteX8-749" fmla="*/ 2090436 w 4228925"/>
                  <a:gd name="connsiteY8-750" fmla="*/ 312073 h 4099313"/>
                  <a:gd name="connsiteX9-751" fmla="*/ 2290461 w 4228925"/>
                  <a:gd name="connsiteY9-752" fmla="*/ 312377 h 4099313"/>
                  <a:gd name="connsiteX10-753" fmla="*/ 4228786 w 4228925"/>
                  <a:gd name="connsiteY10-754" fmla="*/ 2047473 h 4099313"/>
                  <a:gd name="connsiteX11-755" fmla="*/ 2176946 w 4228925"/>
                  <a:gd name="connsiteY11-756" fmla="*/ 4099313 h 4099313"/>
                  <a:gd name="connsiteX12-757" fmla="*/ 125105 w 4228925"/>
                  <a:gd name="connsiteY12-758" fmla="*/ 2047473 h 4099313"/>
                  <a:gd name="connsiteX13-759" fmla="*/ 437178 w 4228925"/>
                  <a:gd name="connsiteY13-760" fmla="*/ 2047472 h 4099313"/>
                  <a:gd name="connsiteX14-761" fmla="*/ 2176945 w 4228925"/>
                  <a:gd name="connsiteY14-762" fmla="*/ 3787239 h 4099313"/>
                  <a:gd name="connsiteX15-763" fmla="*/ 3916711 w 4228925"/>
                  <a:gd name="connsiteY15-764" fmla="*/ 2047472 h 4099313"/>
                  <a:gd name="connsiteX16-765" fmla="*/ 2290461 w 4228925"/>
                  <a:gd name="connsiteY16-766" fmla="*/ 312377 h 4099313"/>
                  <a:gd name="connsiteX17-767" fmla="*/ 2090436 w 4228925"/>
                  <a:gd name="connsiteY17-768" fmla="*/ 0 h 4099313"/>
                  <a:gd name="connsiteX18-769" fmla="*/ 2090436 w 4228925"/>
                  <a:gd name="connsiteY18-770" fmla="*/ 312073 h 4099313"/>
                  <a:gd name="connsiteX19-771" fmla="*/ 739525 w 4228925"/>
                  <a:gd name="connsiteY19-772" fmla="*/ 1067768 h 4099313"/>
                  <a:gd name="connsiteX20-773" fmla="*/ 470434 w 4228925"/>
                  <a:gd name="connsiteY20-774" fmla="*/ 908652 h 4099313"/>
                  <a:gd name="connsiteX21-775" fmla="*/ 2090436 w 4228925"/>
                  <a:gd name="connsiteY21-776" fmla="*/ 0 h 4099313"/>
                  <a:gd name="connsiteX0-777" fmla="*/ 739525 w 4353891"/>
                  <a:gd name="connsiteY0-778" fmla="*/ 1067768 h 4099313"/>
                  <a:gd name="connsiteX1-779" fmla="*/ 742648 w 4353891"/>
                  <a:gd name="connsiteY1-780" fmla="*/ 1069614 h 4099313"/>
                  <a:gd name="connsiteX2-781" fmla="*/ 739525 w 4353891"/>
                  <a:gd name="connsiteY2-782" fmla="*/ 1067768 h 4099313"/>
                  <a:gd name="connsiteX3-783" fmla="*/ 468805 w 4353891"/>
                  <a:gd name="connsiteY3-784" fmla="*/ 907689 h 4099313"/>
                  <a:gd name="connsiteX4-785" fmla="*/ 470434 w 4353891"/>
                  <a:gd name="connsiteY4-786" fmla="*/ 908652 h 4099313"/>
                  <a:gd name="connsiteX5-787" fmla="*/ 468805 w 4353891"/>
                  <a:gd name="connsiteY5-788" fmla="*/ 907689 h 4099313"/>
                  <a:gd name="connsiteX6-789" fmla="*/ 2090436 w 4353891"/>
                  <a:gd name="connsiteY6-790" fmla="*/ 312073 h 4099313"/>
                  <a:gd name="connsiteX7-791" fmla="*/ 2090436 w 4353891"/>
                  <a:gd name="connsiteY7-792" fmla="*/ 312377 h 4099313"/>
                  <a:gd name="connsiteX8-793" fmla="*/ 2090436 w 4353891"/>
                  <a:gd name="connsiteY8-794" fmla="*/ 312073 h 4099313"/>
                  <a:gd name="connsiteX9-795" fmla="*/ 3916711 w 4353891"/>
                  <a:gd name="connsiteY9-796" fmla="*/ 2047472 h 4099313"/>
                  <a:gd name="connsiteX10-797" fmla="*/ 4228786 w 4353891"/>
                  <a:gd name="connsiteY10-798" fmla="*/ 2047473 h 4099313"/>
                  <a:gd name="connsiteX11-799" fmla="*/ 2176946 w 4353891"/>
                  <a:gd name="connsiteY11-800" fmla="*/ 4099313 h 4099313"/>
                  <a:gd name="connsiteX12-801" fmla="*/ 125105 w 4353891"/>
                  <a:gd name="connsiteY12-802" fmla="*/ 2047473 h 4099313"/>
                  <a:gd name="connsiteX13-803" fmla="*/ 437178 w 4353891"/>
                  <a:gd name="connsiteY13-804" fmla="*/ 2047472 h 4099313"/>
                  <a:gd name="connsiteX14-805" fmla="*/ 2176945 w 4353891"/>
                  <a:gd name="connsiteY14-806" fmla="*/ 3787239 h 4099313"/>
                  <a:gd name="connsiteX15-807" fmla="*/ 3916711 w 4353891"/>
                  <a:gd name="connsiteY15-808" fmla="*/ 2047472 h 4099313"/>
                  <a:gd name="connsiteX16-809" fmla="*/ 2090436 w 4353891"/>
                  <a:gd name="connsiteY16-810" fmla="*/ 0 h 4099313"/>
                  <a:gd name="connsiteX17-811" fmla="*/ 2090436 w 4353891"/>
                  <a:gd name="connsiteY17-812" fmla="*/ 312073 h 4099313"/>
                  <a:gd name="connsiteX18-813" fmla="*/ 739525 w 4353891"/>
                  <a:gd name="connsiteY18-814" fmla="*/ 1067768 h 4099313"/>
                  <a:gd name="connsiteX19-815" fmla="*/ 470434 w 4353891"/>
                  <a:gd name="connsiteY19-816" fmla="*/ 908652 h 4099313"/>
                  <a:gd name="connsiteX20-817" fmla="*/ 2090436 w 4353891"/>
                  <a:gd name="connsiteY20-818" fmla="*/ 0 h 4099313"/>
                  <a:gd name="connsiteX0-819" fmla="*/ 614420 w 4228786"/>
                  <a:gd name="connsiteY0-820" fmla="*/ 1067768 h 4099313"/>
                  <a:gd name="connsiteX1-821" fmla="*/ 617543 w 4228786"/>
                  <a:gd name="connsiteY1-822" fmla="*/ 1069614 h 4099313"/>
                  <a:gd name="connsiteX2-823" fmla="*/ 614420 w 4228786"/>
                  <a:gd name="connsiteY2-824" fmla="*/ 1067768 h 4099313"/>
                  <a:gd name="connsiteX3-825" fmla="*/ 343700 w 4228786"/>
                  <a:gd name="connsiteY3-826" fmla="*/ 907689 h 4099313"/>
                  <a:gd name="connsiteX4-827" fmla="*/ 345329 w 4228786"/>
                  <a:gd name="connsiteY4-828" fmla="*/ 908652 h 4099313"/>
                  <a:gd name="connsiteX5-829" fmla="*/ 343700 w 4228786"/>
                  <a:gd name="connsiteY5-830" fmla="*/ 907689 h 4099313"/>
                  <a:gd name="connsiteX6-831" fmla="*/ 1965331 w 4228786"/>
                  <a:gd name="connsiteY6-832" fmla="*/ 312073 h 4099313"/>
                  <a:gd name="connsiteX7-833" fmla="*/ 1965331 w 4228786"/>
                  <a:gd name="connsiteY7-834" fmla="*/ 312377 h 4099313"/>
                  <a:gd name="connsiteX8-835" fmla="*/ 1965331 w 4228786"/>
                  <a:gd name="connsiteY8-836" fmla="*/ 312073 h 4099313"/>
                  <a:gd name="connsiteX9-837" fmla="*/ 3791606 w 4228786"/>
                  <a:gd name="connsiteY9-838" fmla="*/ 2047472 h 4099313"/>
                  <a:gd name="connsiteX10-839" fmla="*/ 4103681 w 4228786"/>
                  <a:gd name="connsiteY10-840" fmla="*/ 2047473 h 4099313"/>
                  <a:gd name="connsiteX11-841" fmla="*/ 2051841 w 4228786"/>
                  <a:gd name="connsiteY11-842" fmla="*/ 4099313 h 4099313"/>
                  <a:gd name="connsiteX12-843" fmla="*/ 0 w 4228786"/>
                  <a:gd name="connsiteY12-844" fmla="*/ 2047473 h 4099313"/>
                  <a:gd name="connsiteX13-845" fmla="*/ 2051840 w 4228786"/>
                  <a:gd name="connsiteY13-846" fmla="*/ 3787239 h 4099313"/>
                  <a:gd name="connsiteX14-847" fmla="*/ 3791606 w 4228786"/>
                  <a:gd name="connsiteY14-848" fmla="*/ 2047472 h 4099313"/>
                  <a:gd name="connsiteX15-849" fmla="*/ 1965331 w 4228786"/>
                  <a:gd name="connsiteY15-850" fmla="*/ 0 h 4099313"/>
                  <a:gd name="connsiteX16-851" fmla="*/ 1965331 w 4228786"/>
                  <a:gd name="connsiteY16-852" fmla="*/ 312073 h 4099313"/>
                  <a:gd name="connsiteX17-853" fmla="*/ 614420 w 4228786"/>
                  <a:gd name="connsiteY17-854" fmla="*/ 1067768 h 4099313"/>
                  <a:gd name="connsiteX18-855" fmla="*/ 345329 w 4228786"/>
                  <a:gd name="connsiteY18-856" fmla="*/ 908652 h 4099313"/>
                  <a:gd name="connsiteX19-857" fmla="*/ 1965331 w 4228786"/>
                  <a:gd name="connsiteY19-858" fmla="*/ 0 h 4099313"/>
                  <a:gd name="connsiteX0-859" fmla="*/ 270720 w 3885086"/>
                  <a:gd name="connsiteY0-860" fmla="*/ 1067768 h 4224418"/>
                  <a:gd name="connsiteX1-861" fmla="*/ 273843 w 3885086"/>
                  <a:gd name="connsiteY1-862" fmla="*/ 1069614 h 4224418"/>
                  <a:gd name="connsiteX2-863" fmla="*/ 270720 w 3885086"/>
                  <a:gd name="connsiteY2-864" fmla="*/ 1067768 h 4224418"/>
                  <a:gd name="connsiteX3-865" fmla="*/ 0 w 3885086"/>
                  <a:gd name="connsiteY3-866" fmla="*/ 907689 h 4224418"/>
                  <a:gd name="connsiteX4-867" fmla="*/ 1629 w 3885086"/>
                  <a:gd name="connsiteY4-868" fmla="*/ 908652 h 4224418"/>
                  <a:gd name="connsiteX5-869" fmla="*/ 0 w 3885086"/>
                  <a:gd name="connsiteY5-870" fmla="*/ 907689 h 4224418"/>
                  <a:gd name="connsiteX6-871" fmla="*/ 1621631 w 3885086"/>
                  <a:gd name="connsiteY6-872" fmla="*/ 312073 h 4224418"/>
                  <a:gd name="connsiteX7-873" fmla="*/ 1621631 w 3885086"/>
                  <a:gd name="connsiteY7-874" fmla="*/ 312377 h 4224418"/>
                  <a:gd name="connsiteX8-875" fmla="*/ 1621631 w 3885086"/>
                  <a:gd name="connsiteY8-876" fmla="*/ 312073 h 4224418"/>
                  <a:gd name="connsiteX9-877" fmla="*/ 3447906 w 3885086"/>
                  <a:gd name="connsiteY9-878" fmla="*/ 2047472 h 4224418"/>
                  <a:gd name="connsiteX10-879" fmla="*/ 3759981 w 3885086"/>
                  <a:gd name="connsiteY10-880" fmla="*/ 2047473 h 4224418"/>
                  <a:gd name="connsiteX11-881" fmla="*/ 1708141 w 3885086"/>
                  <a:gd name="connsiteY11-882" fmla="*/ 4099313 h 4224418"/>
                  <a:gd name="connsiteX12-883" fmla="*/ 1708140 w 3885086"/>
                  <a:gd name="connsiteY12-884" fmla="*/ 3787239 h 4224418"/>
                  <a:gd name="connsiteX13-885" fmla="*/ 3447906 w 3885086"/>
                  <a:gd name="connsiteY13-886" fmla="*/ 2047472 h 4224418"/>
                  <a:gd name="connsiteX14-887" fmla="*/ 1621631 w 3885086"/>
                  <a:gd name="connsiteY14-888" fmla="*/ 0 h 4224418"/>
                  <a:gd name="connsiteX15-889" fmla="*/ 1621631 w 3885086"/>
                  <a:gd name="connsiteY15-890" fmla="*/ 312073 h 4224418"/>
                  <a:gd name="connsiteX16-891" fmla="*/ 270720 w 3885086"/>
                  <a:gd name="connsiteY16-892" fmla="*/ 1067768 h 4224418"/>
                  <a:gd name="connsiteX17-893" fmla="*/ 1629 w 3885086"/>
                  <a:gd name="connsiteY17-894" fmla="*/ 908652 h 4224418"/>
                  <a:gd name="connsiteX18-895" fmla="*/ 1621631 w 3885086"/>
                  <a:gd name="connsiteY18-896" fmla="*/ 0 h 4224418"/>
                  <a:gd name="connsiteX0-897" fmla="*/ 270720 w 3885086"/>
                  <a:gd name="connsiteY0-898" fmla="*/ 1067768 h 4099313"/>
                  <a:gd name="connsiteX1-899" fmla="*/ 273843 w 3885086"/>
                  <a:gd name="connsiteY1-900" fmla="*/ 1069614 h 4099313"/>
                  <a:gd name="connsiteX2-901" fmla="*/ 270720 w 3885086"/>
                  <a:gd name="connsiteY2-902" fmla="*/ 1067768 h 4099313"/>
                  <a:gd name="connsiteX3-903" fmla="*/ 0 w 3885086"/>
                  <a:gd name="connsiteY3-904" fmla="*/ 907689 h 4099313"/>
                  <a:gd name="connsiteX4-905" fmla="*/ 1629 w 3885086"/>
                  <a:gd name="connsiteY4-906" fmla="*/ 908652 h 4099313"/>
                  <a:gd name="connsiteX5-907" fmla="*/ 0 w 3885086"/>
                  <a:gd name="connsiteY5-908" fmla="*/ 907689 h 4099313"/>
                  <a:gd name="connsiteX6-909" fmla="*/ 1621631 w 3885086"/>
                  <a:gd name="connsiteY6-910" fmla="*/ 312073 h 4099313"/>
                  <a:gd name="connsiteX7-911" fmla="*/ 1621631 w 3885086"/>
                  <a:gd name="connsiteY7-912" fmla="*/ 312377 h 4099313"/>
                  <a:gd name="connsiteX8-913" fmla="*/ 1621631 w 3885086"/>
                  <a:gd name="connsiteY8-914" fmla="*/ 312073 h 4099313"/>
                  <a:gd name="connsiteX9-915" fmla="*/ 3447906 w 3885086"/>
                  <a:gd name="connsiteY9-916" fmla="*/ 2047472 h 4099313"/>
                  <a:gd name="connsiteX10-917" fmla="*/ 3759981 w 3885086"/>
                  <a:gd name="connsiteY10-918" fmla="*/ 2047473 h 4099313"/>
                  <a:gd name="connsiteX11-919" fmla="*/ 1708141 w 3885086"/>
                  <a:gd name="connsiteY11-920" fmla="*/ 4099313 h 4099313"/>
                  <a:gd name="connsiteX12-921" fmla="*/ 3447906 w 3885086"/>
                  <a:gd name="connsiteY12-922" fmla="*/ 2047472 h 4099313"/>
                  <a:gd name="connsiteX13-923" fmla="*/ 1621631 w 3885086"/>
                  <a:gd name="connsiteY13-924" fmla="*/ 0 h 4099313"/>
                  <a:gd name="connsiteX14-925" fmla="*/ 1621631 w 3885086"/>
                  <a:gd name="connsiteY14-926" fmla="*/ 312073 h 4099313"/>
                  <a:gd name="connsiteX15-927" fmla="*/ 270720 w 3885086"/>
                  <a:gd name="connsiteY15-928" fmla="*/ 1067768 h 4099313"/>
                  <a:gd name="connsiteX16-929" fmla="*/ 1629 w 3885086"/>
                  <a:gd name="connsiteY16-930" fmla="*/ 908652 h 4099313"/>
                  <a:gd name="connsiteX17-931" fmla="*/ 1621631 w 3885086"/>
                  <a:gd name="connsiteY17-932" fmla="*/ 0 h 4099313"/>
                  <a:gd name="connsiteX0-933" fmla="*/ 270720 w 3760643"/>
                  <a:gd name="connsiteY0-934" fmla="*/ 1067768 h 2047473"/>
                  <a:gd name="connsiteX1-935" fmla="*/ 273843 w 3760643"/>
                  <a:gd name="connsiteY1-936" fmla="*/ 1069614 h 2047473"/>
                  <a:gd name="connsiteX2-937" fmla="*/ 270720 w 3760643"/>
                  <a:gd name="connsiteY2-938" fmla="*/ 1067768 h 2047473"/>
                  <a:gd name="connsiteX3-939" fmla="*/ 0 w 3760643"/>
                  <a:gd name="connsiteY3-940" fmla="*/ 907689 h 2047473"/>
                  <a:gd name="connsiteX4-941" fmla="*/ 1629 w 3760643"/>
                  <a:gd name="connsiteY4-942" fmla="*/ 908652 h 2047473"/>
                  <a:gd name="connsiteX5-943" fmla="*/ 0 w 3760643"/>
                  <a:gd name="connsiteY5-944" fmla="*/ 907689 h 2047473"/>
                  <a:gd name="connsiteX6-945" fmla="*/ 1621631 w 3760643"/>
                  <a:gd name="connsiteY6-946" fmla="*/ 312073 h 2047473"/>
                  <a:gd name="connsiteX7-947" fmla="*/ 1621631 w 3760643"/>
                  <a:gd name="connsiteY7-948" fmla="*/ 312377 h 2047473"/>
                  <a:gd name="connsiteX8-949" fmla="*/ 1621631 w 3760643"/>
                  <a:gd name="connsiteY8-950" fmla="*/ 312073 h 2047473"/>
                  <a:gd name="connsiteX9-951" fmla="*/ 3447906 w 3760643"/>
                  <a:gd name="connsiteY9-952" fmla="*/ 2047472 h 2047473"/>
                  <a:gd name="connsiteX10-953" fmla="*/ 3759981 w 3760643"/>
                  <a:gd name="connsiteY10-954" fmla="*/ 2047473 h 2047473"/>
                  <a:gd name="connsiteX11-955" fmla="*/ 3447906 w 3760643"/>
                  <a:gd name="connsiteY11-956" fmla="*/ 2047472 h 2047473"/>
                  <a:gd name="connsiteX12-957" fmla="*/ 1621631 w 3760643"/>
                  <a:gd name="connsiteY12-958" fmla="*/ 0 h 2047473"/>
                  <a:gd name="connsiteX13-959" fmla="*/ 1621631 w 3760643"/>
                  <a:gd name="connsiteY13-960" fmla="*/ 312073 h 2047473"/>
                  <a:gd name="connsiteX14-961" fmla="*/ 270720 w 3760643"/>
                  <a:gd name="connsiteY14-962" fmla="*/ 1067768 h 2047473"/>
                  <a:gd name="connsiteX15-963" fmla="*/ 1629 w 3760643"/>
                  <a:gd name="connsiteY15-964" fmla="*/ 908652 h 2047473"/>
                  <a:gd name="connsiteX16-965" fmla="*/ 1621631 w 3760643"/>
                  <a:gd name="connsiteY16-966" fmla="*/ 0 h 2047473"/>
                  <a:gd name="connsiteX0-967" fmla="*/ 270720 w 1621631"/>
                  <a:gd name="connsiteY0-968" fmla="*/ 1067768 h 1069614"/>
                  <a:gd name="connsiteX1-969" fmla="*/ 273843 w 1621631"/>
                  <a:gd name="connsiteY1-970" fmla="*/ 1069614 h 1069614"/>
                  <a:gd name="connsiteX2-971" fmla="*/ 270720 w 1621631"/>
                  <a:gd name="connsiteY2-972" fmla="*/ 1067768 h 1069614"/>
                  <a:gd name="connsiteX3-973" fmla="*/ 0 w 1621631"/>
                  <a:gd name="connsiteY3-974" fmla="*/ 907689 h 1069614"/>
                  <a:gd name="connsiteX4-975" fmla="*/ 1629 w 1621631"/>
                  <a:gd name="connsiteY4-976" fmla="*/ 908652 h 1069614"/>
                  <a:gd name="connsiteX5-977" fmla="*/ 0 w 1621631"/>
                  <a:gd name="connsiteY5-978" fmla="*/ 907689 h 1069614"/>
                  <a:gd name="connsiteX6-979" fmla="*/ 1621631 w 1621631"/>
                  <a:gd name="connsiteY6-980" fmla="*/ 312073 h 1069614"/>
                  <a:gd name="connsiteX7-981" fmla="*/ 1621631 w 1621631"/>
                  <a:gd name="connsiteY7-982" fmla="*/ 312377 h 1069614"/>
                  <a:gd name="connsiteX8-983" fmla="*/ 1621631 w 1621631"/>
                  <a:gd name="connsiteY8-984" fmla="*/ 312073 h 1069614"/>
                  <a:gd name="connsiteX9-985" fmla="*/ 1621631 w 1621631"/>
                  <a:gd name="connsiteY9-986" fmla="*/ 0 h 1069614"/>
                  <a:gd name="connsiteX10-987" fmla="*/ 1621631 w 1621631"/>
                  <a:gd name="connsiteY10-988" fmla="*/ 312073 h 1069614"/>
                  <a:gd name="connsiteX11-989" fmla="*/ 270720 w 1621631"/>
                  <a:gd name="connsiteY11-990" fmla="*/ 1067768 h 1069614"/>
                  <a:gd name="connsiteX12-991" fmla="*/ 1629 w 1621631"/>
                  <a:gd name="connsiteY12-992" fmla="*/ 908652 h 1069614"/>
                  <a:gd name="connsiteX13-993" fmla="*/ 1621631 w 1621631"/>
                  <a:gd name="connsiteY13-994" fmla="*/ 0 h 106961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Lst>
                <a:rect l="l" t="t" r="r" b="b"/>
                <a:pathLst>
                  <a:path w="1621631" h="1069614">
                    <a:moveTo>
                      <a:pt x="270720" y="1067768"/>
                    </a:moveTo>
                    <a:lnTo>
                      <a:pt x="273843" y="1069614"/>
                    </a:lnTo>
                    <a:lnTo>
                      <a:pt x="270720" y="1067768"/>
                    </a:lnTo>
                    <a:close/>
                    <a:moveTo>
                      <a:pt x="0" y="907689"/>
                    </a:moveTo>
                    <a:lnTo>
                      <a:pt x="1629" y="908652"/>
                    </a:lnTo>
                    <a:lnTo>
                      <a:pt x="0" y="907689"/>
                    </a:lnTo>
                    <a:close/>
                    <a:moveTo>
                      <a:pt x="1621631" y="312073"/>
                    </a:moveTo>
                    <a:lnTo>
                      <a:pt x="1621631" y="312377"/>
                    </a:lnTo>
                    <a:lnTo>
                      <a:pt x="1621631" y="312073"/>
                    </a:lnTo>
                    <a:close/>
                    <a:moveTo>
                      <a:pt x="1621631" y="0"/>
                    </a:moveTo>
                    <a:lnTo>
                      <a:pt x="1621631" y="312073"/>
                    </a:lnTo>
                    <a:cubicBezTo>
                      <a:pt x="1059988" y="337356"/>
                      <a:pt x="568425" y="631117"/>
                      <a:pt x="270720" y="1067768"/>
                    </a:cubicBezTo>
                    <a:lnTo>
                      <a:pt x="1629" y="908652"/>
                    </a:lnTo>
                    <a:cubicBezTo>
                      <a:pt x="354259" y="380480"/>
                      <a:pt x="945677" y="25494"/>
                      <a:pt x="1621631" y="0"/>
                    </a:cubicBezTo>
                    <a:close/>
                  </a:path>
                </a:pathLst>
              </a:custGeom>
              <a:grpFill/>
              <a:ln w="6350" cap="flat" cmpd="sng" algn="ctr">
                <a:noFill/>
                <a:prstDash val="solid"/>
                <a:miter lim="800000"/>
                <a:headEnd type="none" w="med" len="med"/>
                <a:tailEnd type="none" w="med" len="med"/>
              </a:ln>
              <a:effectLst/>
            </p:spPr>
            <p:txBody>
              <a:bodyPr rot="0" spcFirstLastPara="0" vertOverflow="overflow" horzOverflow="overflow" vert="horz" wrap="square" lIns="69914" tIns="34956" rIns="34956" bIns="69914" numCol="1" spcCol="0" rtlCol="0" fromWordArt="0" anchor="b" anchorCtr="0" forceAA="0" compatLnSpc="1">
                <a:noAutofit/>
              </a:bodyPr>
              <a:lstStyle/>
              <a:p>
                <a:pPr marL="0" marR="0" lvl="0" indent="0" algn="ctr" defTabSz="698500" eaLnBrk="1" fontAlgn="base" latinLnBrk="0" hangingPunct="1">
                  <a:lnSpc>
                    <a:spcPct val="100000"/>
                  </a:lnSpc>
                  <a:spcBef>
                    <a:spcPct val="0"/>
                  </a:spcBef>
                  <a:spcAft>
                    <a:spcPct val="0"/>
                  </a:spcAft>
                  <a:buClrTx/>
                  <a:buSzTx/>
                  <a:buFontTx/>
                  <a:buNone/>
                  <a:defRPr/>
                </a:pPr>
                <a:endParaRPr kumimoji="0" lang="en-US" sz="2400" b="0" i="0" u="none" strike="noStrike" kern="0" cap="none" spc="-38" normalizeH="0" baseline="0" noProof="0" dirty="0">
                  <a:ln>
                    <a:noFill/>
                  </a:ln>
                  <a:solidFill>
                    <a:prstClr val="black">
                      <a:lumMod val="65000"/>
                      <a:lumOff val="35000"/>
                    </a:prstClr>
                  </a:solidFill>
                  <a:effectLst/>
                  <a:uLnTx/>
                  <a:uFillTx/>
                  <a:latin typeface="+mn-ea"/>
                  <a:cs typeface="Segoe UI" panose="020B0502040204020203" pitchFamily="34" charset="0"/>
                  <a:sym typeface="方正黑体简体" panose="02000000000000000000" pitchFamily="2" charset="-122"/>
                </a:endParaRPr>
              </a:p>
            </p:txBody>
          </p:sp>
        </p:grpSp>
        <p:sp>
          <p:nvSpPr>
            <p:cNvPr id="50" name="Freeform 60"/>
            <p:cNvSpPr/>
            <p:nvPr>
              <p:custDataLst>
                <p:tags r:id="rId4"/>
              </p:custDataLst>
            </p:nvPr>
          </p:nvSpPr>
          <p:spPr bwMode="auto">
            <a:xfrm rot="17954294">
              <a:off x="5349784" y="3127550"/>
              <a:ext cx="1621631" cy="1069614"/>
            </a:xfrm>
            <a:custGeom>
              <a:avLst/>
              <a:gdLst>
                <a:gd name="connsiteX0" fmla="*/ 668844 w 4158105"/>
                <a:gd name="connsiteY0" fmla="*/ 1079241 h 4110786"/>
                <a:gd name="connsiteX1" fmla="*/ 671967 w 4158105"/>
                <a:gd name="connsiteY1" fmla="*/ 1081087 h 4110786"/>
                <a:gd name="connsiteX2" fmla="*/ 576717 w 4158105"/>
                <a:gd name="connsiteY2" fmla="*/ 1235869 h 4110786"/>
                <a:gd name="connsiteX3" fmla="*/ 574232 w 4158105"/>
                <a:gd name="connsiteY3" fmla="*/ 1234330 h 4110786"/>
                <a:gd name="connsiteX4" fmla="*/ 668844 w 4158105"/>
                <a:gd name="connsiteY4" fmla="*/ 1079241 h 4110786"/>
                <a:gd name="connsiteX5" fmla="*/ 398124 w 4158105"/>
                <a:gd name="connsiteY5" fmla="*/ 919162 h 4110786"/>
                <a:gd name="connsiteX6" fmla="*/ 399753 w 4158105"/>
                <a:gd name="connsiteY6" fmla="*/ 920125 h 4110786"/>
                <a:gd name="connsiteX7" fmla="*/ 308772 w 4158105"/>
                <a:gd name="connsiteY7" fmla="*/ 1069886 h 4110786"/>
                <a:gd name="connsiteX8" fmla="*/ 307636 w 4158105"/>
                <a:gd name="connsiteY8" fmla="*/ 1069182 h 4110786"/>
                <a:gd name="connsiteX9" fmla="*/ 398124 w 4158105"/>
                <a:gd name="connsiteY9" fmla="*/ 919162 h 4110786"/>
                <a:gd name="connsiteX10" fmla="*/ 2106264 w 4158105"/>
                <a:gd name="connsiteY10" fmla="*/ 319178 h 4110786"/>
                <a:gd name="connsiteX11" fmla="*/ 2198792 w 4158105"/>
                <a:gd name="connsiteY11" fmla="*/ 323850 h 4110786"/>
                <a:gd name="connsiteX12" fmla="*/ 2019755 w 4158105"/>
                <a:gd name="connsiteY12" fmla="*/ 323850 h 4110786"/>
                <a:gd name="connsiteX13" fmla="*/ 2019755 w 4158105"/>
                <a:gd name="connsiteY13" fmla="*/ 323546 h 4110786"/>
                <a:gd name="connsiteX14" fmla="*/ 2106264 w 4158105"/>
                <a:gd name="connsiteY14" fmla="*/ 319178 h 4110786"/>
                <a:gd name="connsiteX15" fmla="*/ 2224351 w 4158105"/>
                <a:gd name="connsiteY15" fmla="*/ 13068 h 4110786"/>
                <a:gd name="connsiteX16" fmla="*/ 4158105 w 4158105"/>
                <a:gd name="connsiteY16" fmla="*/ 2058946 h 4110786"/>
                <a:gd name="connsiteX17" fmla="*/ 2106265 w 4158105"/>
                <a:gd name="connsiteY17" fmla="*/ 4110786 h 4110786"/>
                <a:gd name="connsiteX18" fmla="*/ 54424 w 4158105"/>
                <a:gd name="connsiteY18" fmla="*/ 2058946 h 4110786"/>
                <a:gd name="connsiteX19" fmla="*/ 574232 w 4158105"/>
                <a:gd name="connsiteY19" fmla="*/ 1234330 h 4110786"/>
                <a:gd name="connsiteX20" fmla="*/ 366497 w 4158105"/>
                <a:gd name="connsiteY20" fmla="*/ 2058945 h 4110786"/>
                <a:gd name="connsiteX21" fmla="*/ 2106264 w 4158105"/>
                <a:gd name="connsiteY21" fmla="*/ 3798712 h 4110786"/>
                <a:gd name="connsiteX22" fmla="*/ 3846030 w 4158105"/>
                <a:gd name="connsiteY22" fmla="*/ 2058945 h 4110786"/>
                <a:gd name="connsiteX23" fmla="*/ 2198792 w 4158105"/>
                <a:gd name="connsiteY23" fmla="*/ 323850 h 4110786"/>
                <a:gd name="connsiteX24" fmla="*/ 2219780 w 4158105"/>
                <a:gd name="connsiteY24" fmla="*/ 323850 h 4110786"/>
                <a:gd name="connsiteX25" fmla="*/ 2224351 w 4158105"/>
                <a:gd name="connsiteY25" fmla="*/ 13068 h 4110786"/>
                <a:gd name="connsiteX26" fmla="*/ 2019755 w 4158105"/>
                <a:gd name="connsiteY26" fmla="*/ 11473 h 4110786"/>
                <a:gd name="connsiteX27" fmla="*/ 2019755 w 4158105"/>
                <a:gd name="connsiteY27" fmla="*/ 323546 h 4110786"/>
                <a:gd name="connsiteX28" fmla="*/ 668844 w 4158105"/>
                <a:gd name="connsiteY28" fmla="*/ 1079241 h 4110786"/>
                <a:gd name="connsiteX29" fmla="*/ 399753 w 4158105"/>
                <a:gd name="connsiteY29" fmla="*/ 920125 h 4110786"/>
                <a:gd name="connsiteX30" fmla="*/ 2019755 w 4158105"/>
                <a:gd name="connsiteY30" fmla="*/ 11473 h 4110786"/>
                <a:gd name="connsiteX31" fmla="*/ 2224543 w 4158105"/>
                <a:gd name="connsiteY31" fmla="*/ 0 h 4110786"/>
                <a:gd name="connsiteX32" fmla="*/ 2224351 w 4158105"/>
                <a:gd name="connsiteY32" fmla="*/ 13068 h 4110786"/>
                <a:gd name="connsiteX33" fmla="*/ 2106265 w 4158105"/>
                <a:gd name="connsiteY33" fmla="*/ 7105 h 4110786"/>
                <a:gd name="connsiteX34" fmla="*/ 2019755 w 4158105"/>
                <a:gd name="connsiteY34" fmla="*/ 11473 h 4110786"/>
                <a:gd name="connsiteX35" fmla="*/ 2019755 w 4158105"/>
                <a:gd name="connsiteY35" fmla="*/ 2381 h 4110786"/>
                <a:gd name="connsiteX36" fmla="*/ 2224543 w 4158105"/>
                <a:gd name="connsiteY36" fmla="*/ 0 h 4110786"/>
                <a:gd name="connsiteX0-1" fmla="*/ 668844 w 4158105"/>
                <a:gd name="connsiteY0-2" fmla="*/ 1079241 h 4110786"/>
                <a:gd name="connsiteX1-3" fmla="*/ 671967 w 4158105"/>
                <a:gd name="connsiteY1-4" fmla="*/ 1081087 h 4110786"/>
                <a:gd name="connsiteX2-5" fmla="*/ 576717 w 4158105"/>
                <a:gd name="connsiteY2-6" fmla="*/ 1235869 h 4110786"/>
                <a:gd name="connsiteX3-7" fmla="*/ 574232 w 4158105"/>
                <a:gd name="connsiteY3-8" fmla="*/ 1234330 h 4110786"/>
                <a:gd name="connsiteX4-9" fmla="*/ 668844 w 4158105"/>
                <a:gd name="connsiteY4-10" fmla="*/ 1079241 h 4110786"/>
                <a:gd name="connsiteX5-11" fmla="*/ 398124 w 4158105"/>
                <a:gd name="connsiteY5-12" fmla="*/ 919162 h 4110786"/>
                <a:gd name="connsiteX6-13" fmla="*/ 399753 w 4158105"/>
                <a:gd name="connsiteY6-14" fmla="*/ 920125 h 4110786"/>
                <a:gd name="connsiteX7-15" fmla="*/ 308772 w 4158105"/>
                <a:gd name="connsiteY7-16" fmla="*/ 1069886 h 4110786"/>
                <a:gd name="connsiteX8-17" fmla="*/ 398124 w 4158105"/>
                <a:gd name="connsiteY8-18" fmla="*/ 919162 h 4110786"/>
                <a:gd name="connsiteX9-19" fmla="*/ 2106264 w 4158105"/>
                <a:gd name="connsiteY9-20" fmla="*/ 319178 h 4110786"/>
                <a:gd name="connsiteX10-21" fmla="*/ 2198792 w 4158105"/>
                <a:gd name="connsiteY10-22" fmla="*/ 323850 h 4110786"/>
                <a:gd name="connsiteX11-23" fmla="*/ 2019755 w 4158105"/>
                <a:gd name="connsiteY11-24" fmla="*/ 323850 h 4110786"/>
                <a:gd name="connsiteX12-25" fmla="*/ 2019755 w 4158105"/>
                <a:gd name="connsiteY12-26" fmla="*/ 323546 h 4110786"/>
                <a:gd name="connsiteX13-27" fmla="*/ 2106264 w 4158105"/>
                <a:gd name="connsiteY13-28" fmla="*/ 319178 h 4110786"/>
                <a:gd name="connsiteX14-29" fmla="*/ 2224351 w 4158105"/>
                <a:gd name="connsiteY14-30" fmla="*/ 13068 h 4110786"/>
                <a:gd name="connsiteX15-31" fmla="*/ 4158105 w 4158105"/>
                <a:gd name="connsiteY15-32" fmla="*/ 2058946 h 4110786"/>
                <a:gd name="connsiteX16-33" fmla="*/ 2106265 w 4158105"/>
                <a:gd name="connsiteY16-34" fmla="*/ 4110786 h 4110786"/>
                <a:gd name="connsiteX17-35" fmla="*/ 54424 w 4158105"/>
                <a:gd name="connsiteY17-36" fmla="*/ 2058946 h 4110786"/>
                <a:gd name="connsiteX18-37" fmla="*/ 574232 w 4158105"/>
                <a:gd name="connsiteY18-38" fmla="*/ 1234330 h 4110786"/>
                <a:gd name="connsiteX19-39" fmla="*/ 366497 w 4158105"/>
                <a:gd name="connsiteY19-40" fmla="*/ 2058945 h 4110786"/>
                <a:gd name="connsiteX20-41" fmla="*/ 2106264 w 4158105"/>
                <a:gd name="connsiteY20-42" fmla="*/ 3798712 h 4110786"/>
                <a:gd name="connsiteX21-43" fmla="*/ 3846030 w 4158105"/>
                <a:gd name="connsiteY21-44" fmla="*/ 2058945 h 4110786"/>
                <a:gd name="connsiteX22-45" fmla="*/ 2198792 w 4158105"/>
                <a:gd name="connsiteY22-46" fmla="*/ 323850 h 4110786"/>
                <a:gd name="connsiteX23-47" fmla="*/ 2219780 w 4158105"/>
                <a:gd name="connsiteY23-48" fmla="*/ 323850 h 4110786"/>
                <a:gd name="connsiteX24-49" fmla="*/ 2224351 w 4158105"/>
                <a:gd name="connsiteY24-50" fmla="*/ 13068 h 4110786"/>
                <a:gd name="connsiteX25-51" fmla="*/ 2019755 w 4158105"/>
                <a:gd name="connsiteY25-52" fmla="*/ 11473 h 4110786"/>
                <a:gd name="connsiteX26-53" fmla="*/ 2019755 w 4158105"/>
                <a:gd name="connsiteY26-54" fmla="*/ 323546 h 4110786"/>
                <a:gd name="connsiteX27-55" fmla="*/ 668844 w 4158105"/>
                <a:gd name="connsiteY27-56" fmla="*/ 1079241 h 4110786"/>
                <a:gd name="connsiteX28-57" fmla="*/ 399753 w 4158105"/>
                <a:gd name="connsiteY28-58" fmla="*/ 920125 h 4110786"/>
                <a:gd name="connsiteX29-59" fmla="*/ 2019755 w 4158105"/>
                <a:gd name="connsiteY29-60" fmla="*/ 11473 h 4110786"/>
                <a:gd name="connsiteX30-61" fmla="*/ 2224543 w 4158105"/>
                <a:gd name="connsiteY30-62" fmla="*/ 0 h 4110786"/>
                <a:gd name="connsiteX31-63" fmla="*/ 2224351 w 4158105"/>
                <a:gd name="connsiteY31-64" fmla="*/ 13068 h 4110786"/>
                <a:gd name="connsiteX32-65" fmla="*/ 2106265 w 4158105"/>
                <a:gd name="connsiteY32-66" fmla="*/ 7105 h 4110786"/>
                <a:gd name="connsiteX33-67" fmla="*/ 2019755 w 4158105"/>
                <a:gd name="connsiteY33-68" fmla="*/ 11473 h 4110786"/>
                <a:gd name="connsiteX34-69" fmla="*/ 2019755 w 4158105"/>
                <a:gd name="connsiteY34-70" fmla="*/ 2381 h 4110786"/>
                <a:gd name="connsiteX35-71" fmla="*/ 2224543 w 4158105"/>
                <a:gd name="connsiteY35-72" fmla="*/ 0 h 4110786"/>
                <a:gd name="connsiteX0-73" fmla="*/ 668844 w 4158105"/>
                <a:gd name="connsiteY0-74" fmla="*/ 1079241 h 4110786"/>
                <a:gd name="connsiteX1-75" fmla="*/ 671967 w 4158105"/>
                <a:gd name="connsiteY1-76" fmla="*/ 1081087 h 4110786"/>
                <a:gd name="connsiteX2-77" fmla="*/ 576717 w 4158105"/>
                <a:gd name="connsiteY2-78" fmla="*/ 1235869 h 4110786"/>
                <a:gd name="connsiteX3-79" fmla="*/ 574232 w 4158105"/>
                <a:gd name="connsiteY3-80" fmla="*/ 1234330 h 4110786"/>
                <a:gd name="connsiteX4-81" fmla="*/ 668844 w 4158105"/>
                <a:gd name="connsiteY4-82" fmla="*/ 1079241 h 4110786"/>
                <a:gd name="connsiteX5-83" fmla="*/ 398124 w 4158105"/>
                <a:gd name="connsiteY5-84" fmla="*/ 919162 h 4110786"/>
                <a:gd name="connsiteX6-85" fmla="*/ 399753 w 4158105"/>
                <a:gd name="connsiteY6-86" fmla="*/ 920125 h 4110786"/>
                <a:gd name="connsiteX7-87" fmla="*/ 398124 w 4158105"/>
                <a:gd name="connsiteY7-88" fmla="*/ 919162 h 4110786"/>
                <a:gd name="connsiteX8-89" fmla="*/ 2106264 w 4158105"/>
                <a:gd name="connsiteY8-90" fmla="*/ 319178 h 4110786"/>
                <a:gd name="connsiteX9-91" fmla="*/ 2198792 w 4158105"/>
                <a:gd name="connsiteY9-92" fmla="*/ 323850 h 4110786"/>
                <a:gd name="connsiteX10-93" fmla="*/ 2019755 w 4158105"/>
                <a:gd name="connsiteY10-94" fmla="*/ 323850 h 4110786"/>
                <a:gd name="connsiteX11-95" fmla="*/ 2019755 w 4158105"/>
                <a:gd name="connsiteY11-96" fmla="*/ 323546 h 4110786"/>
                <a:gd name="connsiteX12-97" fmla="*/ 2106264 w 4158105"/>
                <a:gd name="connsiteY12-98" fmla="*/ 319178 h 4110786"/>
                <a:gd name="connsiteX13-99" fmla="*/ 2224351 w 4158105"/>
                <a:gd name="connsiteY13-100" fmla="*/ 13068 h 4110786"/>
                <a:gd name="connsiteX14-101" fmla="*/ 4158105 w 4158105"/>
                <a:gd name="connsiteY14-102" fmla="*/ 2058946 h 4110786"/>
                <a:gd name="connsiteX15-103" fmla="*/ 2106265 w 4158105"/>
                <a:gd name="connsiteY15-104" fmla="*/ 4110786 h 4110786"/>
                <a:gd name="connsiteX16-105" fmla="*/ 54424 w 4158105"/>
                <a:gd name="connsiteY16-106" fmla="*/ 2058946 h 4110786"/>
                <a:gd name="connsiteX17-107" fmla="*/ 574232 w 4158105"/>
                <a:gd name="connsiteY17-108" fmla="*/ 1234330 h 4110786"/>
                <a:gd name="connsiteX18-109" fmla="*/ 366497 w 4158105"/>
                <a:gd name="connsiteY18-110" fmla="*/ 2058945 h 4110786"/>
                <a:gd name="connsiteX19-111" fmla="*/ 2106264 w 4158105"/>
                <a:gd name="connsiteY19-112" fmla="*/ 3798712 h 4110786"/>
                <a:gd name="connsiteX20-113" fmla="*/ 3846030 w 4158105"/>
                <a:gd name="connsiteY20-114" fmla="*/ 2058945 h 4110786"/>
                <a:gd name="connsiteX21-115" fmla="*/ 2198792 w 4158105"/>
                <a:gd name="connsiteY21-116" fmla="*/ 323850 h 4110786"/>
                <a:gd name="connsiteX22-117" fmla="*/ 2219780 w 4158105"/>
                <a:gd name="connsiteY22-118" fmla="*/ 323850 h 4110786"/>
                <a:gd name="connsiteX23-119" fmla="*/ 2224351 w 4158105"/>
                <a:gd name="connsiteY23-120" fmla="*/ 13068 h 4110786"/>
                <a:gd name="connsiteX24-121" fmla="*/ 2019755 w 4158105"/>
                <a:gd name="connsiteY24-122" fmla="*/ 11473 h 4110786"/>
                <a:gd name="connsiteX25-123" fmla="*/ 2019755 w 4158105"/>
                <a:gd name="connsiteY25-124" fmla="*/ 323546 h 4110786"/>
                <a:gd name="connsiteX26-125" fmla="*/ 668844 w 4158105"/>
                <a:gd name="connsiteY26-126" fmla="*/ 1079241 h 4110786"/>
                <a:gd name="connsiteX27-127" fmla="*/ 399753 w 4158105"/>
                <a:gd name="connsiteY27-128" fmla="*/ 920125 h 4110786"/>
                <a:gd name="connsiteX28-129" fmla="*/ 2019755 w 4158105"/>
                <a:gd name="connsiteY28-130" fmla="*/ 11473 h 4110786"/>
                <a:gd name="connsiteX29-131" fmla="*/ 2224543 w 4158105"/>
                <a:gd name="connsiteY29-132" fmla="*/ 0 h 4110786"/>
                <a:gd name="connsiteX30-133" fmla="*/ 2224351 w 4158105"/>
                <a:gd name="connsiteY30-134" fmla="*/ 13068 h 4110786"/>
                <a:gd name="connsiteX31-135" fmla="*/ 2106265 w 4158105"/>
                <a:gd name="connsiteY31-136" fmla="*/ 7105 h 4110786"/>
                <a:gd name="connsiteX32-137" fmla="*/ 2019755 w 4158105"/>
                <a:gd name="connsiteY32-138" fmla="*/ 11473 h 4110786"/>
                <a:gd name="connsiteX33-139" fmla="*/ 2019755 w 4158105"/>
                <a:gd name="connsiteY33-140" fmla="*/ 2381 h 4110786"/>
                <a:gd name="connsiteX34-141" fmla="*/ 2224543 w 4158105"/>
                <a:gd name="connsiteY34-142" fmla="*/ 0 h 4110786"/>
                <a:gd name="connsiteX0-143" fmla="*/ 739525 w 4228786"/>
                <a:gd name="connsiteY0-144" fmla="*/ 1079241 h 4110786"/>
                <a:gd name="connsiteX1-145" fmla="*/ 742648 w 4228786"/>
                <a:gd name="connsiteY1-146" fmla="*/ 1081087 h 4110786"/>
                <a:gd name="connsiteX2-147" fmla="*/ 647398 w 4228786"/>
                <a:gd name="connsiteY2-148" fmla="*/ 1235869 h 4110786"/>
                <a:gd name="connsiteX3-149" fmla="*/ 644913 w 4228786"/>
                <a:gd name="connsiteY3-150" fmla="*/ 1234330 h 4110786"/>
                <a:gd name="connsiteX4-151" fmla="*/ 739525 w 4228786"/>
                <a:gd name="connsiteY4-152" fmla="*/ 1079241 h 4110786"/>
                <a:gd name="connsiteX5-153" fmla="*/ 468805 w 4228786"/>
                <a:gd name="connsiteY5-154" fmla="*/ 919162 h 4110786"/>
                <a:gd name="connsiteX6-155" fmla="*/ 470434 w 4228786"/>
                <a:gd name="connsiteY6-156" fmla="*/ 920125 h 4110786"/>
                <a:gd name="connsiteX7-157" fmla="*/ 468805 w 4228786"/>
                <a:gd name="connsiteY7-158" fmla="*/ 919162 h 4110786"/>
                <a:gd name="connsiteX8-159" fmla="*/ 2176945 w 4228786"/>
                <a:gd name="connsiteY8-160" fmla="*/ 319178 h 4110786"/>
                <a:gd name="connsiteX9-161" fmla="*/ 2269473 w 4228786"/>
                <a:gd name="connsiteY9-162" fmla="*/ 323850 h 4110786"/>
                <a:gd name="connsiteX10-163" fmla="*/ 2090436 w 4228786"/>
                <a:gd name="connsiteY10-164" fmla="*/ 323850 h 4110786"/>
                <a:gd name="connsiteX11-165" fmla="*/ 2090436 w 4228786"/>
                <a:gd name="connsiteY11-166" fmla="*/ 323546 h 4110786"/>
                <a:gd name="connsiteX12-167" fmla="*/ 2176945 w 4228786"/>
                <a:gd name="connsiteY12-168" fmla="*/ 319178 h 4110786"/>
                <a:gd name="connsiteX13-169" fmla="*/ 2295032 w 4228786"/>
                <a:gd name="connsiteY13-170" fmla="*/ 13068 h 4110786"/>
                <a:gd name="connsiteX14-171" fmla="*/ 4228786 w 4228786"/>
                <a:gd name="connsiteY14-172" fmla="*/ 2058946 h 4110786"/>
                <a:gd name="connsiteX15-173" fmla="*/ 2176946 w 4228786"/>
                <a:gd name="connsiteY15-174" fmla="*/ 4110786 h 4110786"/>
                <a:gd name="connsiteX16-175" fmla="*/ 125105 w 4228786"/>
                <a:gd name="connsiteY16-176" fmla="*/ 2058946 h 4110786"/>
                <a:gd name="connsiteX17-177" fmla="*/ 437178 w 4228786"/>
                <a:gd name="connsiteY17-178" fmla="*/ 2058945 h 4110786"/>
                <a:gd name="connsiteX18-179" fmla="*/ 2176945 w 4228786"/>
                <a:gd name="connsiteY18-180" fmla="*/ 3798712 h 4110786"/>
                <a:gd name="connsiteX19-181" fmla="*/ 3916711 w 4228786"/>
                <a:gd name="connsiteY19-182" fmla="*/ 2058945 h 4110786"/>
                <a:gd name="connsiteX20-183" fmla="*/ 2269473 w 4228786"/>
                <a:gd name="connsiteY20-184" fmla="*/ 323850 h 4110786"/>
                <a:gd name="connsiteX21-185" fmla="*/ 2290461 w 4228786"/>
                <a:gd name="connsiteY21-186" fmla="*/ 323850 h 4110786"/>
                <a:gd name="connsiteX22-187" fmla="*/ 2295032 w 4228786"/>
                <a:gd name="connsiteY22-188" fmla="*/ 13068 h 4110786"/>
                <a:gd name="connsiteX23-189" fmla="*/ 2090436 w 4228786"/>
                <a:gd name="connsiteY23-190" fmla="*/ 11473 h 4110786"/>
                <a:gd name="connsiteX24-191" fmla="*/ 2090436 w 4228786"/>
                <a:gd name="connsiteY24-192" fmla="*/ 323546 h 4110786"/>
                <a:gd name="connsiteX25-193" fmla="*/ 739525 w 4228786"/>
                <a:gd name="connsiteY25-194" fmla="*/ 1079241 h 4110786"/>
                <a:gd name="connsiteX26-195" fmla="*/ 470434 w 4228786"/>
                <a:gd name="connsiteY26-196" fmla="*/ 920125 h 4110786"/>
                <a:gd name="connsiteX27-197" fmla="*/ 2090436 w 4228786"/>
                <a:gd name="connsiteY27-198" fmla="*/ 11473 h 4110786"/>
                <a:gd name="connsiteX28-199" fmla="*/ 2295224 w 4228786"/>
                <a:gd name="connsiteY28-200" fmla="*/ 0 h 4110786"/>
                <a:gd name="connsiteX29-201" fmla="*/ 2295032 w 4228786"/>
                <a:gd name="connsiteY29-202" fmla="*/ 13068 h 4110786"/>
                <a:gd name="connsiteX30-203" fmla="*/ 2176946 w 4228786"/>
                <a:gd name="connsiteY30-204" fmla="*/ 7105 h 4110786"/>
                <a:gd name="connsiteX31-205" fmla="*/ 2090436 w 4228786"/>
                <a:gd name="connsiteY31-206" fmla="*/ 11473 h 4110786"/>
                <a:gd name="connsiteX32-207" fmla="*/ 2090436 w 4228786"/>
                <a:gd name="connsiteY32-208" fmla="*/ 2381 h 4110786"/>
                <a:gd name="connsiteX33-209" fmla="*/ 2295224 w 4228786"/>
                <a:gd name="connsiteY33-210" fmla="*/ 0 h 4110786"/>
                <a:gd name="connsiteX0-211" fmla="*/ 739525 w 4228786"/>
                <a:gd name="connsiteY0-212" fmla="*/ 1079241 h 4110786"/>
                <a:gd name="connsiteX1-213" fmla="*/ 742648 w 4228786"/>
                <a:gd name="connsiteY1-214" fmla="*/ 1081087 h 4110786"/>
                <a:gd name="connsiteX2-215" fmla="*/ 647398 w 4228786"/>
                <a:gd name="connsiteY2-216" fmla="*/ 1235869 h 4110786"/>
                <a:gd name="connsiteX3-217" fmla="*/ 739525 w 4228786"/>
                <a:gd name="connsiteY3-218" fmla="*/ 1079241 h 4110786"/>
                <a:gd name="connsiteX4-219" fmla="*/ 468805 w 4228786"/>
                <a:gd name="connsiteY4-220" fmla="*/ 919162 h 4110786"/>
                <a:gd name="connsiteX5-221" fmla="*/ 470434 w 4228786"/>
                <a:gd name="connsiteY5-222" fmla="*/ 920125 h 4110786"/>
                <a:gd name="connsiteX6-223" fmla="*/ 468805 w 4228786"/>
                <a:gd name="connsiteY6-224" fmla="*/ 919162 h 4110786"/>
                <a:gd name="connsiteX7-225" fmla="*/ 2176945 w 4228786"/>
                <a:gd name="connsiteY7-226" fmla="*/ 319178 h 4110786"/>
                <a:gd name="connsiteX8-227" fmla="*/ 2269473 w 4228786"/>
                <a:gd name="connsiteY8-228" fmla="*/ 323850 h 4110786"/>
                <a:gd name="connsiteX9-229" fmla="*/ 2090436 w 4228786"/>
                <a:gd name="connsiteY9-230" fmla="*/ 323850 h 4110786"/>
                <a:gd name="connsiteX10-231" fmla="*/ 2090436 w 4228786"/>
                <a:gd name="connsiteY10-232" fmla="*/ 323546 h 4110786"/>
                <a:gd name="connsiteX11-233" fmla="*/ 2176945 w 4228786"/>
                <a:gd name="connsiteY11-234" fmla="*/ 319178 h 4110786"/>
                <a:gd name="connsiteX12-235" fmla="*/ 2295032 w 4228786"/>
                <a:gd name="connsiteY12-236" fmla="*/ 13068 h 4110786"/>
                <a:gd name="connsiteX13-237" fmla="*/ 4228786 w 4228786"/>
                <a:gd name="connsiteY13-238" fmla="*/ 2058946 h 4110786"/>
                <a:gd name="connsiteX14-239" fmla="*/ 2176946 w 4228786"/>
                <a:gd name="connsiteY14-240" fmla="*/ 4110786 h 4110786"/>
                <a:gd name="connsiteX15-241" fmla="*/ 125105 w 4228786"/>
                <a:gd name="connsiteY15-242" fmla="*/ 2058946 h 4110786"/>
                <a:gd name="connsiteX16-243" fmla="*/ 437178 w 4228786"/>
                <a:gd name="connsiteY16-244" fmla="*/ 2058945 h 4110786"/>
                <a:gd name="connsiteX17-245" fmla="*/ 2176945 w 4228786"/>
                <a:gd name="connsiteY17-246" fmla="*/ 3798712 h 4110786"/>
                <a:gd name="connsiteX18-247" fmla="*/ 3916711 w 4228786"/>
                <a:gd name="connsiteY18-248" fmla="*/ 2058945 h 4110786"/>
                <a:gd name="connsiteX19-249" fmla="*/ 2269473 w 4228786"/>
                <a:gd name="connsiteY19-250" fmla="*/ 323850 h 4110786"/>
                <a:gd name="connsiteX20-251" fmla="*/ 2290461 w 4228786"/>
                <a:gd name="connsiteY20-252" fmla="*/ 323850 h 4110786"/>
                <a:gd name="connsiteX21-253" fmla="*/ 2295032 w 4228786"/>
                <a:gd name="connsiteY21-254" fmla="*/ 13068 h 4110786"/>
                <a:gd name="connsiteX22-255" fmla="*/ 2090436 w 4228786"/>
                <a:gd name="connsiteY22-256" fmla="*/ 11473 h 4110786"/>
                <a:gd name="connsiteX23-257" fmla="*/ 2090436 w 4228786"/>
                <a:gd name="connsiteY23-258" fmla="*/ 323546 h 4110786"/>
                <a:gd name="connsiteX24-259" fmla="*/ 739525 w 4228786"/>
                <a:gd name="connsiteY24-260" fmla="*/ 1079241 h 4110786"/>
                <a:gd name="connsiteX25-261" fmla="*/ 470434 w 4228786"/>
                <a:gd name="connsiteY25-262" fmla="*/ 920125 h 4110786"/>
                <a:gd name="connsiteX26-263" fmla="*/ 2090436 w 4228786"/>
                <a:gd name="connsiteY26-264" fmla="*/ 11473 h 4110786"/>
                <a:gd name="connsiteX27-265" fmla="*/ 2295224 w 4228786"/>
                <a:gd name="connsiteY27-266" fmla="*/ 0 h 4110786"/>
                <a:gd name="connsiteX28-267" fmla="*/ 2295032 w 4228786"/>
                <a:gd name="connsiteY28-268" fmla="*/ 13068 h 4110786"/>
                <a:gd name="connsiteX29-269" fmla="*/ 2176946 w 4228786"/>
                <a:gd name="connsiteY29-270" fmla="*/ 7105 h 4110786"/>
                <a:gd name="connsiteX30-271" fmla="*/ 2090436 w 4228786"/>
                <a:gd name="connsiteY30-272" fmla="*/ 11473 h 4110786"/>
                <a:gd name="connsiteX31-273" fmla="*/ 2090436 w 4228786"/>
                <a:gd name="connsiteY31-274" fmla="*/ 2381 h 4110786"/>
                <a:gd name="connsiteX32-275" fmla="*/ 2295224 w 4228786"/>
                <a:gd name="connsiteY32-276" fmla="*/ 0 h 4110786"/>
                <a:gd name="connsiteX0-277" fmla="*/ 739525 w 4228786"/>
                <a:gd name="connsiteY0-278" fmla="*/ 1079241 h 4110786"/>
                <a:gd name="connsiteX1-279" fmla="*/ 742648 w 4228786"/>
                <a:gd name="connsiteY1-280" fmla="*/ 1081087 h 4110786"/>
                <a:gd name="connsiteX2-281" fmla="*/ 739525 w 4228786"/>
                <a:gd name="connsiteY2-282" fmla="*/ 1079241 h 4110786"/>
                <a:gd name="connsiteX3-283" fmla="*/ 468805 w 4228786"/>
                <a:gd name="connsiteY3-284" fmla="*/ 919162 h 4110786"/>
                <a:gd name="connsiteX4-285" fmla="*/ 470434 w 4228786"/>
                <a:gd name="connsiteY4-286" fmla="*/ 920125 h 4110786"/>
                <a:gd name="connsiteX5-287" fmla="*/ 468805 w 4228786"/>
                <a:gd name="connsiteY5-288" fmla="*/ 919162 h 4110786"/>
                <a:gd name="connsiteX6-289" fmla="*/ 2176945 w 4228786"/>
                <a:gd name="connsiteY6-290" fmla="*/ 319178 h 4110786"/>
                <a:gd name="connsiteX7-291" fmla="*/ 2269473 w 4228786"/>
                <a:gd name="connsiteY7-292" fmla="*/ 323850 h 4110786"/>
                <a:gd name="connsiteX8-293" fmla="*/ 2090436 w 4228786"/>
                <a:gd name="connsiteY8-294" fmla="*/ 323850 h 4110786"/>
                <a:gd name="connsiteX9-295" fmla="*/ 2090436 w 4228786"/>
                <a:gd name="connsiteY9-296" fmla="*/ 323546 h 4110786"/>
                <a:gd name="connsiteX10-297" fmla="*/ 2176945 w 4228786"/>
                <a:gd name="connsiteY10-298" fmla="*/ 319178 h 4110786"/>
                <a:gd name="connsiteX11-299" fmla="*/ 2295032 w 4228786"/>
                <a:gd name="connsiteY11-300" fmla="*/ 13068 h 4110786"/>
                <a:gd name="connsiteX12-301" fmla="*/ 4228786 w 4228786"/>
                <a:gd name="connsiteY12-302" fmla="*/ 2058946 h 4110786"/>
                <a:gd name="connsiteX13-303" fmla="*/ 2176946 w 4228786"/>
                <a:gd name="connsiteY13-304" fmla="*/ 4110786 h 4110786"/>
                <a:gd name="connsiteX14-305" fmla="*/ 125105 w 4228786"/>
                <a:gd name="connsiteY14-306" fmla="*/ 2058946 h 4110786"/>
                <a:gd name="connsiteX15-307" fmla="*/ 437178 w 4228786"/>
                <a:gd name="connsiteY15-308" fmla="*/ 2058945 h 4110786"/>
                <a:gd name="connsiteX16-309" fmla="*/ 2176945 w 4228786"/>
                <a:gd name="connsiteY16-310" fmla="*/ 3798712 h 4110786"/>
                <a:gd name="connsiteX17-311" fmla="*/ 3916711 w 4228786"/>
                <a:gd name="connsiteY17-312" fmla="*/ 2058945 h 4110786"/>
                <a:gd name="connsiteX18-313" fmla="*/ 2269473 w 4228786"/>
                <a:gd name="connsiteY18-314" fmla="*/ 323850 h 4110786"/>
                <a:gd name="connsiteX19-315" fmla="*/ 2290461 w 4228786"/>
                <a:gd name="connsiteY19-316" fmla="*/ 323850 h 4110786"/>
                <a:gd name="connsiteX20-317" fmla="*/ 2295032 w 4228786"/>
                <a:gd name="connsiteY20-318" fmla="*/ 13068 h 4110786"/>
                <a:gd name="connsiteX21-319" fmla="*/ 2090436 w 4228786"/>
                <a:gd name="connsiteY21-320" fmla="*/ 11473 h 4110786"/>
                <a:gd name="connsiteX22-321" fmla="*/ 2090436 w 4228786"/>
                <a:gd name="connsiteY22-322" fmla="*/ 323546 h 4110786"/>
                <a:gd name="connsiteX23-323" fmla="*/ 739525 w 4228786"/>
                <a:gd name="connsiteY23-324" fmla="*/ 1079241 h 4110786"/>
                <a:gd name="connsiteX24-325" fmla="*/ 470434 w 4228786"/>
                <a:gd name="connsiteY24-326" fmla="*/ 920125 h 4110786"/>
                <a:gd name="connsiteX25-327" fmla="*/ 2090436 w 4228786"/>
                <a:gd name="connsiteY25-328" fmla="*/ 11473 h 4110786"/>
                <a:gd name="connsiteX26-329" fmla="*/ 2295224 w 4228786"/>
                <a:gd name="connsiteY26-330" fmla="*/ 0 h 4110786"/>
                <a:gd name="connsiteX27-331" fmla="*/ 2295032 w 4228786"/>
                <a:gd name="connsiteY27-332" fmla="*/ 13068 h 4110786"/>
                <a:gd name="connsiteX28-333" fmla="*/ 2176946 w 4228786"/>
                <a:gd name="connsiteY28-334" fmla="*/ 7105 h 4110786"/>
                <a:gd name="connsiteX29-335" fmla="*/ 2090436 w 4228786"/>
                <a:gd name="connsiteY29-336" fmla="*/ 11473 h 4110786"/>
                <a:gd name="connsiteX30-337" fmla="*/ 2090436 w 4228786"/>
                <a:gd name="connsiteY30-338" fmla="*/ 2381 h 4110786"/>
                <a:gd name="connsiteX31-339" fmla="*/ 2295224 w 4228786"/>
                <a:gd name="connsiteY31-340" fmla="*/ 0 h 4110786"/>
                <a:gd name="connsiteX0-341" fmla="*/ 739525 w 4228786"/>
                <a:gd name="connsiteY0-342" fmla="*/ 1079241 h 4110786"/>
                <a:gd name="connsiteX1-343" fmla="*/ 742648 w 4228786"/>
                <a:gd name="connsiteY1-344" fmla="*/ 1081087 h 4110786"/>
                <a:gd name="connsiteX2-345" fmla="*/ 739525 w 4228786"/>
                <a:gd name="connsiteY2-346" fmla="*/ 1079241 h 4110786"/>
                <a:gd name="connsiteX3-347" fmla="*/ 468805 w 4228786"/>
                <a:gd name="connsiteY3-348" fmla="*/ 919162 h 4110786"/>
                <a:gd name="connsiteX4-349" fmla="*/ 470434 w 4228786"/>
                <a:gd name="connsiteY4-350" fmla="*/ 920125 h 4110786"/>
                <a:gd name="connsiteX5-351" fmla="*/ 468805 w 4228786"/>
                <a:gd name="connsiteY5-352" fmla="*/ 919162 h 4110786"/>
                <a:gd name="connsiteX6-353" fmla="*/ 2176945 w 4228786"/>
                <a:gd name="connsiteY6-354" fmla="*/ 319178 h 4110786"/>
                <a:gd name="connsiteX7-355" fmla="*/ 2269473 w 4228786"/>
                <a:gd name="connsiteY7-356" fmla="*/ 323850 h 4110786"/>
                <a:gd name="connsiteX8-357" fmla="*/ 2090436 w 4228786"/>
                <a:gd name="connsiteY8-358" fmla="*/ 323850 h 4110786"/>
                <a:gd name="connsiteX9-359" fmla="*/ 2090436 w 4228786"/>
                <a:gd name="connsiteY9-360" fmla="*/ 323546 h 4110786"/>
                <a:gd name="connsiteX10-361" fmla="*/ 2176945 w 4228786"/>
                <a:gd name="connsiteY10-362" fmla="*/ 319178 h 4110786"/>
                <a:gd name="connsiteX11-363" fmla="*/ 2295032 w 4228786"/>
                <a:gd name="connsiteY11-364" fmla="*/ 13068 h 4110786"/>
                <a:gd name="connsiteX12-365" fmla="*/ 4228786 w 4228786"/>
                <a:gd name="connsiteY12-366" fmla="*/ 2058946 h 4110786"/>
                <a:gd name="connsiteX13-367" fmla="*/ 2176946 w 4228786"/>
                <a:gd name="connsiteY13-368" fmla="*/ 4110786 h 4110786"/>
                <a:gd name="connsiteX14-369" fmla="*/ 125105 w 4228786"/>
                <a:gd name="connsiteY14-370" fmla="*/ 2058946 h 4110786"/>
                <a:gd name="connsiteX15-371" fmla="*/ 437178 w 4228786"/>
                <a:gd name="connsiteY15-372" fmla="*/ 2058945 h 4110786"/>
                <a:gd name="connsiteX16-373" fmla="*/ 2176945 w 4228786"/>
                <a:gd name="connsiteY16-374" fmla="*/ 3798712 h 4110786"/>
                <a:gd name="connsiteX17-375" fmla="*/ 3916711 w 4228786"/>
                <a:gd name="connsiteY17-376" fmla="*/ 2058945 h 4110786"/>
                <a:gd name="connsiteX18-377" fmla="*/ 2269473 w 4228786"/>
                <a:gd name="connsiteY18-378" fmla="*/ 323850 h 4110786"/>
                <a:gd name="connsiteX19-379" fmla="*/ 2290461 w 4228786"/>
                <a:gd name="connsiteY19-380" fmla="*/ 323850 h 4110786"/>
                <a:gd name="connsiteX20-381" fmla="*/ 2295032 w 4228786"/>
                <a:gd name="connsiteY20-382" fmla="*/ 13068 h 4110786"/>
                <a:gd name="connsiteX21-383" fmla="*/ 2090436 w 4228786"/>
                <a:gd name="connsiteY21-384" fmla="*/ 11473 h 4110786"/>
                <a:gd name="connsiteX22-385" fmla="*/ 2090436 w 4228786"/>
                <a:gd name="connsiteY22-386" fmla="*/ 323546 h 4110786"/>
                <a:gd name="connsiteX23-387" fmla="*/ 739525 w 4228786"/>
                <a:gd name="connsiteY23-388" fmla="*/ 1079241 h 4110786"/>
                <a:gd name="connsiteX24-389" fmla="*/ 470434 w 4228786"/>
                <a:gd name="connsiteY24-390" fmla="*/ 920125 h 4110786"/>
                <a:gd name="connsiteX25-391" fmla="*/ 2090436 w 4228786"/>
                <a:gd name="connsiteY25-392" fmla="*/ 11473 h 4110786"/>
                <a:gd name="connsiteX26-393" fmla="*/ 2295224 w 4228786"/>
                <a:gd name="connsiteY26-394" fmla="*/ 0 h 4110786"/>
                <a:gd name="connsiteX27-395" fmla="*/ 2176946 w 4228786"/>
                <a:gd name="connsiteY27-396" fmla="*/ 7105 h 4110786"/>
                <a:gd name="connsiteX28-397" fmla="*/ 2090436 w 4228786"/>
                <a:gd name="connsiteY28-398" fmla="*/ 11473 h 4110786"/>
                <a:gd name="connsiteX29-399" fmla="*/ 2090436 w 4228786"/>
                <a:gd name="connsiteY29-400" fmla="*/ 2381 h 4110786"/>
                <a:gd name="connsiteX30-401" fmla="*/ 2295224 w 4228786"/>
                <a:gd name="connsiteY30-402" fmla="*/ 0 h 4110786"/>
                <a:gd name="connsiteX0-403" fmla="*/ 739525 w 4228949"/>
                <a:gd name="connsiteY0-404" fmla="*/ 1079241 h 4110786"/>
                <a:gd name="connsiteX1-405" fmla="*/ 742648 w 4228949"/>
                <a:gd name="connsiteY1-406" fmla="*/ 1081087 h 4110786"/>
                <a:gd name="connsiteX2-407" fmla="*/ 739525 w 4228949"/>
                <a:gd name="connsiteY2-408" fmla="*/ 1079241 h 4110786"/>
                <a:gd name="connsiteX3-409" fmla="*/ 468805 w 4228949"/>
                <a:gd name="connsiteY3-410" fmla="*/ 919162 h 4110786"/>
                <a:gd name="connsiteX4-411" fmla="*/ 470434 w 4228949"/>
                <a:gd name="connsiteY4-412" fmla="*/ 920125 h 4110786"/>
                <a:gd name="connsiteX5-413" fmla="*/ 468805 w 4228949"/>
                <a:gd name="connsiteY5-414" fmla="*/ 919162 h 4110786"/>
                <a:gd name="connsiteX6-415" fmla="*/ 2176945 w 4228949"/>
                <a:gd name="connsiteY6-416" fmla="*/ 319178 h 4110786"/>
                <a:gd name="connsiteX7-417" fmla="*/ 2269473 w 4228949"/>
                <a:gd name="connsiteY7-418" fmla="*/ 323850 h 4110786"/>
                <a:gd name="connsiteX8-419" fmla="*/ 2090436 w 4228949"/>
                <a:gd name="connsiteY8-420" fmla="*/ 323850 h 4110786"/>
                <a:gd name="connsiteX9-421" fmla="*/ 2090436 w 4228949"/>
                <a:gd name="connsiteY9-422" fmla="*/ 323546 h 4110786"/>
                <a:gd name="connsiteX10-423" fmla="*/ 2176945 w 4228949"/>
                <a:gd name="connsiteY10-424" fmla="*/ 319178 h 4110786"/>
                <a:gd name="connsiteX11-425" fmla="*/ 2290461 w 4228949"/>
                <a:gd name="connsiteY11-426" fmla="*/ 323850 h 4110786"/>
                <a:gd name="connsiteX12-427" fmla="*/ 4228786 w 4228949"/>
                <a:gd name="connsiteY12-428" fmla="*/ 2058946 h 4110786"/>
                <a:gd name="connsiteX13-429" fmla="*/ 2176946 w 4228949"/>
                <a:gd name="connsiteY13-430" fmla="*/ 4110786 h 4110786"/>
                <a:gd name="connsiteX14-431" fmla="*/ 125105 w 4228949"/>
                <a:gd name="connsiteY14-432" fmla="*/ 2058946 h 4110786"/>
                <a:gd name="connsiteX15-433" fmla="*/ 437178 w 4228949"/>
                <a:gd name="connsiteY15-434" fmla="*/ 2058945 h 4110786"/>
                <a:gd name="connsiteX16-435" fmla="*/ 2176945 w 4228949"/>
                <a:gd name="connsiteY16-436" fmla="*/ 3798712 h 4110786"/>
                <a:gd name="connsiteX17-437" fmla="*/ 3916711 w 4228949"/>
                <a:gd name="connsiteY17-438" fmla="*/ 2058945 h 4110786"/>
                <a:gd name="connsiteX18-439" fmla="*/ 2269473 w 4228949"/>
                <a:gd name="connsiteY18-440" fmla="*/ 323850 h 4110786"/>
                <a:gd name="connsiteX19-441" fmla="*/ 2290461 w 4228949"/>
                <a:gd name="connsiteY19-442" fmla="*/ 323850 h 4110786"/>
                <a:gd name="connsiteX20-443" fmla="*/ 2090436 w 4228949"/>
                <a:gd name="connsiteY20-444" fmla="*/ 11473 h 4110786"/>
                <a:gd name="connsiteX21-445" fmla="*/ 2090436 w 4228949"/>
                <a:gd name="connsiteY21-446" fmla="*/ 323546 h 4110786"/>
                <a:gd name="connsiteX22-447" fmla="*/ 739525 w 4228949"/>
                <a:gd name="connsiteY22-448" fmla="*/ 1079241 h 4110786"/>
                <a:gd name="connsiteX23-449" fmla="*/ 470434 w 4228949"/>
                <a:gd name="connsiteY23-450" fmla="*/ 920125 h 4110786"/>
                <a:gd name="connsiteX24-451" fmla="*/ 2090436 w 4228949"/>
                <a:gd name="connsiteY24-452" fmla="*/ 11473 h 4110786"/>
                <a:gd name="connsiteX25-453" fmla="*/ 2295224 w 4228949"/>
                <a:gd name="connsiteY25-454" fmla="*/ 0 h 4110786"/>
                <a:gd name="connsiteX26-455" fmla="*/ 2176946 w 4228949"/>
                <a:gd name="connsiteY26-456" fmla="*/ 7105 h 4110786"/>
                <a:gd name="connsiteX27-457" fmla="*/ 2090436 w 4228949"/>
                <a:gd name="connsiteY27-458" fmla="*/ 11473 h 4110786"/>
                <a:gd name="connsiteX28-459" fmla="*/ 2090436 w 4228949"/>
                <a:gd name="connsiteY28-460" fmla="*/ 2381 h 4110786"/>
                <a:gd name="connsiteX29-461" fmla="*/ 2295224 w 4228949"/>
                <a:gd name="connsiteY29-462" fmla="*/ 0 h 4110786"/>
                <a:gd name="connsiteX0-463" fmla="*/ 739525 w 4228949"/>
                <a:gd name="connsiteY0-464" fmla="*/ 1076860 h 4108405"/>
                <a:gd name="connsiteX1-465" fmla="*/ 742648 w 4228949"/>
                <a:gd name="connsiteY1-466" fmla="*/ 1078706 h 4108405"/>
                <a:gd name="connsiteX2-467" fmla="*/ 739525 w 4228949"/>
                <a:gd name="connsiteY2-468" fmla="*/ 1076860 h 4108405"/>
                <a:gd name="connsiteX3-469" fmla="*/ 468805 w 4228949"/>
                <a:gd name="connsiteY3-470" fmla="*/ 916781 h 4108405"/>
                <a:gd name="connsiteX4-471" fmla="*/ 470434 w 4228949"/>
                <a:gd name="connsiteY4-472" fmla="*/ 917744 h 4108405"/>
                <a:gd name="connsiteX5-473" fmla="*/ 468805 w 4228949"/>
                <a:gd name="connsiteY5-474" fmla="*/ 916781 h 4108405"/>
                <a:gd name="connsiteX6-475" fmla="*/ 2176945 w 4228949"/>
                <a:gd name="connsiteY6-476" fmla="*/ 316797 h 4108405"/>
                <a:gd name="connsiteX7-477" fmla="*/ 2269473 w 4228949"/>
                <a:gd name="connsiteY7-478" fmla="*/ 321469 h 4108405"/>
                <a:gd name="connsiteX8-479" fmla="*/ 2090436 w 4228949"/>
                <a:gd name="connsiteY8-480" fmla="*/ 321469 h 4108405"/>
                <a:gd name="connsiteX9-481" fmla="*/ 2090436 w 4228949"/>
                <a:gd name="connsiteY9-482" fmla="*/ 321165 h 4108405"/>
                <a:gd name="connsiteX10-483" fmla="*/ 2176945 w 4228949"/>
                <a:gd name="connsiteY10-484" fmla="*/ 316797 h 4108405"/>
                <a:gd name="connsiteX11-485" fmla="*/ 2290461 w 4228949"/>
                <a:gd name="connsiteY11-486" fmla="*/ 321469 h 4108405"/>
                <a:gd name="connsiteX12-487" fmla="*/ 4228786 w 4228949"/>
                <a:gd name="connsiteY12-488" fmla="*/ 2056565 h 4108405"/>
                <a:gd name="connsiteX13-489" fmla="*/ 2176946 w 4228949"/>
                <a:gd name="connsiteY13-490" fmla="*/ 4108405 h 4108405"/>
                <a:gd name="connsiteX14-491" fmla="*/ 125105 w 4228949"/>
                <a:gd name="connsiteY14-492" fmla="*/ 2056565 h 4108405"/>
                <a:gd name="connsiteX15-493" fmla="*/ 437178 w 4228949"/>
                <a:gd name="connsiteY15-494" fmla="*/ 2056564 h 4108405"/>
                <a:gd name="connsiteX16-495" fmla="*/ 2176945 w 4228949"/>
                <a:gd name="connsiteY16-496" fmla="*/ 3796331 h 4108405"/>
                <a:gd name="connsiteX17-497" fmla="*/ 3916711 w 4228949"/>
                <a:gd name="connsiteY17-498" fmla="*/ 2056564 h 4108405"/>
                <a:gd name="connsiteX18-499" fmla="*/ 2269473 w 4228949"/>
                <a:gd name="connsiteY18-500" fmla="*/ 321469 h 4108405"/>
                <a:gd name="connsiteX19-501" fmla="*/ 2290461 w 4228949"/>
                <a:gd name="connsiteY19-502" fmla="*/ 321469 h 4108405"/>
                <a:gd name="connsiteX20-503" fmla="*/ 2090436 w 4228949"/>
                <a:gd name="connsiteY20-504" fmla="*/ 9092 h 4108405"/>
                <a:gd name="connsiteX21-505" fmla="*/ 2090436 w 4228949"/>
                <a:gd name="connsiteY21-506" fmla="*/ 321165 h 4108405"/>
                <a:gd name="connsiteX22-507" fmla="*/ 739525 w 4228949"/>
                <a:gd name="connsiteY22-508" fmla="*/ 1076860 h 4108405"/>
                <a:gd name="connsiteX23-509" fmla="*/ 470434 w 4228949"/>
                <a:gd name="connsiteY23-510" fmla="*/ 917744 h 4108405"/>
                <a:gd name="connsiteX24-511" fmla="*/ 2090436 w 4228949"/>
                <a:gd name="connsiteY24-512" fmla="*/ 9092 h 4108405"/>
                <a:gd name="connsiteX25-513" fmla="*/ 2090436 w 4228949"/>
                <a:gd name="connsiteY25-514" fmla="*/ 0 h 4108405"/>
                <a:gd name="connsiteX26-515" fmla="*/ 2176946 w 4228949"/>
                <a:gd name="connsiteY26-516" fmla="*/ 4724 h 4108405"/>
                <a:gd name="connsiteX27-517" fmla="*/ 2090436 w 4228949"/>
                <a:gd name="connsiteY27-518" fmla="*/ 9092 h 4108405"/>
                <a:gd name="connsiteX28-519" fmla="*/ 2090436 w 4228949"/>
                <a:gd name="connsiteY28-520" fmla="*/ 0 h 4108405"/>
                <a:gd name="connsiteX0-521" fmla="*/ 739525 w 4228949"/>
                <a:gd name="connsiteY0-522" fmla="*/ 1076860 h 4108405"/>
                <a:gd name="connsiteX1-523" fmla="*/ 742648 w 4228949"/>
                <a:gd name="connsiteY1-524" fmla="*/ 1078706 h 4108405"/>
                <a:gd name="connsiteX2-525" fmla="*/ 739525 w 4228949"/>
                <a:gd name="connsiteY2-526" fmla="*/ 1076860 h 4108405"/>
                <a:gd name="connsiteX3-527" fmla="*/ 468805 w 4228949"/>
                <a:gd name="connsiteY3-528" fmla="*/ 916781 h 4108405"/>
                <a:gd name="connsiteX4-529" fmla="*/ 470434 w 4228949"/>
                <a:gd name="connsiteY4-530" fmla="*/ 917744 h 4108405"/>
                <a:gd name="connsiteX5-531" fmla="*/ 468805 w 4228949"/>
                <a:gd name="connsiteY5-532" fmla="*/ 916781 h 4108405"/>
                <a:gd name="connsiteX6-533" fmla="*/ 2176945 w 4228949"/>
                <a:gd name="connsiteY6-534" fmla="*/ 316797 h 4108405"/>
                <a:gd name="connsiteX7-535" fmla="*/ 2269473 w 4228949"/>
                <a:gd name="connsiteY7-536" fmla="*/ 321469 h 4108405"/>
                <a:gd name="connsiteX8-537" fmla="*/ 2090436 w 4228949"/>
                <a:gd name="connsiteY8-538" fmla="*/ 321469 h 4108405"/>
                <a:gd name="connsiteX9-539" fmla="*/ 2090436 w 4228949"/>
                <a:gd name="connsiteY9-540" fmla="*/ 321165 h 4108405"/>
                <a:gd name="connsiteX10-541" fmla="*/ 2176945 w 4228949"/>
                <a:gd name="connsiteY10-542" fmla="*/ 316797 h 4108405"/>
                <a:gd name="connsiteX11-543" fmla="*/ 2290461 w 4228949"/>
                <a:gd name="connsiteY11-544" fmla="*/ 321469 h 4108405"/>
                <a:gd name="connsiteX12-545" fmla="*/ 4228786 w 4228949"/>
                <a:gd name="connsiteY12-546" fmla="*/ 2056565 h 4108405"/>
                <a:gd name="connsiteX13-547" fmla="*/ 2176946 w 4228949"/>
                <a:gd name="connsiteY13-548" fmla="*/ 4108405 h 4108405"/>
                <a:gd name="connsiteX14-549" fmla="*/ 125105 w 4228949"/>
                <a:gd name="connsiteY14-550" fmla="*/ 2056565 h 4108405"/>
                <a:gd name="connsiteX15-551" fmla="*/ 437178 w 4228949"/>
                <a:gd name="connsiteY15-552" fmla="*/ 2056564 h 4108405"/>
                <a:gd name="connsiteX16-553" fmla="*/ 2176945 w 4228949"/>
                <a:gd name="connsiteY16-554" fmla="*/ 3796331 h 4108405"/>
                <a:gd name="connsiteX17-555" fmla="*/ 3916711 w 4228949"/>
                <a:gd name="connsiteY17-556" fmla="*/ 2056564 h 4108405"/>
                <a:gd name="connsiteX18-557" fmla="*/ 2269473 w 4228949"/>
                <a:gd name="connsiteY18-558" fmla="*/ 321469 h 4108405"/>
                <a:gd name="connsiteX19-559" fmla="*/ 2290461 w 4228949"/>
                <a:gd name="connsiteY19-560" fmla="*/ 321469 h 4108405"/>
                <a:gd name="connsiteX20-561" fmla="*/ 2090436 w 4228949"/>
                <a:gd name="connsiteY20-562" fmla="*/ 9092 h 4108405"/>
                <a:gd name="connsiteX21-563" fmla="*/ 2090436 w 4228949"/>
                <a:gd name="connsiteY21-564" fmla="*/ 321165 h 4108405"/>
                <a:gd name="connsiteX22-565" fmla="*/ 739525 w 4228949"/>
                <a:gd name="connsiteY22-566" fmla="*/ 1076860 h 4108405"/>
                <a:gd name="connsiteX23-567" fmla="*/ 470434 w 4228949"/>
                <a:gd name="connsiteY23-568" fmla="*/ 917744 h 4108405"/>
                <a:gd name="connsiteX24-569" fmla="*/ 2090436 w 4228949"/>
                <a:gd name="connsiteY24-570" fmla="*/ 9092 h 4108405"/>
                <a:gd name="connsiteX25-571" fmla="*/ 2090436 w 4228949"/>
                <a:gd name="connsiteY25-572" fmla="*/ 0 h 4108405"/>
                <a:gd name="connsiteX26-573" fmla="*/ 2090436 w 4228949"/>
                <a:gd name="connsiteY26-574" fmla="*/ 9092 h 4108405"/>
                <a:gd name="connsiteX27-575" fmla="*/ 2090436 w 4228949"/>
                <a:gd name="connsiteY27-576" fmla="*/ 0 h 4108405"/>
                <a:gd name="connsiteX0-577" fmla="*/ 739525 w 4228925"/>
                <a:gd name="connsiteY0-578" fmla="*/ 1076860 h 4108405"/>
                <a:gd name="connsiteX1-579" fmla="*/ 742648 w 4228925"/>
                <a:gd name="connsiteY1-580" fmla="*/ 1078706 h 4108405"/>
                <a:gd name="connsiteX2-581" fmla="*/ 739525 w 4228925"/>
                <a:gd name="connsiteY2-582" fmla="*/ 1076860 h 4108405"/>
                <a:gd name="connsiteX3-583" fmla="*/ 468805 w 4228925"/>
                <a:gd name="connsiteY3-584" fmla="*/ 916781 h 4108405"/>
                <a:gd name="connsiteX4-585" fmla="*/ 470434 w 4228925"/>
                <a:gd name="connsiteY4-586" fmla="*/ 917744 h 4108405"/>
                <a:gd name="connsiteX5-587" fmla="*/ 468805 w 4228925"/>
                <a:gd name="connsiteY5-588" fmla="*/ 916781 h 4108405"/>
                <a:gd name="connsiteX6-589" fmla="*/ 2176945 w 4228925"/>
                <a:gd name="connsiteY6-590" fmla="*/ 316797 h 4108405"/>
                <a:gd name="connsiteX7-591" fmla="*/ 2269473 w 4228925"/>
                <a:gd name="connsiteY7-592" fmla="*/ 321469 h 4108405"/>
                <a:gd name="connsiteX8-593" fmla="*/ 2090436 w 4228925"/>
                <a:gd name="connsiteY8-594" fmla="*/ 321469 h 4108405"/>
                <a:gd name="connsiteX9-595" fmla="*/ 2090436 w 4228925"/>
                <a:gd name="connsiteY9-596" fmla="*/ 321165 h 4108405"/>
                <a:gd name="connsiteX10-597" fmla="*/ 2176945 w 4228925"/>
                <a:gd name="connsiteY10-598" fmla="*/ 316797 h 4108405"/>
                <a:gd name="connsiteX11-599" fmla="*/ 2290461 w 4228925"/>
                <a:gd name="connsiteY11-600" fmla="*/ 321469 h 4108405"/>
                <a:gd name="connsiteX12-601" fmla="*/ 4228786 w 4228925"/>
                <a:gd name="connsiteY12-602" fmla="*/ 2056565 h 4108405"/>
                <a:gd name="connsiteX13-603" fmla="*/ 2176946 w 4228925"/>
                <a:gd name="connsiteY13-604" fmla="*/ 4108405 h 4108405"/>
                <a:gd name="connsiteX14-605" fmla="*/ 125105 w 4228925"/>
                <a:gd name="connsiteY14-606" fmla="*/ 2056565 h 4108405"/>
                <a:gd name="connsiteX15-607" fmla="*/ 437178 w 4228925"/>
                <a:gd name="connsiteY15-608" fmla="*/ 2056564 h 4108405"/>
                <a:gd name="connsiteX16-609" fmla="*/ 2176945 w 4228925"/>
                <a:gd name="connsiteY16-610" fmla="*/ 3796331 h 4108405"/>
                <a:gd name="connsiteX17-611" fmla="*/ 3916711 w 4228925"/>
                <a:gd name="connsiteY17-612" fmla="*/ 2056564 h 4108405"/>
                <a:gd name="connsiteX18-613" fmla="*/ 2290461 w 4228925"/>
                <a:gd name="connsiteY18-614" fmla="*/ 321469 h 4108405"/>
                <a:gd name="connsiteX19-615" fmla="*/ 2090436 w 4228925"/>
                <a:gd name="connsiteY19-616" fmla="*/ 9092 h 4108405"/>
                <a:gd name="connsiteX20-617" fmla="*/ 2090436 w 4228925"/>
                <a:gd name="connsiteY20-618" fmla="*/ 321165 h 4108405"/>
                <a:gd name="connsiteX21-619" fmla="*/ 739525 w 4228925"/>
                <a:gd name="connsiteY21-620" fmla="*/ 1076860 h 4108405"/>
                <a:gd name="connsiteX22-621" fmla="*/ 470434 w 4228925"/>
                <a:gd name="connsiteY22-622" fmla="*/ 917744 h 4108405"/>
                <a:gd name="connsiteX23-623" fmla="*/ 2090436 w 4228925"/>
                <a:gd name="connsiteY23-624" fmla="*/ 9092 h 4108405"/>
                <a:gd name="connsiteX24-625" fmla="*/ 2090436 w 4228925"/>
                <a:gd name="connsiteY24-626" fmla="*/ 0 h 4108405"/>
                <a:gd name="connsiteX25-627" fmla="*/ 2090436 w 4228925"/>
                <a:gd name="connsiteY25-628" fmla="*/ 9092 h 4108405"/>
                <a:gd name="connsiteX26-629" fmla="*/ 2090436 w 4228925"/>
                <a:gd name="connsiteY26-630" fmla="*/ 0 h 4108405"/>
                <a:gd name="connsiteX0-631" fmla="*/ 739525 w 4228925"/>
                <a:gd name="connsiteY0-632" fmla="*/ 1076860 h 4108405"/>
                <a:gd name="connsiteX1-633" fmla="*/ 742648 w 4228925"/>
                <a:gd name="connsiteY1-634" fmla="*/ 1078706 h 4108405"/>
                <a:gd name="connsiteX2-635" fmla="*/ 739525 w 4228925"/>
                <a:gd name="connsiteY2-636" fmla="*/ 1076860 h 4108405"/>
                <a:gd name="connsiteX3-637" fmla="*/ 468805 w 4228925"/>
                <a:gd name="connsiteY3-638" fmla="*/ 916781 h 4108405"/>
                <a:gd name="connsiteX4-639" fmla="*/ 470434 w 4228925"/>
                <a:gd name="connsiteY4-640" fmla="*/ 917744 h 4108405"/>
                <a:gd name="connsiteX5-641" fmla="*/ 468805 w 4228925"/>
                <a:gd name="connsiteY5-642" fmla="*/ 916781 h 4108405"/>
                <a:gd name="connsiteX6-643" fmla="*/ 2176945 w 4228925"/>
                <a:gd name="connsiteY6-644" fmla="*/ 316797 h 4108405"/>
                <a:gd name="connsiteX7-645" fmla="*/ 2090436 w 4228925"/>
                <a:gd name="connsiteY7-646" fmla="*/ 321469 h 4108405"/>
                <a:gd name="connsiteX8-647" fmla="*/ 2090436 w 4228925"/>
                <a:gd name="connsiteY8-648" fmla="*/ 321165 h 4108405"/>
                <a:gd name="connsiteX9-649" fmla="*/ 2176945 w 4228925"/>
                <a:gd name="connsiteY9-650" fmla="*/ 316797 h 4108405"/>
                <a:gd name="connsiteX10-651" fmla="*/ 2290461 w 4228925"/>
                <a:gd name="connsiteY10-652" fmla="*/ 321469 h 4108405"/>
                <a:gd name="connsiteX11-653" fmla="*/ 4228786 w 4228925"/>
                <a:gd name="connsiteY11-654" fmla="*/ 2056565 h 4108405"/>
                <a:gd name="connsiteX12-655" fmla="*/ 2176946 w 4228925"/>
                <a:gd name="connsiteY12-656" fmla="*/ 4108405 h 4108405"/>
                <a:gd name="connsiteX13-657" fmla="*/ 125105 w 4228925"/>
                <a:gd name="connsiteY13-658" fmla="*/ 2056565 h 4108405"/>
                <a:gd name="connsiteX14-659" fmla="*/ 437178 w 4228925"/>
                <a:gd name="connsiteY14-660" fmla="*/ 2056564 h 4108405"/>
                <a:gd name="connsiteX15-661" fmla="*/ 2176945 w 4228925"/>
                <a:gd name="connsiteY15-662" fmla="*/ 3796331 h 4108405"/>
                <a:gd name="connsiteX16-663" fmla="*/ 3916711 w 4228925"/>
                <a:gd name="connsiteY16-664" fmla="*/ 2056564 h 4108405"/>
                <a:gd name="connsiteX17-665" fmla="*/ 2290461 w 4228925"/>
                <a:gd name="connsiteY17-666" fmla="*/ 321469 h 4108405"/>
                <a:gd name="connsiteX18-667" fmla="*/ 2090436 w 4228925"/>
                <a:gd name="connsiteY18-668" fmla="*/ 9092 h 4108405"/>
                <a:gd name="connsiteX19-669" fmla="*/ 2090436 w 4228925"/>
                <a:gd name="connsiteY19-670" fmla="*/ 321165 h 4108405"/>
                <a:gd name="connsiteX20-671" fmla="*/ 739525 w 4228925"/>
                <a:gd name="connsiteY20-672" fmla="*/ 1076860 h 4108405"/>
                <a:gd name="connsiteX21-673" fmla="*/ 470434 w 4228925"/>
                <a:gd name="connsiteY21-674" fmla="*/ 917744 h 4108405"/>
                <a:gd name="connsiteX22-675" fmla="*/ 2090436 w 4228925"/>
                <a:gd name="connsiteY22-676" fmla="*/ 9092 h 4108405"/>
                <a:gd name="connsiteX23-677" fmla="*/ 2090436 w 4228925"/>
                <a:gd name="connsiteY23-678" fmla="*/ 0 h 4108405"/>
                <a:gd name="connsiteX24-679" fmla="*/ 2090436 w 4228925"/>
                <a:gd name="connsiteY24-680" fmla="*/ 9092 h 4108405"/>
                <a:gd name="connsiteX25-681" fmla="*/ 2090436 w 4228925"/>
                <a:gd name="connsiteY25-682" fmla="*/ 0 h 4108405"/>
                <a:gd name="connsiteX0-683" fmla="*/ 739525 w 4228925"/>
                <a:gd name="connsiteY0-684" fmla="*/ 1076860 h 4108405"/>
                <a:gd name="connsiteX1-685" fmla="*/ 742648 w 4228925"/>
                <a:gd name="connsiteY1-686" fmla="*/ 1078706 h 4108405"/>
                <a:gd name="connsiteX2-687" fmla="*/ 739525 w 4228925"/>
                <a:gd name="connsiteY2-688" fmla="*/ 1076860 h 4108405"/>
                <a:gd name="connsiteX3-689" fmla="*/ 468805 w 4228925"/>
                <a:gd name="connsiteY3-690" fmla="*/ 916781 h 4108405"/>
                <a:gd name="connsiteX4-691" fmla="*/ 470434 w 4228925"/>
                <a:gd name="connsiteY4-692" fmla="*/ 917744 h 4108405"/>
                <a:gd name="connsiteX5-693" fmla="*/ 468805 w 4228925"/>
                <a:gd name="connsiteY5-694" fmla="*/ 916781 h 4108405"/>
                <a:gd name="connsiteX6-695" fmla="*/ 2090436 w 4228925"/>
                <a:gd name="connsiteY6-696" fmla="*/ 321165 h 4108405"/>
                <a:gd name="connsiteX7-697" fmla="*/ 2090436 w 4228925"/>
                <a:gd name="connsiteY7-698" fmla="*/ 321469 h 4108405"/>
                <a:gd name="connsiteX8-699" fmla="*/ 2090436 w 4228925"/>
                <a:gd name="connsiteY8-700" fmla="*/ 321165 h 4108405"/>
                <a:gd name="connsiteX9-701" fmla="*/ 2290461 w 4228925"/>
                <a:gd name="connsiteY9-702" fmla="*/ 321469 h 4108405"/>
                <a:gd name="connsiteX10-703" fmla="*/ 4228786 w 4228925"/>
                <a:gd name="connsiteY10-704" fmla="*/ 2056565 h 4108405"/>
                <a:gd name="connsiteX11-705" fmla="*/ 2176946 w 4228925"/>
                <a:gd name="connsiteY11-706" fmla="*/ 4108405 h 4108405"/>
                <a:gd name="connsiteX12-707" fmla="*/ 125105 w 4228925"/>
                <a:gd name="connsiteY12-708" fmla="*/ 2056565 h 4108405"/>
                <a:gd name="connsiteX13-709" fmla="*/ 437178 w 4228925"/>
                <a:gd name="connsiteY13-710" fmla="*/ 2056564 h 4108405"/>
                <a:gd name="connsiteX14-711" fmla="*/ 2176945 w 4228925"/>
                <a:gd name="connsiteY14-712" fmla="*/ 3796331 h 4108405"/>
                <a:gd name="connsiteX15-713" fmla="*/ 3916711 w 4228925"/>
                <a:gd name="connsiteY15-714" fmla="*/ 2056564 h 4108405"/>
                <a:gd name="connsiteX16-715" fmla="*/ 2290461 w 4228925"/>
                <a:gd name="connsiteY16-716" fmla="*/ 321469 h 4108405"/>
                <a:gd name="connsiteX17-717" fmla="*/ 2090436 w 4228925"/>
                <a:gd name="connsiteY17-718" fmla="*/ 9092 h 4108405"/>
                <a:gd name="connsiteX18-719" fmla="*/ 2090436 w 4228925"/>
                <a:gd name="connsiteY18-720" fmla="*/ 321165 h 4108405"/>
                <a:gd name="connsiteX19-721" fmla="*/ 739525 w 4228925"/>
                <a:gd name="connsiteY19-722" fmla="*/ 1076860 h 4108405"/>
                <a:gd name="connsiteX20-723" fmla="*/ 470434 w 4228925"/>
                <a:gd name="connsiteY20-724" fmla="*/ 917744 h 4108405"/>
                <a:gd name="connsiteX21-725" fmla="*/ 2090436 w 4228925"/>
                <a:gd name="connsiteY21-726" fmla="*/ 9092 h 4108405"/>
                <a:gd name="connsiteX22-727" fmla="*/ 2090436 w 4228925"/>
                <a:gd name="connsiteY22-728" fmla="*/ 0 h 4108405"/>
                <a:gd name="connsiteX23-729" fmla="*/ 2090436 w 4228925"/>
                <a:gd name="connsiteY23-730" fmla="*/ 9092 h 4108405"/>
                <a:gd name="connsiteX24-731" fmla="*/ 2090436 w 4228925"/>
                <a:gd name="connsiteY24-732" fmla="*/ 0 h 4108405"/>
                <a:gd name="connsiteX0-733" fmla="*/ 739525 w 4228925"/>
                <a:gd name="connsiteY0-734" fmla="*/ 1067768 h 4099313"/>
                <a:gd name="connsiteX1-735" fmla="*/ 742648 w 4228925"/>
                <a:gd name="connsiteY1-736" fmla="*/ 1069614 h 4099313"/>
                <a:gd name="connsiteX2-737" fmla="*/ 739525 w 4228925"/>
                <a:gd name="connsiteY2-738" fmla="*/ 1067768 h 4099313"/>
                <a:gd name="connsiteX3-739" fmla="*/ 468805 w 4228925"/>
                <a:gd name="connsiteY3-740" fmla="*/ 907689 h 4099313"/>
                <a:gd name="connsiteX4-741" fmla="*/ 470434 w 4228925"/>
                <a:gd name="connsiteY4-742" fmla="*/ 908652 h 4099313"/>
                <a:gd name="connsiteX5-743" fmla="*/ 468805 w 4228925"/>
                <a:gd name="connsiteY5-744" fmla="*/ 907689 h 4099313"/>
                <a:gd name="connsiteX6-745" fmla="*/ 2090436 w 4228925"/>
                <a:gd name="connsiteY6-746" fmla="*/ 312073 h 4099313"/>
                <a:gd name="connsiteX7-747" fmla="*/ 2090436 w 4228925"/>
                <a:gd name="connsiteY7-748" fmla="*/ 312377 h 4099313"/>
                <a:gd name="connsiteX8-749" fmla="*/ 2090436 w 4228925"/>
                <a:gd name="connsiteY8-750" fmla="*/ 312073 h 4099313"/>
                <a:gd name="connsiteX9-751" fmla="*/ 2290461 w 4228925"/>
                <a:gd name="connsiteY9-752" fmla="*/ 312377 h 4099313"/>
                <a:gd name="connsiteX10-753" fmla="*/ 4228786 w 4228925"/>
                <a:gd name="connsiteY10-754" fmla="*/ 2047473 h 4099313"/>
                <a:gd name="connsiteX11-755" fmla="*/ 2176946 w 4228925"/>
                <a:gd name="connsiteY11-756" fmla="*/ 4099313 h 4099313"/>
                <a:gd name="connsiteX12-757" fmla="*/ 125105 w 4228925"/>
                <a:gd name="connsiteY12-758" fmla="*/ 2047473 h 4099313"/>
                <a:gd name="connsiteX13-759" fmla="*/ 437178 w 4228925"/>
                <a:gd name="connsiteY13-760" fmla="*/ 2047472 h 4099313"/>
                <a:gd name="connsiteX14-761" fmla="*/ 2176945 w 4228925"/>
                <a:gd name="connsiteY14-762" fmla="*/ 3787239 h 4099313"/>
                <a:gd name="connsiteX15-763" fmla="*/ 3916711 w 4228925"/>
                <a:gd name="connsiteY15-764" fmla="*/ 2047472 h 4099313"/>
                <a:gd name="connsiteX16-765" fmla="*/ 2290461 w 4228925"/>
                <a:gd name="connsiteY16-766" fmla="*/ 312377 h 4099313"/>
                <a:gd name="connsiteX17-767" fmla="*/ 2090436 w 4228925"/>
                <a:gd name="connsiteY17-768" fmla="*/ 0 h 4099313"/>
                <a:gd name="connsiteX18-769" fmla="*/ 2090436 w 4228925"/>
                <a:gd name="connsiteY18-770" fmla="*/ 312073 h 4099313"/>
                <a:gd name="connsiteX19-771" fmla="*/ 739525 w 4228925"/>
                <a:gd name="connsiteY19-772" fmla="*/ 1067768 h 4099313"/>
                <a:gd name="connsiteX20-773" fmla="*/ 470434 w 4228925"/>
                <a:gd name="connsiteY20-774" fmla="*/ 908652 h 4099313"/>
                <a:gd name="connsiteX21-775" fmla="*/ 2090436 w 4228925"/>
                <a:gd name="connsiteY21-776" fmla="*/ 0 h 4099313"/>
                <a:gd name="connsiteX0-777" fmla="*/ 739525 w 4353891"/>
                <a:gd name="connsiteY0-778" fmla="*/ 1067768 h 4099313"/>
                <a:gd name="connsiteX1-779" fmla="*/ 742648 w 4353891"/>
                <a:gd name="connsiteY1-780" fmla="*/ 1069614 h 4099313"/>
                <a:gd name="connsiteX2-781" fmla="*/ 739525 w 4353891"/>
                <a:gd name="connsiteY2-782" fmla="*/ 1067768 h 4099313"/>
                <a:gd name="connsiteX3-783" fmla="*/ 468805 w 4353891"/>
                <a:gd name="connsiteY3-784" fmla="*/ 907689 h 4099313"/>
                <a:gd name="connsiteX4-785" fmla="*/ 470434 w 4353891"/>
                <a:gd name="connsiteY4-786" fmla="*/ 908652 h 4099313"/>
                <a:gd name="connsiteX5-787" fmla="*/ 468805 w 4353891"/>
                <a:gd name="connsiteY5-788" fmla="*/ 907689 h 4099313"/>
                <a:gd name="connsiteX6-789" fmla="*/ 2090436 w 4353891"/>
                <a:gd name="connsiteY6-790" fmla="*/ 312073 h 4099313"/>
                <a:gd name="connsiteX7-791" fmla="*/ 2090436 w 4353891"/>
                <a:gd name="connsiteY7-792" fmla="*/ 312377 h 4099313"/>
                <a:gd name="connsiteX8-793" fmla="*/ 2090436 w 4353891"/>
                <a:gd name="connsiteY8-794" fmla="*/ 312073 h 4099313"/>
                <a:gd name="connsiteX9-795" fmla="*/ 3916711 w 4353891"/>
                <a:gd name="connsiteY9-796" fmla="*/ 2047472 h 4099313"/>
                <a:gd name="connsiteX10-797" fmla="*/ 4228786 w 4353891"/>
                <a:gd name="connsiteY10-798" fmla="*/ 2047473 h 4099313"/>
                <a:gd name="connsiteX11-799" fmla="*/ 2176946 w 4353891"/>
                <a:gd name="connsiteY11-800" fmla="*/ 4099313 h 4099313"/>
                <a:gd name="connsiteX12-801" fmla="*/ 125105 w 4353891"/>
                <a:gd name="connsiteY12-802" fmla="*/ 2047473 h 4099313"/>
                <a:gd name="connsiteX13-803" fmla="*/ 437178 w 4353891"/>
                <a:gd name="connsiteY13-804" fmla="*/ 2047472 h 4099313"/>
                <a:gd name="connsiteX14-805" fmla="*/ 2176945 w 4353891"/>
                <a:gd name="connsiteY14-806" fmla="*/ 3787239 h 4099313"/>
                <a:gd name="connsiteX15-807" fmla="*/ 3916711 w 4353891"/>
                <a:gd name="connsiteY15-808" fmla="*/ 2047472 h 4099313"/>
                <a:gd name="connsiteX16-809" fmla="*/ 2090436 w 4353891"/>
                <a:gd name="connsiteY16-810" fmla="*/ 0 h 4099313"/>
                <a:gd name="connsiteX17-811" fmla="*/ 2090436 w 4353891"/>
                <a:gd name="connsiteY17-812" fmla="*/ 312073 h 4099313"/>
                <a:gd name="connsiteX18-813" fmla="*/ 739525 w 4353891"/>
                <a:gd name="connsiteY18-814" fmla="*/ 1067768 h 4099313"/>
                <a:gd name="connsiteX19-815" fmla="*/ 470434 w 4353891"/>
                <a:gd name="connsiteY19-816" fmla="*/ 908652 h 4099313"/>
                <a:gd name="connsiteX20-817" fmla="*/ 2090436 w 4353891"/>
                <a:gd name="connsiteY20-818" fmla="*/ 0 h 4099313"/>
                <a:gd name="connsiteX0-819" fmla="*/ 614420 w 4228786"/>
                <a:gd name="connsiteY0-820" fmla="*/ 1067768 h 4099313"/>
                <a:gd name="connsiteX1-821" fmla="*/ 617543 w 4228786"/>
                <a:gd name="connsiteY1-822" fmla="*/ 1069614 h 4099313"/>
                <a:gd name="connsiteX2-823" fmla="*/ 614420 w 4228786"/>
                <a:gd name="connsiteY2-824" fmla="*/ 1067768 h 4099313"/>
                <a:gd name="connsiteX3-825" fmla="*/ 343700 w 4228786"/>
                <a:gd name="connsiteY3-826" fmla="*/ 907689 h 4099313"/>
                <a:gd name="connsiteX4-827" fmla="*/ 345329 w 4228786"/>
                <a:gd name="connsiteY4-828" fmla="*/ 908652 h 4099313"/>
                <a:gd name="connsiteX5-829" fmla="*/ 343700 w 4228786"/>
                <a:gd name="connsiteY5-830" fmla="*/ 907689 h 4099313"/>
                <a:gd name="connsiteX6-831" fmla="*/ 1965331 w 4228786"/>
                <a:gd name="connsiteY6-832" fmla="*/ 312073 h 4099313"/>
                <a:gd name="connsiteX7-833" fmla="*/ 1965331 w 4228786"/>
                <a:gd name="connsiteY7-834" fmla="*/ 312377 h 4099313"/>
                <a:gd name="connsiteX8-835" fmla="*/ 1965331 w 4228786"/>
                <a:gd name="connsiteY8-836" fmla="*/ 312073 h 4099313"/>
                <a:gd name="connsiteX9-837" fmla="*/ 3791606 w 4228786"/>
                <a:gd name="connsiteY9-838" fmla="*/ 2047472 h 4099313"/>
                <a:gd name="connsiteX10-839" fmla="*/ 4103681 w 4228786"/>
                <a:gd name="connsiteY10-840" fmla="*/ 2047473 h 4099313"/>
                <a:gd name="connsiteX11-841" fmla="*/ 2051841 w 4228786"/>
                <a:gd name="connsiteY11-842" fmla="*/ 4099313 h 4099313"/>
                <a:gd name="connsiteX12-843" fmla="*/ 0 w 4228786"/>
                <a:gd name="connsiteY12-844" fmla="*/ 2047473 h 4099313"/>
                <a:gd name="connsiteX13-845" fmla="*/ 2051840 w 4228786"/>
                <a:gd name="connsiteY13-846" fmla="*/ 3787239 h 4099313"/>
                <a:gd name="connsiteX14-847" fmla="*/ 3791606 w 4228786"/>
                <a:gd name="connsiteY14-848" fmla="*/ 2047472 h 4099313"/>
                <a:gd name="connsiteX15-849" fmla="*/ 1965331 w 4228786"/>
                <a:gd name="connsiteY15-850" fmla="*/ 0 h 4099313"/>
                <a:gd name="connsiteX16-851" fmla="*/ 1965331 w 4228786"/>
                <a:gd name="connsiteY16-852" fmla="*/ 312073 h 4099313"/>
                <a:gd name="connsiteX17-853" fmla="*/ 614420 w 4228786"/>
                <a:gd name="connsiteY17-854" fmla="*/ 1067768 h 4099313"/>
                <a:gd name="connsiteX18-855" fmla="*/ 345329 w 4228786"/>
                <a:gd name="connsiteY18-856" fmla="*/ 908652 h 4099313"/>
                <a:gd name="connsiteX19-857" fmla="*/ 1965331 w 4228786"/>
                <a:gd name="connsiteY19-858" fmla="*/ 0 h 4099313"/>
                <a:gd name="connsiteX0-859" fmla="*/ 270720 w 3885086"/>
                <a:gd name="connsiteY0-860" fmla="*/ 1067768 h 4224418"/>
                <a:gd name="connsiteX1-861" fmla="*/ 273843 w 3885086"/>
                <a:gd name="connsiteY1-862" fmla="*/ 1069614 h 4224418"/>
                <a:gd name="connsiteX2-863" fmla="*/ 270720 w 3885086"/>
                <a:gd name="connsiteY2-864" fmla="*/ 1067768 h 4224418"/>
                <a:gd name="connsiteX3-865" fmla="*/ 0 w 3885086"/>
                <a:gd name="connsiteY3-866" fmla="*/ 907689 h 4224418"/>
                <a:gd name="connsiteX4-867" fmla="*/ 1629 w 3885086"/>
                <a:gd name="connsiteY4-868" fmla="*/ 908652 h 4224418"/>
                <a:gd name="connsiteX5-869" fmla="*/ 0 w 3885086"/>
                <a:gd name="connsiteY5-870" fmla="*/ 907689 h 4224418"/>
                <a:gd name="connsiteX6-871" fmla="*/ 1621631 w 3885086"/>
                <a:gd name="connsiteY6-872" fmla="*/ 312073 h 4224418"/>
                <a:gd name="connsiteX7-873" fmla="*/ 1621631 w 3885086"/>
                <a:gd name="connsiteY7-874" fmla="*/ 312377 h 4224418"/>
                <a:gd name="connsiteX8-875" fmla="*/ 1621631 w 3885086"/>
                <a:gd name="connsiteY8-876" fmla="*/ 312073 h 4224418"/>
                <a:gd name="connsiteX9-877" fmla="*/ 3447906 w 3885086"/>
                <a:gd name="connsiteY9-878" fmla="*/ 2047472 h 4224418"/>
                <a:gd name="connsiteX10-879" fmla="*/ 3759981 w 3885086"/>
                <a:gd name="connsiteY10-880" fmla="*/ 2047473 h 4224418"/>
                <a:gd name="connsiteX11-881" fmla="*/ 1708141 w 3885086"/>
                <a:gd name="connsiteY11-882" fmla="*/ 4099313 h 4224418"/>
                <a:gd name="connsiteX12-883" fmla="*/ 1708140 w 3885086"/>
                <a:gd name="connsiteY12-884" fmla="*/ 3787239 h 4224418"/>
                <a:gd name="connsiteX13-885" fmla="*/ 3447906 w 3885086"/>
                <a:gd name="connsiteY13-886" fmla="*/ 2047472 h 4224418"/>
                <a:gd name="connsiteX14-887" fmla="*/ 1621631 w 3885086"/>
                <a:gd name="connsiteY14-888" fmla="*/ 0 h 4224418"/>
                <a:gd name="connsiteX15-889" fmla="*/ 1621631 w 3885086"/>
                <a:gd name="connsiteY15-890" fmla="*/ 312073 h 4224418"/>
                <a:gd name="connsiteX16-891" fmla="*/ 270720 w 3885086"/>
                <a:gd name="connsiteY16-892" fmla="*/ 1067768 h 4224418"/>
                <a:gd name="connsiteX17-893" fmla="*/ 1629 w 3885086"/>
                <a:gd name="connsiteY17-894" fmla="*/ 908652 h 4224418"/>
                <a:gd name="connsiteX18-895" fmla="*/ 1621631 w 3885086"/>
                <a:gd name="connsiteY18-896" fmla="*/ 0 h 4224418"/>
                <a:gd name="connsiteX0-897" fmla="*/ 270720 w 3885086"/>
                <a:gd name="connsiteY0-898" fmla="*/ 1067768 h 4099313"/>
                <a:gd name="connsiteX1-899" fmla="*/ 273843 w 3885086"/>
                <a:gd name="connsiteY1-900" fmla="*/ 1069614 h 4099313"/>
                <a:gd name="connsiteX2-901" fmla="*/ 270720 w 3885086"/>
                <a:gd name="connsiteY2-902" fmla="*/ 1067768 h 4099313"/>
                <a:gd name="connsiteX3-903" fmla="*/ 0 w 3885086"/>
                <a:gd name="connsiteY3-904" fmla="*/ 907689 h 4099313"/>
                <a:gd name="connsiteX4-905" fmla="*/ 1629 w 3885086"/>
                <a:gd name="connsiteY4-906" fmla="*/ 908652 h 4099313"/>
                <a:gd name="connsiteX5-907" fmla="*/ 0 w 3885086"/>
                <a:gd name="connsiteY5-908" fmla="*/ 907689 h 4099313"/>
                <a:gd name="connsiteX6-909" fmla="*/ 1621631 w 3885086"/>
                <a:gd name="connsiteY6-910" fmla="*/ 312073 h 4099313"/>
                <a:gd name="connsiteX7-911" fmla="*/ 1621631 w 3885086"/>
                <a:gd name="connsiteY7-912" fmla="*/ 312377 h 4099313"/>
                <a:gd name="connsiteX8-913" fmla="*/ 1621631 w 3885086"/>
                <a:gd name="connsiteY8-914" fmla="*/ 312073 h 4099313"/>
                <a:gd name="connsiteX9-915" fmla="*/ 3447906 w 3885086"/>
                <a:gd name="connsiteY9-916" fmla="*/ 2047472 h 4099313"/>
                <a:gd name="connsiteX10-917" fmla="*/ 3759981 w 3885086"/>
                <a:gd name="connsiteY10-918" fmla="*/ 2047473 h 4099313"/>
                <a:gd name="connsiteX11-919" fmla="*/ 1708141 w 3885086"/>
                <a:gd name="connsiteY11-920" fmla="*/ 4099313 h 4099313"/>
                <a:gd name="connsiteX12-921" fmla="*/ 3447906 w 3885086"/>
                <a:gd name="connsiteY12-922" fmla="*/ 2047472 h 4099313"/>
                <a:gd name="connsiteX13-923" fmla="*/ 1621631 w 3885086"/>
                <a:gd name="connsiteY13-924" fmla="*/ 0 h 4099313"/>
                <a:gd name="connsiteX14-925" fmla="*/ 1621631 w 3885086"/>
                <a:gd name="connsiteY14-926" fmla="*/ 312073 h 4099313"/>
                <a:gd name="connsiteX15-927" fmla="*/ 270720 w 3885086"/>
                <a:gd name="connsiteY15-928" fmla="*/ 1067768 h 4099313"/>
                <a:gd name="connsiteX16-929" fmla="*/ 1629 w 3885086"/>
                <a:gd name="connsiteY16-930" fmla="*/ 908652 h 4099313"/>
                <a:gd name="connsiteX17-931" fmla="*/ 1621631 w 3885086"/>
                <a:gd name="connsiteY17-932" fmla="*/ 0 h 4099313"/>
                <a:gd name="connsiteX0-933" fmla="*/ 270720 w 3760643"/>
                <a:gd name="connsiteY0-934" fmla="*/ 1067768 h 2047473"/>
                <a:gd name="connsiteX1-935" fmla="*/ 273843 w 3760643"/>
                <a:gd name="connsiteY1-936" fmla="*/ 1069614 h 2047473"/>
                <a:gd name="connsiteX2-937" fmla="*/ 270720 w 3760643"/>
                <a:gd name="connsiteY2-938" fmla="*/ 1067768 h 2047473"/>
                <a:gd name="connsiteX3-939" fmla="*/ 0 w 3760643"/>
                <a:gd name="connsiteY3-940" fmla="*/ 907689 h 2047473"/>
                <a:gd name="connsiteX4-941" fmla="*/ 1629 w 3760643"/>
                <a:gd name="connsiteY4-942" fmla="*/ 908652 h 2047473"/>
                <a:gd name="connsiteX5-943" fmla="*/ 0 w 3760643"/>
                <a:gd name="connsiteY5-944" fmla="*/ 907689 h 2047473"/>
                <a:gd name="connsiteX6-945" fmla="*/ 1621631 w 3760643"/>
                <a:gd name="connsiteY6-946" fmla="*/ 312073 h 2047473"/>
                <a:gd name="connsiteX7-947" fmla="*/ 1621631 w 3760643"/>
                <a:gd name="connsiteY7-948" fmla="*/ 312377 h 2047473"/>
                <a:gd name="connsiteX8-949" fmla="*/ 1621631 w 3760643"/>
                <a:gd name="connsiteY8-950" fmla="*/ 312073 h 2047473"/>
                <a:gd name="connsiteX9-951" fmla="*/ 3447906 w 3760643"/>
                <a:gd name="connsiteY9-952" fmla="*/ 2047472 h 2047473"/>
                <a:gd name="connsiteX10-953" fmla="*/ 3759981 w 3760643"/>
                <a:gd name="connsiteY10-954" fmla="*/ 2047473 h 2047473"/>
                <a:gd name="connsiteX11-955" fmla="*/ 3447906 w 3760643"/>
                <a:gd name="connsiteY11-956" fmla="*/ 2047472 h 2047473"/>
                <a:gd name="connsiteX12-957" fmla="*/ 1621631 w 3760643"/>
                <a:gd name="connsiteY12-958" fmla="*/ 0 h 2047473"/>
                <a:gd name="connsiteX13-959" fmla="*/ 1621631 w 3760643"/>
                <a:gd name="connsiteY13-960" fmla="*/ 312073 h 2047473"/>
                <a:gd name="connsiteX14-961" fmla="*/ 270720 w 3760643"/>
                <a:gd name="connsiteY14-962" fmla="*/ 1067768 h 2047473"/>
                <a:gd name="connsiteX15-963" fmla="*/ 1629 w 3760643"/>
                <a:gd name="connsiteY15-964" fmla="*/ 908652 h 2047473"/>
                <a:gd name="connsiteX16-965" fmla="*/ 1621631 w 3760643"/>
                <a:gd name="connsiteY16-966" fmla="*/ 0 h 2047473"/>
                <a:gd name="connsiteX0-967" fmla="*/ 270720 w 1621631"/>
                <a:gd name="connsiteY0-968" fmla="*/ 1067768 h 1069614"/>
                <a:gd name="connsiteX1-969" fmla="*/ 273843 w 1621631"/>
                <a:gd name="connsiteY1-970" fmla="*/ 1069614 h 1069614"/>
                <a:gd name="connsiteX2-971" fmla="*/ 270720 w 1621631"/>
                <a:gd name="connsiteY2-972" fmla="*/ 1067768 h 1069614"/>
                <a:gd name="connsiteX3-973" fmla="*/ 0 w 1621631"/>
                <a:gd name="connsiteY3-974" fmla="*/ 907689 h 1069614"/>
                <a:gd name="connsiteX4-975" fmla="*/ 1629 w 1621631"/>
                <a:gd name="connsiteY4-976" fmla="*/ 908652 h 1069614"/>
                <a:gd name="connsiteX5-977" fmla="*/ 0 w 1621631"/>
                <a:gd name="connsiteY5-978" fmla="*/ 907689 h 1069614"/>
                <a:gd name="connsiteX6-979" fmla="*/ 1621631 w 1621631"/>
                <a:gd name="connsiteY6-980" fmla="*/ 312073 h 1069614"/>
                <a:gd name="connsiteX7-981" fmla="*/ 1621631 w 1621631"/>
                <a:gd name="connsiteY7-982" fmla="*/ 312377 h 1069614"/>
                <a:gd name="connsiteX8-983" fmla="*/ 1621631 w 1621631"/>
                <a:gd name="connsiteY8-984" fmla="*/ 312073 h 1069614"/>
                <a:gd name="connsiteX9-985" fmla="*/ 1621631 w 1621631"/>
                <a:gd name="connsiteY9-986" fmla="*/ 0 h 1069614"/>
                <a:gd name="connsiteX10-987" fmla="*/ 1621631 w 1621631"/>
                <a:gd name="connsiteY10-988" fmla="*/ 312073 h 1069614"/>
                <a:gd name="connsiteX11-989" fmla="*/ 270720 w 1621631"/>
                <a:gd name="connsiteY11-990" fmla="*/ 1067768 h 1069614"/>
                <a:gd name="connsiteX12-991" fmla="*/ 1629 w 1621631"/>
                <a:gd name="connsiteY12-992" fmla="*/ 908652 h 1069614"/>
                <a:gd name="connsiteX13-993" fmla="*/ 1621631 w 1621631"/>
                <a:gd name="connsiteY13-994" fmla="*/ 0 h 106961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Lst>
              <a:rect l="l" t="t" r="r" b="b"/>
              <a:pathLst>
                <a:path w="1621631" h="1069614">
                  <a:moveTo>
                    <a:pt x="270720" y="1067768"/>
                  </a:moveTo>
                  <a:lnTo>
                    <a:pt x="273843" y="1069614"/>
                  </a:lnTo>
                  <a:lnTo>
                    <a:pt x="270720" y="1067768"/>
                  </a:lnTo>
                  <a:close/>
                  <a:moveTo>
                    <a:pt x="0" y="907689"/>
                  </a:moveTo>
                  <a:lnTo>
                    <a:pt x="1629" y="908652"/>
                  </a:lnTo>
                  <a:lnTo>
                    <a:pt x="0" y="907689"/>
                  </a:lnTo>
                  <a:close/>
                  <a:moveTo>
                    <a:pt x="1621631" y="312073"/>
                  </a:moveTo>
                  <a:lnTo>
                    <a:pt x="1621631" y="312377"/>
                  </a:lnTo>
                  <a:lnTo>
                    <a:pt x="1621631" y="312073"/>
                  </a:lnTo>
                  <a:close/>
                  <a:moveTo>
                    <a:pt x="1621631" y="0"/>
                  </a:moveTo>
                  <a:lnTo>
                    <a:pt x="1621631" y="312073"/>
                  </a:lnTo>
                  <a:cubicBezTo>
                    <a:pt x="1059988" y="337356"/>
                    <a:pt x="568425" y="631117"/>
                    <a:pt x="270720" y="1067768"/>
                  </a:cubicBezTo>
                  <a:lnTo>
                    <a:pt x="1629" y="908652"/>
                  </a:lnTo>
                  <a:cubicBezTo>
                    <a:pt x="354259" y="380480"/>
                    <a:pt x="945677" y="25494"/>
                    <a:pt x="1621631" y="0"/>
                  </a:cubicBezTo>
                  <a:close/>
                </a:path>
              </a:pathLst>
            </a:custGeom>
            <a:grpFill/>
            <a:ln w="6350" cap="flat" cmpd="sng" algn="ctr">
              <a:noFill/>
              <a:prstDash val="solid"/>
              <a:miter lim="800000"/>
              <a:headEnd type="none" w="med" len="med"/>
              <a:tailEnd type="none" w="med" len="med"/>
            </a:ln>
            <a:effectLst/>
          </p:spPr>
          <p:txBody>
            <a:bodyPr rot="0" spcFirstLastPara="0" vertOverflow="overflow" horzOverflow="overflow" vert="horz" wrap="square" lIns="69914" tIns="34956" rIns="34956" bIns="69914" numCol="1" spcCol="0" rtlCol="0" fromWordArt="0" anchor="b" anchorCtr="0" forceAA="0" compatLnSpc="1">
              <a:noAutofit/>
            </a:bodyPr>
            <a:lstStyle/>
            <a:p>
              <a:pPr marL="0" marR="0" lvl="0" indent="0" algn="ctr" defTabSz="698500" eaLnBrk="1" fontAlgn="base" latinLnBrk="0" hangingPunct="1">
                <a:lnSpc>
                  <a:spcPct val="100000"/>
                </a:lnSpc>
                <a:spcBef>
                  <a:spcPct val="0"/>
                </a:spcBef>
                <a:spcAft>
                  <a:spcPct val="0"/>
                </a:spcAft>
                <a:buClrTx/>
                <a:buSzTx/>
                <a:buFontTx/>
                <a:buNone/>
                <a:defRPr/>
              </a:pPr>
              <a:endParaRPr kumimoji="0" lang="en-US" sz="2400" b="0" i="0" u="none" strike="noStrike" kern="0" cap="none" spc="-38" normalizeH="0" baseline="0" noProof="0" dirty="0">
                <a:ln>
                  <a:noFill/>
                </a:ln>
                <a:solidFill>
                  <a:prstClr val="black">
                    <a:lumMod val="65000"/>
                    <a:lumOff val="35000"/>
                  </a:prstClr>
                </a:solidFill>
                <a:effectLst/>
                <a:uLnTx/>
                <a:uFillTx/>
                <a:latin typeface="+mn-ea"/>
                <a:cs typeface="Segoe UI" panose="020B0502040204020203" pitchFamily="34" charset="0"/>
                <a:sym typeface="方正黑体简体" panose="02000000000000000000" pitchFamily="2" charset="-122"/>
              </a:endParaRPr>
            </a:p>
          </p:txBody>
        </p:sp>
        <p:sp>
          <p:nvSpPr>
            <p:cNvPr id="51" name="Freeform 61"/>
            <p:cNvSpPr/>
            <p:nvPr>
              <p:custDataLst>
                <p:tags r:id="rId5"/>
              </p:custDataLst>
            </p:nvPr>
          </p:nvSpPr>
          <p:spPr bwMode="auto">
            <a:xfrm rot="3645706" flipH="1">
              <a:off x="8875073" y="3127550"/>
              <a:ext cx="1621631" cy="1069614"/>
            </a:xfrm>
            <a:custGeom>
              <a:avLst/>
              <a:gdLst>
                <a:gd name="connsiteX0" fmla="*/ 668844 w 4158105"/>
                <a:gd name="connsiteY0" fmla="*/ 1079241 h 4110786"/>
                <a:gd name="connsiteX1" fmla="*/ 671967 w 4158105"/>
                <a:gd name="connsiteY1" fmla="*/ 1081087 h 4110786"/>
                <a:gd name="connsiteX2" fmla="*/ 576717 w 4158105"/>
                <a:gd name="connsiteY2" fmla="*/ 1235869 h 4110786"/>
                <a:gd name="connsiteX3" fmla="*/ 574232 w 4158105"/>
                <a:gd name="connsiteY3" fmla="*/ 1234330 h 4110786"/>
                <a:gd name="connsiteX4" fmla="*/ 668844 w 4158105"/>
                <a:gd name="connsiteY4" fmla="*/ 1079241 h 4110786"/>
                <a:gd name="connsiteX5" fmla="*/ 398124 w 4158105"/>
                <a:gd name="connsiteY5" fmla="*/ 919162 h 4110786"/>
                <a:gd name="connsiteX6" fmla="*/ 399753 w 4158105"/>
                <a:gd name="connsiteY6" fmla="*/ 920125 h 4110786"/>
                <a:gd name="connsiteX7" fmla="*/ 308772 w 4158105"/>
                <a:gd name="connsiteY7" fmla="*/ 1069886 h 4110786"/>
                <a:gd name="connsiteX8" fmla="*/ 307636 w 4158105"/>
                <a:gd name="connsiteY8" fmla="*/ 1069182 h 4110786"/>
                <a:gd name="connsiteX9" fmla="*/ 398124 w 4158105"/>
                <a:gd name="connsiteY9" fmla="*/ 919162 h 4110786"/>
                <a:gd name="connsiteX10" fmla="*/ 2106264 w 4158105"/>
                <a:gd name="connsiteY10" fmla="*/ 319178 h 4110786"/>
                <a:gd name="connsiteX11" fmla="*/ 2198792 w 4158105"/>
                <a:gd name="connsiteY11" fmla="*/ 323850 h 4110786"/>
                <a:gd name="connsiteX12" fmla="*/ 2019755 w 4158105"/>
                <a:gd name="connsiteY12" fmla="*/ 323850 h 4110786"/>
                <a:gd name="connsiteX13" fmla="*/ 2019755 w 4158105"/>
                <a:gd name="connsiteY13" fmla="*/ 323546 h 4110786"/>
                <a:gd name="connsiteX14" fmla="*/ 2106264 w 4158105"/>
                <a:gd name="connsiteY14" fmla="*/ 319178 h 4110786"/>
                <a:gd name="connsiteX15" fmla="*/ 2224351 w 4158105"/>
                <a:gd name="connsiteY15" fmla="*/ 13068 h 4110786"/>
                <a:gd name="connsiteX16" fmla="*/ 4158105 w 4158105"/>
                <a:gd name="connsiteY16" fmla="*/ 2058946 h 4110786"/>
                <a:gd name="connsiteX17" fmla="*/ 2106265 w 4158105"/>
                <a:gd name="connsiteY17" fmla="*/ 4110786 h 4110786"/>
                <a:gd name="connsiteX18" fmla="*/ 54424 w 4158105"/>
                <a:gd name="connsiteY18" fmla="*/ 2058946 h 4110786"/>
                <a:gd name="connsiteX19" fmla="*/ 574232 w 4158105"/>
                <a:gd name="connsiteY19" fmla="*/ 1234330 h 4110786"/>
                <a:gd name="connsiteX20" fmla="*/ 366497 w 4158105"/>
                <a:gd name="connsiteY20" fmla="*/ 2058945 h 4110786"/>
                <a:gd name="connsiteX21" fmla="*/ 2106264 w 4158105"/>
                <a:gd name="connsiteY21" fmla="*/ 3798712 h 4110786"/>
                <a:gd name="connsiteX22" fmla="*/ 3846030 w 4158105"/>
                <a:gd name="connsiteY22" fmla="*/ 2058945 h 4110786"/>
                <a:gd name="connsiteX23" fmla="*/ 2198792 w 4158105"/>
                <a:gd name="connsiteY23" fmla="*/ 323850 h 4110786"/>
                <a:gd name="connsiteX24" fmla="*/ 2219780 w 4158105"/>
                <a:gd name="connsiteY24" fmla="*/ 323850 h 4110786"/>
                <a:gd name="connsiteX25" fmla="*/ 2224351 w 4158105"/>
                <a:gd name="connsiteY25" fmla="*/ 13068 h 4110786"/>
                <a:gd name="connsiteX26" fmla="*/ 2019755 w 4158105"/>
                <a:gd name="connsiteY26" fmla="*/ 11473 h 4110786"/>
                <a:gd name="connsiteX27" fmla="*/ 2019755 w 4158105"/>
                <a:gd name="connsiteY27" fmla="*/ 323546 h 4110786"/>
                <a:gd name="connsiteX28" fmla="*/ 668844 w 4158105"/>
                <a:gd name="connsiteY28" fmla="*/ 1079241 h 4110786"/>
                <a:gd name="connsiteX29" fmla="*/ 399753 w 4158105"/>
                <a:gd name="connsiteY29" fmla="*/ 920125 h 4110786"/>
                <a:gd name="connsiteX30" fmla="*/ 2019755 w 4158105"/>
                <a:gd name="connsiteY30" fmla="*/ 11473 h 4110786"/>
                <a:gd name="connsiteX31" fmla="*/ 2224543 w 4158105"/>
                <a:gd name="connsiteY31" fmla="*/ 0 h 4110786"/>
                <a:gd name="connsiteX32" fmla="*/ 2224351 w 4158105"/>
                <a:gd name="connsiteY32" fmla="*/ 13068 h 4110786"/>
                <a:gd name="connsiteX33" fmla="*/ 2106265 w 4158105"/>
                <a:gd name="connsiteY33" fmla="*/ 7105 h 4110786"/>
                <a:gd name="connsiteX34" fmla="*/ 2019755 w 4158105"/>
                <a:gd name="connsiteY34" fmla="*/ 11473 h 4110786"/>
                <a:gd name="connsiteX35" fmla="*/ 2019755 w 4158105"/>
                <a:gd name="connsiteY35" fmla="*/ 2381 h 4110786"/>
                <a:gd name="connsiteX36" fmla="*/ 2224543 w 4158105"/>
                <a:gd name="connsiteY36" fmla="*/ 0 h 4110786"/>
                <a:gd name="connsiteX0-1" fmla="*/ 668844 w 4158105"/>
                <a:gd name="connsiteY0-2" fmla="*/ 1079241 h 4110786"/>
                <a:gd name="connsiteX1-3" fmla="*/ 671967 w 4158105"/>
                <a:gd name="connsiteY1-4" fmla="*/ 1081087 h 4110786"/>
                <a:gd name="connsiteX2-5" fmla="*/ 576717 w 4158105"/>
                <a:gd name="connsiteY2-6" fmla="*/ 1235869 h 4110786"/>
                <a:gd name="connsiteX3-7" fmla="*/ 574232 w 4158105"/>
                <a:gd name="connsiteY3-8" fmla="*/ 1234330 h 4110786"/>
                <a:gd name="connsiteX4-9" fmla="*/ 668844 w 4158105"/>
                <a:gd name="connsiteY4-10" fmla="*/ 1079241 h 4110786"/>
                <a:gd name="connsiteX5-11" fmla="*/ 398124 w 4158105"/>
                <a:gd name="connsiteY5-12" fmla="*/ 919162 h 4110786"/>
                <a:gd name="connsiteX6-13" fmla="*/ 399753 w 4158105"/>
                <a:gd name="connsiteY6-14" fmla="*/ 920125 h 4110786"/>
                <a:gd name="connsiteX7-15" fmla="*/ 308772 w 4158105"/>
                <a:gd name="connsiteY7-16" fmla="*/ 1069886 h 4110786"/>
                <a:gd name="connsiteX8-17" fmla="*/ 398124 w 4158105"/>
                <a:gd name="connsiteY8-18" fmla="*/ 919162 h 4110786"/>
                <a:gd name="connsiteX9-19" fmla="*/ 2106264 w 4158105"/>
                <a:gd name="connsiteY9-20" fmla="*/ 319178 h 4110786"/>
                <a:gd name="connsiteX10-21" fmla="*/ 2198792 w 4158105"/>
                <a:gd name="connsiteY10-22" fmla="*/ 323850 h 4110786"/>
                <a:gd name="connsiteX11-23" fmla="*/ 2019755 w 4158105"/>
                <a:gd name="connsiteY11-24" fmla="*/ 323850 h 4110786"/>
                <a:gd name="connsiteX12-25" fmla="*/ 2019755 w 4158105"/>
                <a:gd name="connsiteY12-26" fmla="*/ 323546 h 4110786"/>
                <a:gd name="connsiteX13-27" fmla="*/ 2106264 w 4158105"/>
                <a:gd name="connsiteY13-28" fmla="*/ 319178 h 4110786"/>
                <a:gd name="connsiteX14-29" fmla="*/ 2224351 w 4158105"/>
                <a:gd name="connsiteY14-30" fmla="*/ 13068 h 4110786"/>
                <a:gd name="connsiteX15-31" fmla="*/ 4158105 w 4158105"/>
                <a:gd name="connsiteY15-32" fmla="*/ 2058946 h 4110786"/>
                <a:gd name="connsiteX16-33" fmla="*/ 2106265 w 4158105"/>
                <a:gd name="connsiteY16-34" fmla="*/ 4110786 h 4110786"/>
                <a:gd name="connsiteX17-35" fmla="*/ 54424 w 4158105"/>
                <a:gd name="connsiteY17-36" fmla="*/ 2058946 h 4110786"/>
                <a:gd name="connsiteX18-37" fmla="*/ 574232 w 4158105"/>
                <a:gd name="connsiteY18-38" fmla="*/ 1234330 h 4110786"/>
                <a:gd name="connsiteX19-39" fmla="*/ 366497 w 4158105"/>
                <a:gd name="connsiteY19-40" fmla="*/ 2058945 h 4110786"/>
                <a:gd name="connsiteX20-41" fmla="*/ 2106264 w 4158105"/>
                <a:gd name="connsiteY20-42" fmla="*/ 3798712 h 4110786"/>
                <a:gd name="connsiteX21-43" fmla="*/ 3846030 w 4158105"/>
                <a:gd name="connsiteY21-44" fmla="*/ 2058945 h 4110786"/>
                <a:gd name="connsiteX22-45" fmla="*/ 2198792 w 4158105"/>
                <a:gd name="connsiteY22-46" fmla="*/ 323850 h 4110786"/>
                <a:gd name="connsiteX23-47" fmla="*/ 2219780 w 4158105"/>
                <a:gd name="connsiteY23-48" fmla="*/ 323850 h 4110786"/>
                <a:gd name="connsiteX24-49" fmla="*/ 2224351 w 4158105"/>
                <a:gd name="connsiteY24-50" fmla="*/ 13068 h 4110786"/>
                <a:gd name="connsiteX25-51" fmla="*/ 2019755 w 4158105"/>
                <a:gd name="connsiteY25-52" fmla="*/ 11473 h 4110786"/>
                <a:gd name="connsiteX26-53" fmla="*/ 2019755 w 4158105"/>
                <a:gd name="connsiteY26-54" fmla="*/ 323546 h 4110786"/>
                <a:gd name="connsiteX27-55" fmla="*/ 668844 w 4158105"/>
                <a:gd name="connsiteY27-56" fmla="*/ 1079241 h 4110786"/>
                <a:gd name="connsiteX28-57" fmla="*/ 399753 w 4158105"/>
                <a:gd name="connsiteY28-58" fmla="*/ 920125 h 4110786"/>
                <a:gd name="connsiteX29-59" fmla="*/ 2019755 w 4158105"/>
                <a:gd name="connsiteY29-60" fmla="*/ 11473 h 4110786"/>
                <a:gd name="connsiteX30-61" fmla="*/ 2224543 w 4158105"/>
                <a:gd name="connsiteY30-62" fmla="*/ 0 h 4110786"/>
                <a:gd name="connsiteX31-63" fmla="*/ 2224351 w 4158105"/>
                <a:gd name="connsiteY31-64" fmla="*/ 13068 h 4110786"/>
                <a:gd name="connsiteX32-65" fmla="*/ 2106265 w 4158105"/>
                <a:gd name="connsiteY32-66" fmla="*/ 7105 h 4110786"/>
                <a:gd name="connsiteX33-67" fmla="*/ 2019755 w 4158105"/>
                <a:gd name="connsiteY33-68" fmla="*/ 11473 h 4110786"/>
                <a:gd name="connsiteX34-69" fmla="*/ 2019755 w 4158105"/>
                <a:gd name="connsiteY34-70" fmla="*/ 2381 h 4110786"/>
                <a:gd name="connsiteX35-71" fmla="*/ 2224543 w 4158105"/>
                <a:gd name="connsiteY35-72" fmla="*/ 0 h 4110786"/>
                <a:gd name="connsiteX0-73" fmla="*/ 668844 w 4158105"/>
                <a:gd name="connsiteY0-74" fmla="*/ 1079241 h 4110786"/>
                <a:gd name="connsiteX1-75" fmla="*/ 671967 w 4158105"/>
                <a:gd name="connsiteY1-76" fmla="*/ 1081087 h 4110786"/>
                <a:gd name="connsiteX2-77" fmla="*/ 576717 w 4158105"/>
                <a:gd name="connsiteY2-78" fmla="*/ 1235869 h 4110786"/>
                <a:gd name="connsiteX3-79" fmla="*/ 574232 w 4158105"/>
                <a:gd name="connsiteY3-80" fmla="*/ 1234330 h 4110786"/>
                <a:gd name="connsiteX4-81" fmla="*/ 668844 w 4158105"/>
                <a:gd name="connsiteY4-82" fmla="*/ 1079241 h 4110786"/>
                <a:gd name="connsiteX5-83" fmla="*/ 398124 w 4158105"/>
                <a:gd name="connsiteY5-84" fmla="*/ 919162 h 4110786"/>
                <a:gd name="connsiteX6-85" fmla="*/ 399753 w 4158105"/>
                <a:gd name="connsiteY6-86" fmla="*/ 920125 h 4110786"/>
                <a:gd name="connsiteX7-87" fmla="*/ 398124 w 4158105"/>
                <a:gd name="connsiteY7-88" fmla="*/ 919162 h 4110786"/>
                <a:gd name="connsiteX8-89" fmla="*/ 2106264 w 4158105"/>
                <a:gd name="connsiteY8-90" fmla="*/ 319178 h 4110786"/>
                <a:gd name="connsiteX9-91" fmla="*/ 2198792 w 4158105"/>
                <a:gd name="connsiteY9-92" fmla="*/ 323850 h 4110786"/>
                <a:gd name="connsiteX10-93" fmla="*/ 2019755 w 4158105"/>
                <a:gd name="connsiteY10-94" fmla="*/ 323850 h 4110786"/>
                <a:gd name="connsiteX11-95" fmla="*/ 2019755 w 4158105"/>
                <a:gd name="connsiteY11-96" fmla="*/ 323546 h 4110786"/>
                <a:gd name="connsiteX12-97" fmla="*/ 2106264 w 4158105"/>
                <a:gd name="connsiteY12-98" fmla="*/ 319178 h 4110786"/>
                <a:gd name="connsiteX13-99" fmla="*/ 2224351 w 4158105"/>
                <a:gd name="connsiteY13-100" fmla="*/ 13068 h 4110786"/>
                <a:gd name="connsiteX14-101" fmla="*/ 4158105 w 4158105"/>
                <a:gd name="connsiteY14-102" fmla="*/ 2058946 h 4110786"/>
                <a:gd name="connsiteX15-103" fmla="*/ 2106265 w 4158105"/>
                <a:gd name="connsiteY15-104" fmla="*/ 4110786 h 4110786"/>
                <a:gd name="connsiteX16-105" fmla="*/ 54424 w 4158105"/>
                <a:gd name="connsiteY16-106" fmla="*/ 2058946 h 4110786"/>
                <a:gd name="connsiteX17-107" fmla="*/ 574232 w 4158105"/>
                <a:gd name="connsiteY17-108" fmla="*/ 1234330 h 4110786"/>
                <a:gd name="connsiteX18-109" fmla="*/ 366497 w 4158105"/>
                <a:gd name="connsiteY18-110" fmla="*/ 2058945 h 4110786"/>
                <a:gd name="connsiteX19-111" fmla="*/ 2106264 w 4158105"/>
                <a:gd name="connsiteY19-112" fmla="*/ 3798712 h 4110786"/>
                <a:gd name="connsiteX20-113" fmla="*/ 3846030 w 4158105"/>
                <a:gd name="connsiteY20-114" fmla="*/ 2058945 h 4110786"/>
                <a:gd name="connsiteX21-115" fmla="*/ 2198792 w 4158105"/>
                <a:gd name="connsiteY21-116" fmla="*/ 323850 h 4110786"/>
                <a:gd name="connsiteX22-117" fmla="*/ 2219780 w 4158105"/>
                <a:gd name="connsiteY22-118" fmla="*/ 323850 h 4110786"/>
                <a:gd name="connsiteX23-119" fmla="*/ 2224351 w 4158105"/>
                <a:gd name="connsiteY23-120" fmla="*/ 13068 h 4110786"/>
                <a:gd name="connsiteX24-121" fmla="*/ 2019755 w 4158105"/>
                <a:gd name="connsiteY24-122" fmla="*/ 11473 h 4110786"/>
                <a:gd name="connsiteX25-123" fmla="*/ 2019755 w 4158105"/>
                <a:gd name="connsiteY25-124" fmla="*/ 323546 h 4110786"/>
                <a:gd name="connsiteX26-125" fmla="*/ 668844 w 4158105"/>
                <a:gd name="connsiteY26-126" fmla="*/ 1079241 h 4110786"/>
                <a:gd name="connsiteX27-127" fmla="*/ 399753 w 4158105"/>
                <a:gd name="connsiteY27-128" fmla="*/ 920125 h 4110786"/>
                <a:gd name="connsiteX28-129" fmla="*/ 2019755 w 4158105"/>
                <a:gd name="connsiteY28-130" fmla="*/ 11473 h 4110786"/>
                <a:gd name="connsiteX29-131" fmla="*/ 2224543 w 4158105"/>
                <a:gd name="connsiteY29-132" fmla="*/ 0 h 4110786"/>
                <a:gd name="connsiteX30-133" fmla="*/ 2224351 w 4158105"/>
                <a:gd name="connsiteY30-134" fmla="*/ 13068 h 4110786"/>
                <a:gd name="connsiteX31-135" fmla="*/ 2106265 w 4158105"/>
                <a:gd name="connsiteY31-136" fmla="*/ 7105 h 4110786"/>
                <a:gd name="connsiteX32-137" fmla="*/ 2019755 w 4158105"/>
                <a:gd name="connsiteY32-138" fmla="*/ 11473 h 4110786"/>
                <a:gd name="connsiteX33-139" fmla="*/ 2019755 w 4158105"/>
                <a:gd name="connsiteY33-140" fmla="*/ 2381 h 4110786"/>
                <a:gd name="connsiteX34-141" fmla="*/ 2224543 w 4158105"/>
                <a:gd name="connsiteY34-142" fmla="*/ 0 h 4110786"/>
                <a:gd name="connsiteX0-143" fmla="*/ 739525 w 4228786"/>
                <a:gd name="connsiteY0-144" fmla="*/ 1079241 h 4110786"/>
                <a:gd name="connsiteX1-145" fmla="*/ 742648 w 4228786"/>
                <a:gd name="connsiteY1-146" fmla="*/ 1081087 h 4110786"/>
                <a:gd name="connsiteX2-147" fmla="*/ 647398 w 4228786"/>
                <a:gd name="connsiteY2-148" fmla="*/ 1235869 h 4110786"/>
                <a:gd name="connsiteX3-149" fmla="*/ 644913 w 4228786"/>
                <a:gd name="connsiteY3-150" fmla="*/ 1234330 h 4110786"/>
                <a:gd name="connsiteX4-151" fmla="*/ 739525 w 4228786"/>
                <a:gd name="connsiteY4-152" fmla="*/ 1079241 h 4110786"/>
                <a:gd name="connsiteX5-153" fmla="*/ 468805 w 4228786"/>
                <a:gd name="connsiteY5-154" fmla="*/ 919162 h 4110786"/>
                <a:gd name="connsiteX6-155" fmla="*/ 470434 w 4228786"/>
                <a:gd name="connsiteY6-156" fmla="*/ 920125 h 4110786"/>
                <a:gd name="connsiteX7-157" fmla="*/ 468805 w 4228786"/>
                <a:gd name="connsiteY7-158" fmla="*/ 919162 h 4110786"/>
                <a:gd name="connsiteX8-159" fmla="*/ 2176945 w 4228786"/>
                <a:gd name="connsiteY8-160" fmla="*/ 319178 h 4110786"/>
                <a:gd name="connsiteX9-161" fmla="*/ 2269473 w 4228786"/>
                <a:gd name="connsiteY9-162" fmla="*/ 323850 h 4110786"/>
                <a:gd name="connsiteX10-163" fmla="*/ 2090436 w 4228786"/>
                <a:gd name="connsiteY10-164" fmla="*/ 323850 h 4110786"/>
                <a:gd name="connsiteX11-165" fmla="*/ 2090436 w 4228786"/>
                <a:gd name="connsiteY11-166" fmla="*/ 323546 h 4110786"/>
                <a:gd name="connsiteX12-167" fmla="*/ 2176945 w 4228786"/>
                <a:gd name="connsiteY12-168" fmla="*/ 319178 h 4110786"/>
                <a:gd name="connsiteX13-169" fmla="*/ 2295032 w 4228786"/>
                <a:gd name="connsiteY13-170" fmla="*/ 13068 h 4110786"/>
                <a:gd name="connsiteX14-171" fmla="*/ 4228786 w 4228786"/>
                <a:gd name="connsiteY14-172" fmla="*/ 2058946 h 4110786"/>
                <a:gd name="connsiteX15-173" fmla="*/ 2176946 w 4228786"/>
                <a:gd name="connsiteY15-174" fmla="*/ 4110786 h 4110786"/>
                <a:gd name="connsiteX16-175" fmla="*/ 125105 w 4228786"/>
                <a:gd name="connsiteY16-176" fmla="*/ 2058946 h 4110786"/>
                <a:gd name="connsiteX17-177" fmla="*/ 437178 w 4228786"/>
                <a:gd name="connsiteY17-178" fmla="*/ 2058945 h 4110786"/>
                <a:gd name="connsiteX18-179" fmla="*/ 2176945 w 4228786"/>
                <a:gd name="connsiteY18-180" fmla="*/ 3798712 h 4110786"/>
                <a:gd name="connsiteX19-181" fmla="*/ 3916711 w 4228786"/>
                <a:gd name="connsiteY19-182" fmla="*/ 2058945 h 4110786"/>
                <a:gd name="connsiteX20-183" fmla="*/ 2269473 w 4228786"/>
                <a:gd name="connsiteY20-184" fmla="*/ 323850 h 4110786"/>
                <a:gd name="connsiteX21-185" fmla="*/ 2290461 w 4228786"/>
                <a:gd name="connsiteY21-186" fmla="*/ 323850 h 4110786"/>
                <a:gd name="connsiteX22-187" fmla="*/ 2295032 w 4228786"/>
                <a:gd name="connsiteY22-188" fmla="*/ 13068 h 4110786"/>
                <a:gd name="connsiteX23-189" fmla="*/ 2090436 w 4228786"/>
                <a:gd name="connsiteY23-190" fmla="*/ 11473 h 4110786"/>
                <a:gd name="connsiteX24-191" fmla="*/ 2090436 w 4228786"/>
                <a:gd name="connsiteY24-192" fmla="*/ 323546 h 4110786"/>
                <a:gd name="connsiteX25-193" fmla="*/ 739525 w 4228786"/>
                <a:gd name="connsiteY25-194" fmla="*/ 1079241 h 4110786"/>
                <a:gd name="connsiteX26-195" fmla="*/ 470434 w 4228786"/>
                <a:gd name="connsiteY26-196" fmla="*/ 920125 h 4110786"/>
                <a:gd name="connsiteX27-197" fmla="*/ 2090436 w 4228786"/>
                <a:gd name="connsiteY27-198" fmla="*/ 11473 h 4110786"/>
                <a:gd name="connsiteX28-199" fmla="*/ 2295224 w 4228786"/>
                <a:gd name="connsiteY28-200" fmla="*/ 0 h 4110786"/>
                <a:gd name="connsiteX29-201" fmla="*/ 2295032 w 4228786"/>
                <a:gd name="connsiteY29-202" fmla="*/ 13068 h 4110786"/>
                <a:gd name="connsiteX30-203" fmla="*/ 2176946 w 4228786"/>
                <a:gd name="connsiteY30-204" fmla="*/ 7105 h 4110786"/>
                <a:gd name="connsiteX31-205" fmla="*/ 2090436 w 4228786"/>
                <a:gd name="connsiteY31-206" fmla="*/ 11473 h 4110786"/>
                <a:gd name="connsiteX32-207" fmla="*/ 2090436 w 4228786"/>
                <a:gd name="connsiteY32-208" fmla="*/ 2381 h 4110786"/>
                <a:gd name="connsiteX33-209" fmla="*/ 2295224 w 4228786"/>
                <a:gd name="connsiteY33-210" fmla="*/ 0 h 4110786"/>
                <a:gd name="connsiteX0-211" fmla="*/ 739525 w 4228786"/>
                <a:gd name="connsiteY0-212" fmla="*/ 1079241 h 4110786"/>
                <a:gd name="connsiteX1-213" fmla="*/ 742648 w 4228786"/>
                <a:gd name="connsiteY1-214" fmla="*/ 1081087 h 4110786"/>
                <a:gd name="connsiteX2-215" fmla="*/ 647398 w 4228786"/>
                <a:gd name="connsiteY2-216" fmla="*/ 1235869 h 4110786"/>
                <a:gd name="connsiteX3-217" fmla="*/ 739525 w 4228786"/>
                <a:gd name="connsiteY3-218" fmla="*/ 1079241 h 4110786"/>
                <a:gd name="connsiteX4-219" fmla="*/ 468805 w 4228786"/>
                <a:gd name="connsiteY4-220" fmla="*/ 919162 h 4110786"/>
                <a:gd name="connsiteX5-221" fmla="*/ 470434 w 4228786"/>
                <a:gd name="connsiteY5-222" fmla="*/ 920125 h 4110786"/>
                <a:gd name="connsiteX6-223" fmla="*/ 468805 w 4228786"/>
                <a:gd name="connsiteY6-224" fmla="*/ 919162 h 4110786"/>
                <a:gd name="connsiteX7-225" fmla="*/ 2176945 w 4228786"/>
                <a:gd name="connsiteY7-226" fmla="*/ 319178 h 4110786"/>
                <a:gd name="connsiteX8-227" fmla="*/ 2269473 w 4228786"/>
                <a:gd name="connsiteY8-228" fmla="*/ 323850 h 4110786"/>
                <a:gd name="connsiteX9-229" fmla="*/ 2090436 w 4228786"/>
                <a:gd name="connsiteY9-230" fmla="*/ 323850 h 4110786"/>
                <a:gd name="connsiteX10-231" fmla="*/ 2090436 w 4228786"/>
                <a:gd name="connsiteY10-232" fmla="*/ 323546 h 4110786"/>
                <a:gd name="connsiteX11-233" fmla="*/ 2176945 w 4228786"/>
                <a:gd name="connsiteY11-234" fmla="*/ 319178 h 4110786"/>
                <a:gd name="connsiteX12-235" fmla="*/ 2295032 w 4228786"/>
                <a:gd name="connsiteY12-236" fmla="*/ 13068 h 4110786"/>
                <a:gd name="connsiteX13-237" fmla="*/ 4228786 w 4228786"/>
                <a:gd name="connsiteY13-238" fmla="*/ 2058946 h 4110786"/>
                <a:gd name="connsiteX14-239" fmla="*/ 2176946 w 4228786"/>
                <a:gd name="connsiteY14-240" fmla="*/ 4110786 h 4110786"/>
                <a:gd name="connsiteX15-241" fmla="*/ 125105 w 4228786"/>
                <a:gd name="connsiteY15-242" fmla="*/ 2058946 h 4110786"/>
                <a:gd name="connsiteX16-243" fmla="*/ 437178 w 4228786"/>
                <a:gd name="connsiteY16-244" fmla="*/ 2058945 h 4110786"/>
                <a:gd name="connsiteX17-245" fmla="*/ 2176945 w 4228786"/>
                <a:gd name="connsiteY17-246" fmla="*/ 3798712 h 4110786"/>
                <a:gd name="connsiteX18-247" fmla="*/ 3916711 w 4228786"/>
                <a:gd name="connsiteY18-248" fmla="*/ 2058945 h 4110786"/>
                <a:gd name="connsiteX19-249" fmla="*/ 2269473 w 4228786"/>
                <a:gd name="connsiteY19-250" fmla="*/ 323850 h 4110786"/>
                <a:gd name="connsiteX20-251" fmla="*/ 2290461 w 4228786"/>
                <a:gd name="connsiteY20-252" fmla="*/ 323850 h 4110786"/>
                <a:gd name="connsiteX21-253" fmla="*/ 2295032 w 4228786"/>
                <a:gd name="connsiteY21-254" fmla="*/ 13068 h 4110786"/>
                <a:gd name="connsiteX22-255" fmla="*/ 2090436 w 4228786"/>
                <a:gd name="connsiteY22-256" fmla="*/ 11473 h 4110786"/>
                <a:gd name="connsiteX23-257" fmla="*/ 2090436 w 4228786"/>
                <a:gd name="connsiteY23-258" fmla="*/ 323546 h 4110786"/>
                <a:gd name="connsiteX24-259" fmla="*/ 739525 w 4228786"/>
                <a:gd name="connsiteY24-260" fmla="*/ 1079241 h 4110786"/>
                <a:gd name="connsiteX25-261" fmla="*/ 470434 w 4228786"/>
                <a:gd name="connsiteY25-262" fmla="*/ 920125 h 4110786"/>
                <a:gd name="connsiteX26-263" fmla="*/ 2090436 w 4228786"/>
                <a:gd name="connsiteY26-264" fmla="*/ 11473 h 4110786"/>
                <a:gd name="connsiteX27-265" fmla="*/ 2295224 w 4228786"/>
                <a:gd name="connsiteY27-266" fmla="*/ 0 h 4110786"/>
                <a:gd name="connsiteX28-267" fmla="*/ 2295032 w 4228786"/>
                <a:gd name="connsiteY28-268" fmla="*/ 13068 h 4110786"/>
                <a:gd name="connsiteX29-269" fmla="*/ 2176946 w 4228786"/>
                <a:gd name="connsiteY29-270" fmla="*/ 7105 h 4110786"/>
                <a:gd name="connsiteX30-271" fmla="*/ 2090436 w 4228786"/>
                <a:gd name="connsiteY30-272" fmla="*/ 11473 h 4110786"/>
                <a:gd name="connsiteX31-273" fmla="*/ 2090436 w 4228786"/>
                <a:gd name="connsiteY31-274" fmla="*/ 2381 h 4110786"/>
                <a:gd name="connsiteX32-275" fmla="*/ 2295224 w 4228786"/>
                <a:gd name="connsiteY32-276" fmla="*/ 0 h 4110786"/>
                <a:gd name="connsiteX0-277" fmla="*/ 739525 w 4228786"/>
                <a:gd name="connsiteY0-278" fmla="*/ 1079241 h 4110786"/>
                <a:gd name="connsiteX1-279" fmla="*/ 742648 w 4228786"/>
                <a:gd name="connsiteY1-280" fmla="*/ 1081087 h 4110786"/>
                <a:gd name="connsiteX2-281" fmla="*/ 739525 w 4228786"/>
                <a:gd name="connsiteY2-282" fmla="*/ 1079241 h 4110786"/>
                <a:gd name="connsiteX3-283" fmla="*/ 468805 w 4228786"/>
                <a:gd name="connsiteY3-284" fmla="*/ 919162 h 4110786"/>
                <a:gd name="connsiteX4-285" fmla="*/ 470434 w 4228786"/>
                <a:gd name="connsiteY4-286" fmla="*/ 920125 h 4110786"/>
                <a:gd name="connsiteX5-287" fmla="*/ 468805 w 4228786"/>
                <a:gd name="connsiteY5-288" fmla="*/ 919162 h 4110786"/>
                <a:gd name="connsiteX6-289" fmla="*/ 2176945 w 4228786"/>
                <a:gd name="connsiteY6-290" fmla="*/ 319178 h 4110786"/>
                <a:gd name="connsiteX7-291" fmla="*/ 2269473 w 4228786"/>
                <a:gd name="connsiteY7-292" fmla="*/ 323850 h 4110786"/>
                <a:gd name="connsiteX8-293" fmla="*/ 2090436 w 4228786"/>
                <a:gd name="connsiteY8-294" fmla="*/ 323850 h 4110786"/>
                <a:gd name="connsiteX9-295" fmla="*/ 2090436 w 4228786"/>
                <a:gd name="connsiteY9-296" fmla="*/ 323546 h 4110786"/>
                <a:gd name="connsiteX10-297" fmla="*/ 2176945 w 4228786"/>
                <a:gd name="connsiteY10-298" fmla="*/ 319178 h 4110786"/>
                <a:gd name="connsiteX11-299" fmla="*/ 2295032 w 4228786"/>
                <a:gd name="connsiteY11-300" fmla="*/ 13068 h 4110786"/>
                <a:gd name="connsiteX12-301" fmla="*/ 4228786 w 4228786"/>
                <a:gd name="connsiteY12-302" fmla="*/ 2058946 h 4110786"/>
                <a:gd name="connsiteX13-303" fmla="*/ 2176946 w 4228786"/>
                <a:gd name="connsiteY13-304" fmla="*/ 4110786 h 4110786"/>
                <a:gd name="connsiteX14-305" fmla="*/ 125105 w 4228786"/>
                <a:gd name="connsiteY14-306" fmla="*/ 2058946 h 4110786"/>
                <a:gd name="connsiteX15-307" fmla="*/ 437178 w 4228786"/>
                <a:gd name="connsiteY15-308" fmla="*/ 2058945 h 4110786"/>
                <a:gd name="connsiteX16-309" fmla="*/ 2176945 w 4228786"/>
                <a:gd name="connsiteY16-310" fmla="*/ 3798712 h 4110786"/>
                <a:gd name="connsiteX17-311" fmla="*/ 3916711 w 4228786"/>
                <a:gd name="connsiteY17-312" fmla="*/ 2058945 h 4110786"/>
                <a:gd name="connsiteX18-313" fmla="*/ 2269473 w 4228786"/>
                <a:gd name="connsiteY18-314" fmla="*/ 323850 h 4110786"/>
                <a:gd name="connsiteX19-315" fmla="*/ 2290461 w 4228786"/>
                <a:gd name="connsiteY19-316" fmla="*/ 323850 h 4110786"/>
                <a:gd name="connsiteX20-317" fmla="*/ 2295032 w 4228786"/>
                <a:gd name="connsiteY20-318" fmla="*/ 13068 h 4110786"/>
                <a:gd name="connsiteX21-319" fmla="*/ 2090436 w 4228786"/>
                <a:gd name="connsiteY21-320" fmla="*/ 11473 h 4110786"/>
                <a:gd name="connsiteX22-321" fmla="*/ 2090436 w 4228786"/>
                <a:gd name="connsiteY22-322" fmla="*/ 323546 h 4110786"/>
                <a:gd name="connsiteX23-323" fmla="*/ 739525 w 4228786"/>
                <a:gd name="connsiteY23-324" fmla="*/ 1079241 h 4110786"/>
                <a:gd name="connsiteX24-325" fmla="*/ 470434 w 4228786"/>
                <a:gd name="connsiteY24-326" fmla="*/ 920125 h 4110786"/>
                <a:gd name="connsiteX25-327" fmla="*/ 2090436 w 4228786"/>
                <a:gd name="connsiteY25-328" fmla="*/ 11473 h 4110786"/>
                <a:gd name="connsiteX26-329" fmla="*/ 2295224 w 4228786"/>
                <a:gd name="connsiteY26-330" fmla="*/ 0 h 4110786"/>
                <a:gd name="connsiteX27-331" fmla="*/ 2295032 w 4228786"/>
                <a:gd name="connsiteY27-332" fmla="*/ 13068 h 4110786"/>
                <a:gd name="connsiteX28-333" fmla="*/ 2176946 w 4228786"/>
                <a:gd name="connsiteY28-334" fmla="*/ 7105 h 4110786"/>
                <a:gd name="connsiteX29-335" fmla="*/ 2090436 w 4228786"/>
                <a:gd name="connsiteY29-336" fmla="*/ 11473 h 4110786"/>
                <a:gd name="connsiteX30-337" fmla="*/ 2090436 w 4228786"/>
                <a:gd name="connsiteY30-338" fmla="*/ 2381 h 4110786"/>
                <a:gd name="connsiteX31-339" fmla="*/ 2295224 w 4228786"/>
                <a:gd name="connsiteY31-340" fmla="*/ 0 h 4110786"/>
                <a:gd name="connsiteX0-341" fmla="*/ 739525 w 4228786"/>
                <a:gd name="connsiteY0-342" fmla="*/ 1079241 h 4110786"/>
                <a:gd name="connsiteX1-343" fmla="*/ 742648 w 4228786"/>
                <a:gd name="connsiteY1-344" fmla="*/ 1081087 h 4110786"/>
                <a:gd name="connsiteX2-345" fmla="*/ 739525 w 4228786"/>
                <a:gd name="connsiteY2-346" fmla="*/ 1079241 h 4110786"/>
                <a:gd name="connsiteX3-347" fmla="*/ 468805 w 4228786"/>
                <a:gd name="connsiteY3-348" fmla="*/ 919162 h 4110786"/>
                <a:gd name="connsiteX4-349" fmla="*/ 470434 w 4228786"/>
                <a:gd name="connsiteY4-350" fmla="*/ 920125 h 4110786"/>
                <a:gd name="connsiteX5-351" fmla="*/ 468805 w 4228786"/>
                <a:gd name="connsiteY5-352" fmla="*/ 919162 h 4110786"/>
                <a:gd name="connsiteX6-353" fmla="*/ 2176945 w 4228786"/>
                <a:gd name="connsiteY6-354" fmla="*/ 319178 h 4110786"/>
                <a:gd name="connsiteX7-355" fmla="*/ 2269473 w 4228786"/>
                <a:gd name="connsiteY7-356" fmla="*/ 323850 h 4110786"/>
                <a:gd name="connsiteX8-357" fmla="*/ 2090436 w 4228786"/>
                <a:gd name="connsiteY8-358" fmla="*/ 323850 h 4110786"/>
                <a:gd name="connsiteX9-359" fmla="*/ 2090436 w 4228786"/>
                <a:gd name="connsiteY9-360" fmla="*/ 323546 h 4110786"/>
                <a:gd name="connsiteX10-361" fmla="*/ 2176945 w 4228786"/>
                <a:gd name="connsiteY10-362" fmla="*/ 319178 h 4110786"/>
                <a:gd name="connsiteX11-363" fmla="*/ 2295032 w 4228786"/>
                <a:gd name="connsiteY11-364" fmla="*/ 13068 h 4110786"/>
                <a:gd name="connsiteX12-365" fmla="*/ 4228786 w 4228786"/>
                <a:gd name="connsiteY12-366" fmla="*/ 2058946 h 4110786"/>
                <a:gd name="connsiteX13-367" fmla="*/ 2176946 w 4228786"/>
                <a:gd name="connsiteY13-368" fmla="*/ 4110786 h 4110786"/>
                <a:gd name="connsiteX14-369" fmla="*/ 125105 w 4228786"/>
                <a:gd name="connsiteY14-370" fmla="*/ 2058946 h 4110786"/>
                <a:gd name="connsiteX15-371" fmla="*/ 437178 w 4228786"/>
                <a:gd name="connsiteY15-372" fmla="*/ 2058945 h 4110786"/>
                <a:gd name="connsiteX16-373" fmla="*/ 2176945 w 4228786"/>
                <a:gd name="connsiteY16-374" fmla="*/ 3798712 h 4110786"/>
                <a:gd name="connsiteX17-375" fmla="*/ 3916711 w 4228786"/>
                <a:gd name="connsiteY17-376" fmla="*/ 2058945 h 4110786"/>
                <a:gd name="connsiteX18-377" fmla="*/ 2269473 w 4228786"/>
                <a:gd name="connsiteY18-378" fmla="*/ 323850 h 4110786"/>
                <a:gd name="connsiteX19-379" fmla="*/ 2290461 w 4228786"/>
                <a:gd name="connsiteY19-380" fmla="*/ 323850 h 4110786"/>
                <a:gd name="connsiteX20-381" fmla="*/ 2295032 w 4228786"/>
                <a:gd name="connsiteY20-382" fmla="*/ 13068 h 4110786"/>
                <a:gd name="connsiteX21-383" fmla="*/ 2090436 w 4228786"/>
                <a:gd name="connsiteY21-384" fmla="*/ 11473 h 4110786"/>
                <a:gd name="connsiteX22-385" fmla="*/ 2090436 w 4228786"/>
                <a:gd name="connsiteY22-386" fmla="*/ 323546 h 4110786"/>
                <a:gd name="connsiteX23-387" fmla="*/ 739525 w 4228786"/>
                <a:gd name="connsiteY23-388" fmla="*/ 1079241 h 4110786"/>
                <a:gd name="connsiteX24-389" fmla="*/ 470434 w 4228786"/>
                <a:gd name="connsiteY24-390" fmla="*/ 920125 h 4110786"/>
                <a:gd name="connsiteX25-391" fmla="*/ 2090436 w 4228786"/>
                <a:gd name="connsiteY25-392" fmla="*/ 11473 h 4110786"/>
                <a:gd name="connsiteX26-393" fmla="*/ 2295224 w 4228786"/>
                <a:gd name="connsiteY26-394" fmla="*/ 0 h 4110786"/>
                <a:gd name="connsiteX27-395" fmla="*/ 2176946 w 4228786"/>
                <a:gd name="connsiteY27-396" fmla="*/ 7105 h 4110786"/>
                <a:gd name="connsiteX28-397" fmla="*/ 2090436 w 4228786"/>
                <a:gd name="connsiteY28-398" fmla="*/ 11473 h 4110786"/>
                <a:gd name="connsiteX29-399" fmla="*/ 2090436 w 4228786"/>
                <a:gd name="connsiteY29-400" fmla="*/ 2381 h 4110786"/>
                <a:gd name="connsiteX30-401" fmla="*/ 2295224 w 4228786"/>
                <a:gd name="connsiteY30-402" fmla="*/ 0 h 4110786"/>
                <a:gd name="connsiteX0-403" fmla="*/ 739525 w 4228949"/>
                <a:gd name="connsiteY0-404" fmla="*/ 1079241 h 4110786"/>
                <a:gd name="connsiteX1-405" fmla="*/ 742648 w 4228949"/>
                <a:gd name="connsiteY1-406" fmla="*/ 1081087 h 4110786"/>
                <a:gd name="connsiteX2-407" fmla="*/ 739525 w 4228949"/>
                <a:gd name="connsiteY2-408" fmla="*/ 1079241 h 4110786"/>
                <a:gd name="connsiteX3-409" fmla="*/ 468805 w 4228949"/>
                <a:gd name="connsiteY3-410" fmla="*/ 919162 h 4110786"/>
                <a:gd name="connsiteX4-411" fmla="*/ 470434 w 4228949"/>
                <a:gd name="connsiteY4-412" fmla="*/ 920125 h 4110786"/>
                <a:gd name="connsiteX5-413" fmla="*/ 468805 w 4228949"/>
                <a:gd name="connsiteY5-414" fmla="*/ 919162 h 4110786"/>
                <a:gd name="connsiteX6-415" fmla="*/ 2176945 w 4228949"/>
                <a:gd name="connsiteY6-416" fmla="*/ 319178 h 4110786"/>
                <a:gd name="connsiteX7-417" fmla="*/ 2269473 w 4228949"/>
                <a:gd name="connsiteY7-418" fmla="*/ 323850 h 4110786"/>
                <a:gd name="connsiteX8-419" fmla="*/ 2090436 w 4228949"/>
                <a:gd name="connsiteY8-420" fmla="*/ 323850 h 4110786"/>
                <a:gd name="connsiteX9-421" fmla="*/ 2090436 w 4228949"/>
                <a:gd name="connsiteY9-422" fmla="*/ 323546 h 4110786"/>
                <a:gd name="connsiteX10-423" fmla="*/ 2176945 w 4228949"/>
                <a:gd name="connsiteY10-424" fmla="*/ 319178 h 4110786"/>
                <a:gd name="connsiteX11-425" fmla="*/ 2290461 w 4228949"/>
                <a:gd name="connsiteY11-426" fmla="*/ 323850 h 4110786"/>
                <a:gd name="connsiteX12-427" fmla="*/ 4228786 w 4228949"/>
                <a:gd name="connsiteY12-428" fmla="*/ 2058946 h 4110786"/>
                <a:gd name="connsiteX13-429" fmla="*/ 2176946 w 4228949"/>
                <a:gd name="connsiteY13-430" fmla="*/ 4110786 h 4110786"/>
                <a:gd name="connsiteX14-431" fmla="*/ 125105 w 4228949"/>
                <a:gd name="connsiteY14-432" fmla="*/ 2058946 h 4110786"/>
                <a:gd name="connsiteX15-433" fmla="*/ 437178 w 4228949"/>
                <a:gd name="connsiteY15-434" fmla="*/ 2058945 h 4110786"/>
                <a:gd name="connsiteX16-435" fmla="*/ 2176945 w 4228949"/>
                <a:gd name="connsiteY16-436" fmla="*/ 3798712 h 4110786"/>
                <a:gd name="connsiteX17-437" fmla="*/ 3916711 w 4228949"/>
                <a:gd name="connsiteY17-438" fmla="*/ 2058945 h 4110786"/>
                <a:gd name="connsiteX18-439" fmla="*/ 2269473 w 4228949"/>
                <a:gd name="connsiteY18-440" fmla="*/ 323850 h 4110786"/>
                <a:gd name="connsiteX19-441" fmla="*/ 2290461 w 4228949"/>
                <a:gd name="connsiteY19-442" fmla="*/ 323850 h 4110786"/>
                <a:gd name="connsiteX20-443" fmla="*/ 2090436 w 4228949"/>
                <a:gd name="connsiteY20-444" fmla="*/ 11473 h 4110786"/>
                <a:gd name="connsiteX21-445" fmla="*/ 2090436 w 4228949"/>
                <a:gd name="connsiteY21-446" fmla="*/ 323546 h 4110786"/>
                <a:gd name="connsiteX22-447" fmla="*/ 739525 w 4228949"/>
                <a:gd name="connsiteY22-448" fmla="*/ 1079241 h 4110786"/>
                <a:gd name="connsiteX23-449" fmla="*/ 470434 w 4228949"/>
                <a:gd name="connsiteY23-450" fmla="*/ 920125 h 4110786"/>
                <a:gd name="connsiteX24-451" fmla="*/ 2090436 w 4228949"/>
                <a:gd name="connsiteY24-452" fmla="*/ 11473 h 4110786"/>
                <a:gd name="connsiteX25-453" fmla="*/ 2295224 w 4228949"/>
                <a:gd name="connsiteY25-454" fmla="*/ 0 h 4110786"/>
                <a:gd name="connsiteX26-455" fmla="*/ 2176946 w 4228949"/>
                <a:gd name="connsiteY26-456" fmla="*/ 7105 h 4110786"/>
                <a:gd name="connsiteX27-457" fmla="*/ 2090436 w 4228949"/>
                <a:gd name="connsiteY27-458" fmla="*/ 11473 h 4110786"/>
                <a:gd name="connsiteX28-459" fmla="*/ 2090436 w 4228949"/>
                <a:gd name="connsiteY28-460" fmla="*/ 2381 h 4110786"/>
                <a:gd name="connsiteX29-461" fmla="*/ 2295224 w 4228949"/>
                <a:gd name="connsiteY29-462" fmla="*/ 0 h 4110786"/>
                <a:gd name="connsiteX0-463" fmla="*/ 739525 w 4228949"/>
                <a:gd name="connsiteY0-464" fmla="*/ 1076860 h 4108405"/>
                <a:gd name="connsiteX1-465" fmla="*/ 742648 w 4228949"/>
                <a:gd name="connsiteY1-466" fmla="*/ 1078706 h 4108405"/>
                <a:gd name="connsiteX2-467" fmla="*/ 739525 w 4228949"/>
                <a:gd name="connsiteY2-468" fmla="*/ 1076860 h 4108405"/>
                <a:gd name="connsiteX3-469" fmla="*/ 468805 w 4228949"/>
                <a:gd name="connsiteY3-470" fmla="*/ 916781 h 4108405"/>
                <a:gd name="connsiteX4-471" fmla="*/ 470434 w 4228949"/>
                <a:gd name="connsiteY4-472" fmla="*/ 917744 h 4108405"/>
                <a:gd name="connsiteX5-473" fmla="*/ 468805 w 4228949"/>
                <a:gd name="connsiteY5-474" fmla="*/ 916781 h 4108405"/>
                <a:gd name="connsiteX6-475" fmla="*/ 2176945 w 4228949"/>
                <a:gd name="connsiteY6-476" fmla="*/ 316797 h 4108405"/>
                <a:gd name="connsiteX7-477" fmla="*/ 2269473 w 4228949"/>
                <a:gd name="connsiteY7-478" fmla="*/ 321469 h 4108405"/>
                <a:gd name="connsiteX8-479" fmla="*/ 2090436 w 4228949"/>
                <a:gd name="connsiteY8-480" fmla="*/ 321469 h 4108405"/>
                <a:gd name="connsiteX9-481" fmla="*/ 2090436 w 4228949"/>
                <a:gd name="connsiteY9-482" fmla="*/ 321165 h 4108405"/>
                <a:gd name="connsiteX10-483" fmla="*/ 2176945 w 4228949"/>
                <a:gd name="connsiteY10-484" fmla="*/ 316797 h 4108405"/>
                <a:gd name="connsiteX11-485" fmla="*/ 2290461 w 4228949"/>
                <a:gd name="connsiteY11-486" fmla="*/ 321469 h 4108405"/>
                <a:gd name="connsiteX12-487" fmla="*/ 4228786 w 4228949"/>
                <a:gd name="connsiteY12-488" fmla="*/ 2056565 h 4108405"/>
                <a:gd name="connsiteX13-489" fmla="*/ 2176946 w 4228949"/>
                <a:gd name="connsiteY13-490" fmla="*/ 4108405 h 4108405"/>
                <a:gd name="connsiteX14-491" fmla="*/ 125105 w 4228949"/>
                <a:gd name="connsiteY14-492" fmla="*/ 2056565 h 4108405"/>
                <a:gd name="connsiteX15-493" fmla="*/ 437178 w 4228949"/>
                <a:gd name="connsiteY15-494" fmla="*/ 2056564 h 4108405"/>
                <a:gd name="connsiteX16-495" fmla="*/ 2176945 w 4228949"/>
                <a:gd name="connsiteY16-496" fmla="*/ 3796331 h 4108405"/>
                <a:gd name="connsiteX17-497" fmla="*/ 3916711 w 4228949"/>
                <a:gd name="connsiteY17-498" fmla="*/ 2056564 h 4108405"/>
                <a:gd name="connsiteX18-499" fmla="*/ 2269473 w 4228949"/>
                <a:gd name="connsiteY18-500" fmla="*/ 321469 h 4108405"/>
                <a:gd name="connsiteX19-501" fmla="*/ 2290461 w 4228949"/>
                <a:gd name="connsiteY19-502" fmla="*/ 321469 h 4108405"/>
                <a:gd name="connsiteX20-503" fmla="*/ 2090436 w 4228949"/>
                <a:gd name="connsiteY20-504" fmla="*/ 9092 h 4108405"/>
                <a:gd name="connsiteX21-505" fmla="*/ 2090436 w 4228949"/>
                <a:gd name="connsiteY21-506" fmla="*/ 321165 h 4108405"/>
                <a:gd name="connsiteX22-507" fmla="*/ 739525 w 4228949"/>
                <a:gd name="connsiteY22-508" fmla="*/ 1076860 h 4108405"/>
                <a:gd name="connsiteX23-509" fmla="*/ 470434 w 4228949"/>
                <a:gd name="connsiteY23-510" fmla="*/ 917744 h 4108405"/>
                <a:gd name="connsiteX24-511" fmla="*/ 2090436 w 4228949"/>
                <a:gd name="connsiteY24-512" fmla="*/ 9092 h 4108405"/>
                <a:gd name="connsiteX25-513" fmla="*/ 2090436 w 4228949"/>
                <a:gd name="connsiteY25-514" fmla="*/ 0 h 4108405"/>
                <a:gd name="connsiteX26-515" fmla="*/ 2176946 w 4228949"/>
                <a:gd name="connsiteY26-516" fmla="*/ 4724 h 4108405"/>
                <a:gd name="connsiteX27-517" fmla="*/ 2090436 w 4228949"/>
                <a:gd name="connsiteY27-518" fmla="*/ 9092 h 4108405"/>
                <a:gd name="connsiteX28-519" fmla="*/ 2090436 w 4228949"/>
                <a:gd name="connsiteY28-520" fmla="*/ 0 h 4108405"/>
                <a:gd name="connsiteX0-521" fmla="*/ 739525 w 4228949"/>
                <a:gd name="connsiteY0-522" fmla="*/ 1076860 h 4108405"/>
                <a:gd name="connsiteX1-523" fmla="*/ 742648 w 4228949"/>
                <a:gd name="connsiteY1-524" fmla="*/ 1078706 h 4108405"/>
                <a:gd name="connsiteX2-525" fmla="*/ 739525 w 4228949"/>
                <a:gd name="connsiteY2-526" fmla="*/ 1076860 h 4108405"/>
                <a:gd name="connsiteX3-527" fmla="*/ 468805 w 4228949"/>
                <a:gd name="connsiteY3-528" fmla="*/ 916781 h 4108405"/>
                <a:gd name="connsiteX4-529" fmla="*/ 470434 w 4228949"/>
                <a:gd name="connsiteY4-530" fmla="*/ 917744 h 4108405"/>
                <a:gd name="connsiteX5-531" fmla="*/ 468805 w 4228949"/>
                <a:gd name="connsiteY5-532" fmla="*/ 916781 h 4108405"/>
                <a:gd name="connsiteX6-533" fmla="*/ 2176945 w 4228949"/>
                <a:gd name="connsiteY6-534" fmla="*/ 316797 h 4108405"/>
                <a:gd name="connsiteX7-535" fmla="*/ 2269473 w 4228949"/>
                <a:gd name="connsiteY7-536" fmla="*/ 321469 h 4108405"/>
                <a:gd name="connsiteX8-537" fmla="*/ 2090436 w 4228949"/>
                <a:gd name="connsiteY8-538" fmla="*/ 321469 h 4108405"/>
                <a:gd name="connsiteX9-539" fmla="*/ 2090436 w 4228949"/>
                <a:gd name="connsiteY9-540" fmla="*/ 321165 h 4108405"/>
                <a:gd name="connsiteX10-541" fmla="*/ 2176945 w 4228949"/>
                <a:gd name="connsiteY10-542" fmla="*/ 316797 h 4108405"/>
                <a:gd name="connsiteX11-543" fmla="*/ 2290461 w 4228949"/>
                <a:gd name="connsiteY11-544" fmla="*/ 321469 h 4108405"/>
                <a:gd name="connsiteX12-545" fmla="*/ 4228786 w 4228949"/>
                <a:gd name="connsiteY12-546" fmla="*/ 2056565 h 4108405"/>
                <a:gd name="connsiteX13-547" fmla="*/ 2176946 w 4228949"/>
                <a:gd name="connsiteY13-548" fmla="*/ 4108405 h 4108405"/>
                <a:gd name="connsiteX14-549" fmla="*/ 125105 w 4228949"/>
                <a:gd name="connsiteY14-550" fmla="*/ 2056565 h 4108405"/>
                <a:gd name="connsiteX15-551" fmla="*/ 437178 w 4228949"/>
                <a:gd name="connsiteY15-552" fmla="*/ 2056564 h 4108405"/>
                <a:gd name="connsiteX16-553" fmla="*/ 2176945 w 4228949"/>
                <a:gd name="connsiteY16-554" fmla="*/ 3796331 h 4108405"/>
                <a:gd name="connsiteX17-555" fmla="*/ 3916711 w 4228949"/>
                <a:gd name="connsiteY17-556" fmla="*/ 2056564 h 4108405"/>
                <a:gd name="connsiteX18-557" fmla="*/ 2269473 w 4228949"/>
                <a:gd name="connsiteY18-558" fmla="*/ 321469 h 4108405"/>
                <a:gd name="connsiteX19-559" fmla="*/ 2290461 w 4228949"/>
                <a:gd name="connsiteY19-560" fmla="*/ 321469 h 4108405"/>
                <a:gd name="connsiteX20-561" fmla="*/ 2090436 w 4228949"/>
                <a:gd name="connsiteY20-562" fmla="*/ 9092 h 4108405"/>
                <a:gd name="connsiteX21-563" fmla="*/ 2090436 w 4228949"/>
                <a:gd name="connsiteY21-564" fmla="*/ 321165 h 4108405"/>
                <a:gd name="connsiteX22-565" fmla="*/ 739525 w 4228949"/>
                <a:gd name="connsiteY22-566" fmla="*/ 1076860 h 4108405"/>
                <a:gd name="connsiteX23-567" fmla="*/ 470434 w 4228949"/>
                <a:gd name="connsiteY23-568" fmla="*/ 917744 h 4108405"/>
                <a:gd name="connsiteX24-569" fmla="*/ 2090436 w 4228949"/>
                <a:gd name="connsiteY24-570" fmla="*/ 9092 h 4108405"/>
                <a:gd name="connsiteX25-571" fmla="*/ 2090436 w 4228949"/>
                <a:gd name="connsiteY25-572" fmla="*/ 0 h 4108405"/>
                <a:gd name="connsiteX26-573" fmla="*/ 2090436 w 4228949"/>
                <a:gd name="connsiteY26-574" fmla="*/ 9092 h 4108405"/>
                <a:gd name="connsiteX27-575" fmla="*/ 2090436 w 4228949"/>
                <a:gd name="connsiteY27-576" fmla="*/ 0 h 4108405"/>
                <a:gd name="connsiteX0-577" fmla="*/ 739525 w 4228925"/>
                <a:gd name="connsiteY0-578" fmla="*/ 1076860 h 4108405"/>
                <a:gd name="connsiteX1-579" fmla="*/ 742648 w 4228925"/>
                <a:gd name="connsiteY1-580" fmla="*/ 1078706 h 4108405"/>
                <a:gd name="connsiteX2-581" fmla="*/ 739525 w 4228925"/>
                <a:gd name="connsiteY2-582" fmla="*/ 1076860 h 4108405"/>
                <a:gd name="connsiteX3-583" fmla="*/ 468805 w 4228925"/>
                <a:gd name="connsiteY3-584" fmla="*/ 916781 h 4108405"/>
                <a:gd name="connsiteX4-585" fmla="*/ 470434 w 4228925"/>
                <a:gd name="connsiteY4-586" fmla="*/ 917744 h 4108405"/>
                <a:gd name="connsiteX5-587" fmla="*/ 468805 w 4228925"/>
                <a:gd name="connsiteY5-588" fmla="*/ 916781 h 4108405"/>
                <a:gd name="connsiteX6-589" fmla="*/ 2176945 w 4228925"/>
                <a:gd name="connsiteY6-590" fmla="*/ 316797 h 4108405"/>
                <a:gd name="connsiteX7-591" fmla="*/ 2269473 w 4228925"/>
                <a:gd name="connsiteY7-592" fmla="*/ 321469 h 4108405"/>
                <a:gd name="connsiteX8-593" fmla="*/ 2090436 w 4228925"/>
                <a:gd name="connsiteY8-594" fmla="*/ 321469 h 4108405"/>
                <a:gd name="connsiteX9-595" fmla="*/ 2090436 w 4228925"/>
                <a:gd name="connsiteY9-596" fmla="*/ 321165 h 4108405"/>
                <a:gd name="connsiteX10-597" fmla="*/ 2176945 w 4228925"/>
                <a:gd name="connsiteY10-598" fmla="*/ 316797 h 4108405"/>
                <a:gd name="connsiteX11-599" fmla="*/ 2290461 w 4228925"/>
                <a:gd name="connsiteY11-600" fmla="*/ 321469 h 4108405"/>
                <a:gd name="connsiteX12-601" fmla="*/ 4228786 w 4228925"/>
                <a:gd name="connsiteY12-602" fmla="*/ 2056565 h 4108405"/>
                <a:gd name="connsiteX13-603" fmla="*/ 2176946 w 4228925"/>
                <a:gd name="connsiteY13-604" fmla="*/ 4108405 h 4108405"/>
                <a:gd name="connsiteX14-605" fmla="*/ 125105 w 4228925"/>
                <a:gd name="connsiteY14-606" fmla="*/ 2056565 h 4108405"/>
                <a:gd name="connsiteX15-607" fmla="*/ 437178 w 4228925"/>
                <a:gd name="connsiteY15-608" fmla="*/ 2056564 h 4108405"/>
                <a:gd name="connsiteX16-609" fmla="*/ 2176945 w 4228925"/>
                <a:gd name="connsiteY16-610" fmla="*/ 3796331 h 4108405"/>
                <a:gd name="connsiteX17-611" fmla="*/ 3916711 w 4228925"/>
                <a:gd name="connsiteY17-612" fmla="*/ 2056564 h 4108405"/>
                <a:gd name="connsiteX18-613" fmla="*/ 2290461 w 4228925"/>
                <a:gd name="connsiteY18-614" fmla="*/ 321469 h 4108405"/>
                <a:gd name="connsiteX19-615" fmla="*/ 2090436 w 4228925"/>
                <a:gd name="connsiteY19-616" fmla="*/ 9092 h 4108405"/>
                <a:gd name="connsiteX20-617" fmla="*/ 2090436 w 4228925"/>
                <a:gd name="connsiteY20-618" fmla="*/ 321165 h 4108405"/>
                <a:gd name="connsiteX21-619" fmla="*/ 739525 w 4228925"/>
                <a:gd name="connsiteY21-620" fmla="*/ 1076860 h 4108405"/>
                <a:gd name="connsiteX22-621" fmla="*/ 470434 w 4228925"/>
                <a:gd name="connsiteY22-622" fmla="*/ 917744 h 4108405"/>
                <a:gd name="connsiteX23-623" fmla="*/ 2090436 w 4228925"/>
                <a:gd name="connsiteY23-624" fmla="*/ 9092 h 4108405"/>
                <a:gd name="connsiteX24-625" fmla="*/ 2090436 w 4228925"/>
                <a:gd name="connsiteY24-626" fmla="*/ 0 h 4108405"/>
                <a:gd name="connsiteX25-627" fmla="*/ 2090436 w 4228925"/>
                <a:gd name="connsiteY25-628" fmla="*/ 9092 h 4108405"/>
                <a:gd name="connsiteX26-629" fmla="*/ 2090436 w 4228925"/>
                <a:gd name="connsiteY26-630" fmla="*/ 0 h 4108405"/>
                <a:gd name="connsiteX0-631" fmla="*/ 739525 w 4228925"/>
                <a:gd name="connsiteY0-632" fmla="*/ 1076860 h 4108405"/>
                <a:gd name="connsiteX1-633" fmla="*/ 742648 w 4228925"/>
                <a:gd name="connsiteY1-634" fmla="*/ 1078706 h 4108405"/>
                <a:gd name="connsiteX2-635" fmla="*/ 739525 w 4228925"/>
                <a:gd name="connsiteY2-636" fmla="*/ 1076860 h 4108405"/>
                <a:gd name="connsiteX3-637" fmla="*/ 468805 w 4228925"/>
                <a:gd name="connsiteY3-638" fmla="*/ 916781 h 4108405"/>
                <a:gd name="connsiteX4-639" fmla="*/ 470434 w 4228925"/>
                <a:gd name="connsiteY4-640" fmla="*/ 917744 h 4108405"/>
                <a:gd name="connsiteX5-641" fmla="*/ 468805 w 4228925"/>
                <a:gd name="connsiteY5-642" fmla="*/ 916781 h 4108405"/>
                <a:gd name="connsiteX6-643" fmla="*/ 2176945 w 4228925"/>
                <a:gd name="connsiteY6-644" fmla="*/ 316797 h 4108405"/>
                <a:gd name="connsiteX7-645" fmla="*/ 2090436 w 4228925"/>
                <a:gd name="connsiteY7-646" fmla="*/ 321469 h 4108405"/>
                <a:gd name="connsiteX8-647" fmla="*/ 2090436 w 4228925"/>
                <a:gd name="connsiteY8-648" fmla="*/ 321165 h 4108405"/>
                <a:gd name="connsiteX9-649" fmla="*/ 2176945 w 4228925"/>
                <a:gd name="connsiteY9-650" fmla="*/ 316797 h 4108405"/>
                <a:gd name="connsiteX10-651" fmla="*/ 2290461 w 4228925"/>
                <a:gd name="connsiteY10-652" fmla="*/ 321469 h 4108405"/>
                <a:gd name="connsiteX11-653" fmla="*/ 4228786 w 4228925"/>
                <a:gd name="connsiteY11-654" fmla="*/ 2056565 h 4108405"/>
                <a:gd name="connsiteX12-655" fmla="*/ 2176946 w 4228925"/>
                <a:gd name="connsiteY12-656" fmla="*/ 4108405 h 4108405"/>
                <a:gd name="connsiteX13-657" fmla="*/ 125105 w 4228925"/>
                <a:gd name="connsiteY13-658" fmla="*/ 2056565 h 4108405"/>
                <a:gd name="connsiteX14-659" fmla="*/ 437178 w 4228925"/>
                <a:gd name="connsiteY14-660" fmla="*/ 2056564 h 4108405"/>
                <a:gd name="connsiteX15-661" fmla="*/ 2176945 w 4228925"/>
                <a:gd name="connsiteY15-662" fmla="*/ 3796331 h 4108405"/>
                <a:gd name="connsiteX16-663" fmla="*/ 3916711 w 4228925"/>
                <a:gd name="connsiteY16-664" fmla="*/ 2056564 h 4108405"/>
                <a:gd name="connsiteX17-665" fmla="*/ 2290461 w 4228925"/>
                <a:gd name="connsiteY17-666" fmla="*/ 321469 h 4108405"/>
                <a:gd name="connsiteX18-667" fmla="*/ 2090436 w 4228925"/>
                <a:gd name="connsiteY18-668" fmla="*/ 9092 h 4108405"/>
                <a:gd name="connsiteX19-669" fmla="*/ 2090436 w 4228925"/>
                <a:gd name="connsiteY19-670" fmla="*/ 321165 h 4108405"/>
                <a:gd name="connsiteX20-671" fmla="*/ 739525 w 4228925"/>
                <a:gd name="connsiteY20-672" fmla="*/ 1076860 h 4108405"/>
                <a:gd name="connsiteX21-673" fmla="*/ 470434 w 4228925"/>
                <a:gd name="connsiteY21-674" fmla="*/ 917744 h 4108405"/>
                <a:gd name="connsiteX22-675" fmla="*/ 2090436 w 4228925"/>
                <a:gd name="connsiteY22-676" fmla="*/ 9092 h 4108405"/>
                <a:gd name="connsiteX23-677" fmla="*/ 2090436 w 4228925"/>
                <a:gd name="connsiteY23-678" fmla="*/ 0 h 4108405"/>
                <a:gd name="connsiteX24-679" fmla="*/ 2090436 w 4228925"/>
                <a:gd name="connsiteY24-680" fmla="*/ 9092 h 4108405"/>
                <a:gd name="connsiteX25-681" fmla="*/ 2090436 w 4228925"/>
                <a:gd name="connsiteY25-682" fmla="*/ 0 h 4108405"/>
                <a:gd name="connsiteX0-683" fmla="*/ 739525 w 4228925"/>
                <a:gd name="connsiteY0-684" fmla="*/ 1076860 h 4108405"/>
                <a:gd name="connsiteX1-685" fmla="*/ 742648 w 4228925"/>
                <a:gd name="connsiteY1-686" fmla="*/ 1078706 h 4108405"/>
                <a:gd name="connsiteX2-687" fmla="*/ 739525 w 4228925"/>
                <a:gd name="connsiteY2-688" fmla="*/ 1076860 h 4108405"/>
                <a:gd name="connsiteX3-689" fmla="*/ 468805 w 4228925"/>
                <a:gd name="connsiteY3-690" fmla="*/ 916781 h 4108405"/>
                <a:gd name="connsiteX4-691" fmla="*/ 470434 w 4228925"/>
                <a:gd name="connsiteY4-692" fmla="*/ 917744 h 4108405"/>
                <a:gd name="connsiteX5-693" fmla="*/ 468805 w 4228925"/>
                <a:gd name="connsiteY5-694" fmla="*/ 916781 h 4108405"/>
                <a:gd name="connsiteX6-695" fmla="*/ 2090436 w 4228925"/>
                <a:gd name="connsiteY6-696" fmla="*/ 321165 h 4108405"/>
                <a:gd name="connsiteX7-697" fmla="*/ 2090436 w 4228925"/>
                <a:gd name="connsiteY7-698" fmla="*/ 321469 h 4108405"/>
                <a:gd name="connsiteX8-699" fmla="*/ 2090436 w 4228925"/>
                <a:gd name="connsiteY8-700" fmla="*/ 321165 h 4108405"/>
                <a:gd name="connsiteX9-701" fmla="*/ 2290461 w 4228925"/>
                <a:gd name="connsiteY9-702" fmla="*/ 321469 h 4108405"/>
                <a:gd name="connsiteX10-703" fmla="*/ 4228786 w 4228925"/>
                <a:gd name="connsiteY10-704" fmla="*/ 2056565 h 4108405"/>
                <a:gd name="connsiteX11-705" fmla="*/ 2176946 w 4228925"/>
                <a:gd name="connsiteY11-706" fmla="*/ 4108405 h 4108405"/>
                <a:gd name="connsiteX12-707" fmla="*/ 125105 w 4228925"/>
                <a:gd name="connsiteY12-708" fmla="*/ 2056565 h 4108405"/>
                <a:gd name="connsiteX13-709" fmla="*/ 437178 w 4228925"/>
                <a:gd name="connsiteY13-710" fmla="*/ 2056564 h 4108405"/>
                <a:gd name="connsiteX14-711" fmla="*/ 2176945 w 4228925"/>
                <a:gd name="connsiteY14-712" fmla="*/ 3796331 h 4108405"/>
                <a:gd name="connsiteX15-713" fmla="*/ 3916711 w 4228925"/>
                <a:gd name="connsiteY15-714" fmla="*/ 2056564 h 4108405"/>
                <a:gd name="connsiteX16-715" fmla="*/ 2290461 w 4228925"/>
                <a:gd name="connsiteY16-716" fmla="*/ 321469 h 4108405"/>
                <a:gd name="connsiteX17-717" fmla="*/ 2090436 w 4228925"/>
                <a:gd name="connsiteY17-718" fmla="*/ 9092 h 4108405"/>
                <a:gd name="connsiteX18-719" fmla="*/ 2090436 w 4228925"/>
                <a:gd name="connsiteY18-720" fmla="*/ 321165 h 4108405"/>
                <a:gd name="connsiteX19-721" fmla="*/ 739525 w 4228925"/>
                <a:gd name="connsiteY19-722" fmla="*/ 1076860 h 4108405"/>
                <a:gd name="connsiteX20-723" fmla="*/ 470434 w 4228925"/>
                <a:gd name="connsiteY20-724" fmla="*/ 917744 h 4108405"/>
                <a:gd name="connsiteX21-725" fmla="*/ 2090436 w 4228925"/>
                <a:gd name="connsiteY21-726" fmla="*/ 9092 h 4108405"/>
                <a:gd name="connsiteX22-727" fmla="*/ 2090436 w 4228925"/>
                <a:gd name="connsiteY22-728" fmla="*/ 0 h 4108405"/>
                <a:gd name="connsiteX23-729" fmla="*/ 2090436 w 4228925"/>
                <a:gd name="connsiteY23-730" fmla="*/ 9092 h 4108405"/>
                <a:gd name="connsiteX24-731" fmla="*/ 2090436 w 4228925"/>
                <a:gd name="connsiteY24-732" fmla="*/ 0 h 4108405"/>
                <a:gd name="connsiteX0-733" fmla="*/ 739525 w 4228925"/>
                <a:gd name="connsiteY0-734" fmla="*/ 1067768 h 4099313"/>
                <a:gd name="connsiteX1-735" fmla="*/ 742648 w 4228925"/>
                <a:gd name="connsiteY1-736" fmla="*/ 1069614 h 4099313"/>
                <a:gd name="connsiteX2-737" fmla="*/ 739525 w 4228925"/>
                <a:gd name="connsiteY2-738" fmla="*/ 1067768 h 4099313"/>
                <a:gd name="connsiteX3-739" fmla="*/ 468805 w 4228925"/>
                <a:gd name="connsiteY3-740" fmla="*/ 907689 h 4099313"/>
                <a:gd name="connsiteX4-741" fmla="*/ 470434 w 4228925"/>
                <a:gd name="connsiteY4-742" fmla="*/ 908652 h 4099313"/>
                <a:gd name="connsiteX5-743" fmla="*/ 468805 w 4228925"/>
                <a:gd name="connsiteY5-744" fmla="*/ 907689 h 4099313"/>
                <a:gd name="connsiteX6-745" fmla="*/ 2090436 w 4228925"/>
                <a:gd name="connsiteY6-746" fmla="*/ 312073 h 4099313"/>
                <a:gd name="connsiteX7-747" fmla="*/ 2090436 w 4228925"/>
                <a:gd name="connsiteY7-748" fmla="*/ 312377 h 4099313"/>
                <a:gd name="connsiteX8-749" fmla="*/ 2090436 w 4228925"/>
                <a:gd name="connsiteY8-750" fmla="*/ 312073 h 4099313"/>
                <a:gd name="connsiteX9-751" fmla="*/ 2290461 w 4228925"/>
                <a:gd name="connsiteY9-752" fmla="*/ 312377 h 4099313"/>
                <a:gd name="connsiteX10-753" fmla="*/ 4228786 w 4228925"/>
                <a:gd name="connsiteY10-754" fmla="*/ 2047473 h 4099313"/>
                <a:gd name="connsiteX11-755" fmla="*/ 2176946 w 4228925"/>
                <a:gd name="connsiteY11-756" fmla="*/ 4099313 h 4099313"/>
                <a:gd name="connsiteX12-757" fmla="*/ 125105 w 4228925"/>
                <a:gd name="connsiteY12-758" fmla="*/ 2047473 h 4099313"/>
                <a:gd name="connsiteX13-759" fmla="*/ 437178 w 4228925"/>
                <a:gd name="connsiteY13-760" fmla="*/ 2047472 h 4099313"/>
                <a:gd name="connsiteX14-761" fmla="*/ 2176945 w 4228925"/>
                <a:gd name="connsiteY14-762" fmla="*/ 3787239 h 4099313"/>
                <a:gd name="connsiteX15-763" fmla="*/ 3916711 w 4228925"/>
                <a:gd name="connsiteY15-764" fmla="*/ 2047472 h 4099313"/>
                <a:gd name="connsiteX16-765" fmla="*/ 2290461 w 4228925"/>
                <a:gd name="connsiteY16-766" fmla="*/ 312377 h 4099313"/>
                <a:gd name="connsiteX17-767" fmla="*/ 2090436 w 4228925"/>
                <a:gd name="connsiteY17-768" fmla="*/ 0 h 4099313"/>
                <a:gd name="connsiteX18-769" fmla="*/ 2090436 w 4228925"/>
                <a:gd name="connsiteY18-770" fmla="*/ 312073 h 4099313"/>
                <a:gd name="connsiteX19-771" fmla="*/ 739525 w 4228925"/>
                <a:gd name="connsiteY19-772" fmla="*/ 1067768 h 4099313"/>
                <a:gd name="connsiteX20-773" fmla="*/ 470434 w 4228925"/>
                <a:gd name="connsiteY20-774" fmla="*/ 908652 h 4099313"/>
                <a:gd name="connsiteX21-775" fmla="*/ 2090436 w 4228925"/>
                <a:gd name="connsiteY21-776" fmla="*/ 0 h 4099313"/>
                <a:gd name="connsiteX0-777" fmla="*/ 739525 w 4353891"/>
                <a:gd name="connsiteY0-778" fmla="*/ 1067768 h 4099313"/>
                <a:gd name="connsiteX1-779" fmla="*/ 742648 w 4353891"/>
                <a:gd name="connsiteY1-780" fmla="*/ 1069614 h 4099313"/>
                <a:gd name="connsiteX2-781" fmla="*/ 739525 w 4353891"/>
                <a:gd name="connsiteY2-782" fmla="*/ 1067768 h 4099313"/>
                <a:gd name="connsiteX3-783" fmla="*/ 468805 w 4353891"/>
                <a:gd name="connsiteY3-784" fmla="*/ 907689 h 4099313"/>
                <a:gd name="connsiteX4-785" fmla="*/ 470434 w 4353891"/>
                <a:gd name="connsiteY4-786" fmla="*/ 908652 h 4099313"/>
                <a:gd name="connsiteX5-787" fmla="*/ 468805 w 4353891"/>
                <a:gd name="connsiteY5-788" fmla="*/ 907689 h 4099313"/>
                <a:gd name="connsiteX6-789" fmla="*/ 2090436 w 4353891"/>
                <a:gd name="connsiteY6-790" fmla="*/ 312073 h 4099313"/>
                <a:gd name="connsiteX7-791" fmla="*/ 2090436 w 4353891"/>
                <a:gd name="connsiteY7-792" fmla="*/ 312377 h 4099313"/>
                <a:gd name="connsiteX8-793" fmla="*/ 2090436 w 4353891"/>
                <a:gd name="connsiteY8-794" fmla="*/ 312073 h 4099313"/>
                <a:gd name="connsiteX9-795" fmla="*/ 3916711 w 4353891"/>
                <a:gd name="connsiteY9-796" fmla="*/ 2047472 h 4099313"/>
                <a:gd name="connsiteX10-797" fmla="*/ 4228786 w 4353891"/>
                <a:gd name="connsiteY10-798" fmla="*/ 2047473 h 4099313"/>
                <a:gd name="connsiteX11-799" fmla="*/ 2176946 w 4353891"/>
                <a:gd name="connsiteY11-800" fmla="*/ 4099313 h 4099313"/>
                <a:gd name="connsiteX12-801" fmla="*/ 125105 w 4353891"/>
                <a:gd name="connsiteY12-802" fmla="*/ 2047473 h 4099313"/>
                <a:gd name="connsiteX13-803" fmla="*/ 437178 w 4353891"/>
                <a:gd name="connsiteY13-804" fmla="*/ 2047472 h 4099313"/>
                <a:gd name="connsiteX14-805" fmla="*/ 2176945 w 4353891"/>
                <a:gd name="connsiteY14-806" fmla="*/ 3787239 h 4099313"/>
                <a:gd name="connsiteX15-807" fmla="*/ 3916711 w 4353891"/>
                <a:gd name="connsiteY15-808" fmla="*/ 2047472 h 4099313"/>
                <a:gd name="connsiteX16-809" fmla="*/ 2090436 w 4353891"/>
                <a:gd name="connsiteY16-810" fmla="*/ 0 h 4099313"/>
                <a:gd name="connsiteX17-811" fmla="*/ 2090436 w 4353891"/>
                <a:gd name="connsiteY17-812" fmla="*/ 312073 h 4099313"/>
                <a:gd name="connsiteX18-813" fmla="*/ 739525 w 4353891"/>
                <a:gd name="connsiteY18-814" fmla="*/ 1067768 h 4099313"/>
                <a:gd name="connsiteX19-815" fmla="*/ 470434 w 4353891"/>
                <a:gd name="connsiteY19-816" fmla="*/ 908652 h 4099313"/>
                <a:gd name="connsiteX20-817" fmla="*/ 2090436 w 4353891"/>
                <a:gd name="connsiteY20-818" fmla="*/ 0 h 4099313"/>
                <a:gd name="connsiteX0-819" fmla="*/ 614420 w 4228786"/>
                <a:gd name="connsiteY0-820" fmla="*/ 1067768 h 4099313"/>
                <a:gd name="connsiteX1-821" fmla="*/ 617543 w 4228786"/>
                <a:gd name="connsiteY1-822" fmla="*/ 1069614 h 4099313"/>
                <a:gd name="connsiteX2-823" fmla="*/ 614420 w 4228786"/>
                <a:gd name="connsiteY2-824" fmla="*/ 1067768 h 4099313"/>
                <a:gd name="connsiteX3-825" fmla="*/ 343700 w 4228786"/>
                <a:gd name="connsiteY3-826" fmla="*/ 907689 h 4099313"/>
                <a:gd name="connsiteX4-827" fmla="*/ 345329 w 4228786"/>
                <a:gd name="connsiteY4-828" fmla="*/ 908652 h 4099313"/>
                <a:gd name="connsiteX5-829" fmla="*/ 343700 w 4228786"/>
                <a:gd name="connsiteY5-830" fmla="*/ 907689 h 4099313"/>
                <a:gd name="connsiteX6-831" fmla="*/ 1965331 w 4228786"/>
                <a:gd name="connsiteY6-832" fmla="*/ 312073 h 4099313"/>
                <a:gd name="connsiteX7-833" fmla="*/ 1965331 w 4228786"/>
                <a:gd name="connsiteY7-834" fmla="*/ 312377 h 4099313"/>
                <a:gd name="connsiteX8-835" fmla="*/ 1965331 w 4228786"/>
                <a:gd name="connsiteY8-836" fmla="*/ 312073 h 4099313"/>
                <a:gd name="connsiteX9-837" fmla="*/ 3791606 w 4228786"/>
                <a:gd name="connsiteY9-838" fmla="*/ 2047472 h 4099313"/>
                <a:gd name="connsiteX10-839" fmla="*/ 4103681 w 4228786"/>
                <a:gd name="connsiteY10-840" fmla="*/ 2047473 h 4099313"/>
                <a:gd name="connsiteX11-841" fmla="*/ 2051841 w 4228786"/>
                <a:gd name="connsiteY11-842" fmla="*/ 4099313 h 4099313"/>
                <a:gd name="connsiteX12-843" fmla="*/ 0 w 4228786"/>
                <a:gd name="connsiteY12-844" fmla="*/ 2047473 h 4099313"/>
                <a:gd name="connsiteX13-845" fmla="*/ 2051840 w 4228786"/>
                <a:gd name="connsiteY13-846" fmla="*/ 3787239 h 4099313"/>
                <a:gd name="connsiteX14-847" fmla="*/ 3791606 w 4228786"/>
                <a:gd name="connsiteY14-848" fmla="*/ 2047472 h 4099313"/>
                <a:gd name="connsiteX15-849" fmla="*/ 1965331 w 4228786"/>
                <a:gd name="connsiteY15-850" fmla="*/ 0 h 4099313"/>
                <a:gd name="connsiteX16-851" fmla="*/ 1965331 w 4228786"/>
                <a:gd name="connsiteY16-852" fmla="*/ 312073 h 4099313"/>
                <a:gd name="connsiteX17-853" fmla="*/ 614420 w 4228786"/>
                <a:gd name="connsiteY17-854" fmla="*/ 1067768 h 4099313"/>
                <a:gd name="connsiteX18-855" fmla="*/ 345329 w 4228786"/>
                <a:gd name="connsiteY18-856" fmla="*/ 908652 h 4099313"/>
                <a:gd name="connsiteX19-857" fmla="*/ 1965331 w 4228786"/>
                <a:gd name="connsiteY19-858" fmla="*/ 0 h 4099313"/>
                <a:gd name="connsiteX0-859" fmla="*/ 270720 w 3885086"/>
                <a:gd name="connsiteY0-860" fmla="*/ 1067768 h 4224418"/>
                <a:gd name="connsiteX1-861" fmla="*/ 273843 w 3885086"/>
                <a:gd name="connsiteY1-862" fmla="*/ 1069614 h 4224418"/>
                <a:gd name="connsiteX2-863" fmla="*/ 270720 w 3885086"/>
                <a:gd name="connsiteY2-864" fmla="*/ 1067768 h 4224418"/>
                <a:gd name="connsiteX3-865" fmla="*/ 0 w 3885086"/>
                <a:gd name="connsiteY3-866" fmla="*/ 907689 h 4224418"/>
                <a:gd name="connsiteX4-867" fmla="*/ 1629 w 3885086"/>
                <a:gd name="connsiteY4-868" fmla="*/ 908652 h 4224418"/>
                <a:gd name="connsiteX5-869" fmla="*/ 0 w 3885086"/>
                <a:gd name="connsiteY5-870" fmla="*/ 907689 h 4224418"/>
                <a:gd name="connsiteX6-871" fmla="*/ 1621631 w 3885086"/>
                <a:gd name="connsiteY6-872" fmla="*/ 312073 h 4224418"/>
                <a:gd name="connsiteX7-873" fmla="*/ 1621631 w 3885086"/>
                <a:gd name="connsiteY7-874" fmla="*/ 312377 h 4224418"/>
                <a:gd name="connsiteX8-875" fmla="*/ 1621631 w 3885086"/>
                <a:gd name="connsiteY8-876" fmla="*/ 312073 h 4224418"/>
                <a:gd name="connsiteX9-877" fmla="*/ 3447906 w 3885086"/>
                <a:gd name="connsiteY9-878" fmla="*/ 2047472 h 4224418"/>
                <a:gd name="connsiteX10-879" fmla="*/ 3759981 w 3885086"/>
                <a:gd name="connsiteY10-880" fmla="*/ 2047473 h 4224418"/>
                <a:gd name="connsiteX11-881" fmla="*/ 1708141 w 3885086"/>
                <a:gd name="connsiteY11-882" fmla="*/ 4099313 h 4224418"/>
                <a:gd name="connsiteX12-883" fmla="*/ 1708140 w 3885086"/>
                <a:gd name="connsiteY12-884" fmla="*/ 3787239 h 4224418"/>
                <a:gd name="connsiteX13-885" fmla="*/ 3447906 w 3885086"/>
                <a:gd name="connsiteY13-886" fmla="*/ 2047472 h 4224418"/>
                <a:gd name="connsiteX14-887" fmla="*/ 1621631 w 3885086"/>
                <a:gd name="connsiteY14-888" fmla="*/ 0 h 4224418"/>
                <a:gd name="connsiteX15-889" fmla="*/ 1621631 w 3885086"/>
                <a:gd name="connsiteY15-890" fmla="*/ 312073 h 4224418"/>
                <a:gd name="connsiteX16-891" fmla="*/ 270720 w 3885086"/>
                <a:gd name="connsiteY16-892" fmla="*/ 1067768 h 4224418"/>
                <a:gd name="connsiteX17-893" fmla="*/ 1629 w 3885086"/>
                <a:gd name="connsiteY17-894" fmla="*/ 908652 h 4224418"/>
                <a:gd name="connsiteX18-895" fmla="*/ 1621631 w 3885086"/>
                <a:gd name="connsiteY18-896" fmla="*/ 0 h 4224418"/>
                <a:gd name="connsiteX0-897" fmla="*/ 270720 w 3885086"/>
                <a:gd name="connsiteY0-898" fmla="*/ 1067768 h 4099313"/>
                <a:gd name="connsiteX1-899" fmla="*/ 273843 w 3885086"/>
                <a:gd name="connsiteY1-900" fmla="*/ 1069614 h 4099313"/>
                <a:gd name="connsiteX2-901" fmla="*/ 270720 w 3885086"/>
                <a:gd name="connsiteY2-902" fmla="*/ 1067768 h 4099313"/>
                <a:gd name="connsiteX3-903" fmla="*/ 0 w 3885086"/>
                <a:gd name="connsiteY3-904" fmla="*/ 907689 h 4099313"/>
                <a:gd name="connsiteX4-905" fmla="*/ 1629 w 3885086"/>
                <a:gd name="connsiteY4-906" fmla="*/ 908652 h 4099313"/>
                <a:gd name="connsiteX5-907" fmla="*/ 0 w 3885086"/>
                <a:gd name="connsiteY5-908" fmla="*/ 907689 h 4099313"/>
                <a:gd name="connsiteX6-909" fmla="*/ 1621631 w 3885086"/>
                <a:gd name="connsiteY6-910" fmla="*/ 312073 h 4099313"/>
                <a:gd name="connsiteX7-911" fmla="*/ 1621631 w 3885086"/>
                <a:gd name="connsiteY7-912" fmla="*/ 312377 h 4099313"/>
                <a:gd name="connsiteX8-913" fmla="*/ 1621631 w 3885086"/>
                <a:gd name="connsiteY8-914" fmla="*/ 312073 h 4099313"/>
                <a:gd name="connsiteX9-915" fmla="*/ 3447906 w 3885086"/>
                <a:gd name="connsiteY9-916" fmla="*/ 2047472 h 4099313"/>
                <a:gd name="connsiteX10-917" fmla="*/ 3759981 w 3885086"/>
                <a:gd name="connsiteY10-918" fmla="*/ 2047473 h 4099313"/>
                <a:gd name="connsiteX11-919" fmla="*/ 1708141 w 3885086"/>
                <a:gd name="connsiteY11-920" fmla="*/ 4099313 h 4099313"/>
                <a:gd name="connsiteX12-921" fmla="*/ 3447906 w 3885086"/>
                <a:gd name="connsiteY12-922" fmla="*/ 2047472 h 4099313"/>
                <a:gd name="connsiteX13-923" fmla="*/ 1621631 w 3885086"/>
                <a:gd name="connsiteY13-924" fmla="*/ 0 h 4099313"/>
                <a:gd name="connsiteX14-925" fmla="*/ 1621631 w 3885086"/>
                <a:gd name="connsiteY14-926" fmla="*/ 312073 h 4099313"/>
                <a:gd name="connsiteX15-927" fmla="*/ 270720 w 3885086"/>
                <a:gd name="connsiteY15-928" fmla="*/ 1067768 h 4099313"/>
                <a:gd name="connsiteX16-929" fmla="*/ 1629 w 3885086"/>
                <a:gd name="connsiteY16-930" fmla="*/ 908652 h 4099313"/>
                <a:gd name="connsiteX17-931" fmla="*/ 1621631 w 3885086"/>
                <a:gd name="connsiteY17-932" fmla="*/ 0 h 4099313"/>
                <a:gd name="connsiteX0-933" fmla="*/ 270720 w 3760643"/>
                <a:gd name="connsiteY0-934" fmla="*/ 1067768 h 2047473"/>
                <a:gd name="connsiteX1-935" fmla="*/ 273843 w 3760643"/>
                <a:gd name="connsiteY1-936" fmla="*/ 1069614 h 2047473"/>
                <a:gd name="connsiteX2-937" fmla="*/ 270720 w 3760643"/>
                <a:gd name="connsiteY2-938" fmla="*/ 1067768 h 2047473"/>
                <a:gd name="connsiteX3-939" fmla="*/ 0 w 3760643"/>
                <a:gd name="connsiteY3-940" fmla="*/ 907689 h 2047473"/>
                <a:gd name="connsiteX4-941" fmla="*/ 1629 w 3760643"/>
                <a:gd name="connsiteY4-942" fmla="*/ 908652 h 2047473"/>
                <a:gd name="connsiteX5-943" fmla="*/ 0 w 3760643"/>
                <a:gd name="connsiteY5-944" fmla="*/ 907689 h 2047473"/>
                <a:gd name="connsiteX6-945" fmla="*/ 1621631 w 3760643"/>
                <a:gd name="connsiteY6-946" fmla="*/ 312073 h 2047473"/>
                <a:gd name="connsiteX7-947" fmla="*/ 1621631 w 3760643"/>
                <a:gd name="connsiteY7-948" fmla="*/ 312377 h 2047473"/>
                <a:gd name="connsiteX8-949" fmla="*/ 1621631 w 3760643"/>
                <a:gd name="connsiteY8-950" fmla="*/ 312073 h 2047473"/>
                <a:gd name="connsiteX9-951" fmla="*/ 3447906 w 3760643"/>
                <a:gd name="connsiteY9-952" fmla="*/ 2047472 h 2047473"/>
                <a:gd name="connsiteX10-953" fmla="*/ 3759981 w 3760643"/>
                <a:gd name="connsiteY10-954" fmla="*/ 2047473 h 2047473"/>
                <a:gd name="connsiteX11-955" fmla="*/ 3447906 w 3760643"/>
                <a:gd name="connsiteY11-956" fmla="*/ 2047472 h 2047473"/>
                <a:gd name="connsiteX12-957" fmla="*/ 1621631 w 3760643"/>
                <a:gd name="connsiteY12-958" fmla="*/ 0 h 2047473"/>
                <a:gd name="connsiteX13-959" fmla="*/ 1621631 w 3760643"/>
                <a:gd name="connsiteY13-960" fmla="*/ 312073 h 2047473"/>
                <a:gd name="connsiteX14-961" fmla="*/ 270720 w 3760643"/>
                <a:gd name="connsiteY14-962" fmla="*/ 1067768 h 2047473"/>
                <a:gd name="connsiteX15-963" fmla="*/ 1629 w 3760643"/>
                <a:gd name="connsiteY15-964" fmla="*/ 908652 h 2047473"/>
                <a:gd name="connsiteX16-965" fmla="*/ 1621631 w 3760643"/>
                <a:gd name="connsiteY16-966" fmla="*/ 0 h 2047473"/>
                <a:gd name="connsiteX0-967" fmla="*/ 270720 w 1621631"/>
                <a:gd name="connsiteY0-968" fmla="*/ 1067768 h 1069614"/>
                <a:gd name="connsiteX1-969" fmla="*/ 273843 w 1621631"/>
                <a:gd name="connsiteY1-970" fmla="*/ 1069614 h 1069614"/>
                <a:gd name="connsiteX2-971" fmla="*/ 270720 w 1621631"/>
                <a:gd name="connsiteY2-972" fmla="*/ 1067768 h 1069614"/>
                <a:gd name="connsiteX3-973" fmla="*/ 0 w 1621631"/>
                <a:gd name="connsiteY3-974" fmla="*/ 907689 h 1069614"/>
                <a:gd name="connsiteX4-975" fmla="*/ 1629 w 1621631"/>
                <a:gd name="connsiteY4-976" fmla="*/ 908652 h 1069614"/>
                <a:gd name="connsiteX5-977" fmla="*/ 0 w 1621631"/>
                <a:gd name="connsiteY5-978" fmla="*/ 907689 h 1069614"/>
                <a:gd name="connsiteX6-979" fmla="*/ 1621631 w 1621631"/>
                <a:gd name="connsiteY6-980" fmla="*/ 312073 h 1069614"/>
                <a:gd name="connsiteX7-981" fmla="*/ 1621631 w 1621631"/>
                <a:gd name="connsiteY7-982" fmla="*/ 312377 h 1069614"/>
                <a:gd name="connsiteX8-983" fmla="*/ 1621631 w 1621631"/>
                <a:gd name="connsiteY8-984" fmla="*/ 312073 h 1069614"/>
                <a:gd name="connsiteX9-985" fmla="*/ 1621631 w 1621631"/>
                <a:gd name="connsiteY9-986" fmla="*/ 0 h 1069614"/>
                <a:gd name="connsiteX10-987" fmla="*/ 1621631 w 1621631"/>
                <a:gd name="connsiteY10-988" fmla="*/ 312073 h 1069614"/>
                <a:gd name="connsiteX11-989" fmla="*/ 270720 w 1621631"/>
                <a:gd name="connsiteY11-990" fmla="*/ 1067768 h 1069614"/>
                <a:gd name="connsiteX12-991" fmla="*/ 1629 w 1621631"/>
                <a:gd name="connsiteY12-992" fmla="*/ 908652 h 1069614"/>
                <a:gd name="connsiteX13-993" fmla="*/ 1621631 w 1621631"/>
                <a:gd name="connsiteY13-994" fmla="*/ 0 h 106961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Lst>
              <a:rect l="l" t="t" r="r" b="b"/>
              <a:pathLst>
                <a:path w="1621631" h="1069614">
                  <a:moveTo>
                    <a:pt x="270720" y="1067768"/>
                  </a:moveTo>
                  <a:lnTo>
                    <a:pt x="273843" y="1069614"/>
                  </a:lnTo>
                  <a:lnTo>
                    <a:pt x="270720" y="1067768"/>
                  </a:lnTo>
                  <a:close/>
                  <a:moveTo>
                    <a:pt x="0" y="907689"/>
                  </a:moveTo>
                  <a:lnTo>
                    <a:pt x="1629" y="908652"/>
                  </a:lnTo>
                  <a:lnTo>
                    <a:pt x="0" y="907689"/>
                  </a:lnTo>
                  <a:close/>
                  <a:moveTo>
                    <a:pt x="1621631" y="312073"/>
                  </a:moveTo>
                  <a:lnTo>
                    <a:pt x="1621631" y="312377"/>
                  </a:lnTo>
                  <a:lnTo>
                    <a:pt x="1621631" y="312073"/>
                  </a:lnTo>
                  <a:close/>
                  <a:moveTo>
                    <a:pt x="1621631" y="0"/>
                  </a:moveTo>
                  <a:lnTo>
                    <a:pt x="1621631" y="312073"/>
                  </a:lnTo>
                  <a:cubicBezTo>
                    <a:pt x="1059988" y="337356"/>
                    <a:pt x="568425" y="631117"/>
                    <a:pt x="270720" y="1067768"/>
                  </a:cubicBezTo>
                  <a:lnTo>
                    <a:pt x="1629" y="908652"/>
                  </a:lnTo>
                  <a:cubicBezTo>
                    <a:pt x="354259" y="380480"/>
                    <a:pt x="945677" y="25494"/>
                    <a:pt x="1621631" y="0"/>
                  </a:cubicBezTo>
                  <a:close/>
                </a:path>
              </a:pathLst>
            </a:custGeom>
            <a:grpFill/>
            <a:ln w="6350" cap="flat" cmpd="sng" algn="ctr">
              <a:noFill/>
              <a:prstDash val="solid"/>
              <a:miter lim="800000"/>
              <a:headEnd type="none" w="med" len="med"/>
              <a:tailEnd type="none" w="med" len="med"/>
            </a:ln>
            <a:effectLst/>
          </p:spPr>
          <p:txBody>
            <a:bodyPr rot="0" spcFirstLastPara="0" vertOverflow="overflow" horzOverflow="overflow" vert="horz" wrap="square" lIns="69914" tIns="34956" rIns="34956" bIns="69914" numCol="1" spcCol="0" rtlCol="0" fromWordArt="0" anchor="b" anchorCtr="0" forceAA="0" compatLnSpc="1">
              <a:noAutofit/>
            </a:bodyPr>
            <a:lstStyle/>
            <a:p>
              <a:pPr marL="0" marR="0" lvl="0" indent="0" algn="ctr" defTabSz="698500" eaLnBrk="1" fontAlgn="base" latinLnBrk="0" hangingPunct="1">
                <a:lnSpc>
                  <a:spcPct val="100000"/>
                </a:lnSpc>
                <a:spcBef>
                  <a:spcPct val="0"/>
                </a:spcBef>
                <a:spcAft>
                  <a:spcPct val="0"/>
                </a:spcAft>
                <a:buClrTx/>
                <a:buSzTx/>
                <a:buFontTx/>
                <a:buNone/>
                <a:defRPr/>
              </a:pPr>
              <a:endParaRPr kumimoji="0" lang="en-US" sz="2400" b="0" i="0" u="none" strike="noStrike" kern="0" cap="none" spc="-38" normalizeH="0" baseline="0" noProof="0" dirty="0">
                <a:ln>
                  <a:noFill/>
                </a:ln>
                <a:solidFill>
                  <a:prstClr val="black">
                    <a:lumMod val="65000"/>
                    <a:lumOff val="35000"/>
                  </a:prstClr>
                </a:solidFill>
                <a:effectLst/>
                <a:uLnTx/>
                <a:uFillTx/>
                <a:latin typeface="+mn-ea"/>
                <a:cs typeface="Segoe UI" panose="020B0502040204020203" pitchFamily="34" charset="0"/>
                <a:sym typeface="方正黑体简体" panose="02000000000000000000" pitchFamily="2" charset="-122"/>
              </a:endParaRPr>
            </a:p>
          </p:txBody>
        </p:sp>
      </p:grpSp>
      <p:sp>
        <p:nvSpPr>
          <p:cNvPr id="52" name="Right Brace 112"/>
          <p:cNvSpPr/>
          <p:nvPr>
            <p:custDataLst>
              <p:tags r:id="rId2"/>
            </p:custDataLst>
          </p:nvPr>
        </p:nvSpPr>
        <p:spPr>
          <a:xfrm rot="10800000">
            <a:off x="1800225" y="1419860"/>
            <a:ext cx="255905" cy="3645535"/>
          </a:xfrm>
          <a:prstGeom prst="rightBrace">
            <a:avLst>
              <a:gd name="adj1" fmla="val 47292"/>
              <a:gd name="adj2" fmla="val 50110"/>
            </a:avLst>
          </a:prstGeom>
          <a:noFill/>
          <a:ln w="12700" cap="flat" cmpd="sng" algn="ctr">
            <a:solidFill>
              <a:srgbClr val="3F3F3F"/>
            </a:solidFill>
            <a:prstDash val="solid"/>
            <a:miter lim="800000"/>
            <a:headEnd type="none"/>
            <a:tailEnd type="none"/>
          </a:ln>
          <a:effectLst/>
        </p:spPr>
        <p:txBody>
          <a:bodyPr lIns="69875" tIns="34938" rIns="69875" bIns="34938" rtlCol="0" anchor="ctr"/>
          <a:lstStyle/>
          <a:p>
            <a:pPr marL="0" marR="0" lvl="0" indent="0" algn="ctr" defTabSz="69850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dirty="0">
              <a:ln>
                <a:noFill/>
              </a:ln>
              <a:solidFill>
                <a:prstClr val="black">
                  <a:lumMod val="65000"/>
                  <a:lumOff val="35000"/>
                </a:prstClr>
              </a:solidFill>
              <a:effectLst/>
              <a:uLnTx/>
              <a:uFillTx/>
              <a:latin typeface="+mn-ea"/>
              <a:cs typeface="+mn-cs"/>
              <a:sym typeface="方正黑体简体" panose="02000000000000000000" pitchFamily="2" charset="-122"/>
            </a:endParaRPr>
          </a:p>
        </p:txBody>
      </p:sp>
      <p:sp>
        <p:nvSpPr>
          <p:cNvPr id="53" name="矩形: 圆角 44"/>
          <p:cNvSpPr/>
          <p:nvPr>
            <p:custDataLst>
              <p:tags r:id="rId3"/>
            </p:custDataLst>
          </p:nvPr>
        </p:nvSpPr>
        <p:spPr>
          <a:xfrm>
            <a:off x="2192655" y="1203325"/>
            <a:ext cx="6819900" cy="3887470"/>
          </a:xfrm>
          <a:prstGeom prst="roundRect">
            <a:avLst/>
          </a:prstGeom>
          <a:solidFill>
            <a:srgbClr val="33597A"/>
          </a:soli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lIns="0" tIns="179705" rIns="0" bIns="0" numCol="1" spcCol="0" rtlCol="0" fromWordArt="0" anchor="b" anchorCtr="1" forceAA="0" compatLnSpc="1">
            <a:noAutofit/>
          </a:bodyPr>
          <a:lstStyle/>
          <a:p>
            <a:pPr lvl="0" algn="l">
              <a:lnSpc>
                <a:spcPct val="130000"/>
              </a:lnSpc>
              <a:buClrTx/>
              <a:buSzTx/>
              <a:buFontTx/>
            </a:pPr>
            <a:r>
              <a:rPr lang="zh-CN" altLang="en-US" sz="1400" b="1" kern="100" dirty="0">
                <a:solidFill>
                  <a:srgbClr val="FFFF00"/>
                </a:solidFill>
                <a:effectLst/>
                <a:latin typeface="微软雅黑" panose="020B0503020204020204" pitchFamily="34" charset="-122"/>
                <a:ea typeface="微软雅黑" panose="020B0503020204020204" pitchFamily="34" charset="-122"/>
                <a:cs typeface="楷体" panose="02010609060101010101" pitchFamily="49" charset="-122"/>
                <a:sym typeface="+mn-ea"/>
              </a:rPr>
              <a:t>不得在直接费用中列支与本项目不相关支出，比如差旅费、会议费等费用</a:t>
            </a:r>
          </a:p>
          <a:p>
            <a:pPr lvl="0" algn="l">
              <a:lnSpc>
                <a:spcPct val="130000"/>
              </a:lnSpc>
              <a:buClrTx/>
              <a:buSzTx/>
              <a:buFontTx/>
            </a:pPr>
            <a:r>
              <a:rPr lang="zh-CN" altLang="en-US" sz="1400" b="1" kern="100" dirty="0">
                <a:solidFill>
                  <a:srgbClr val="FFFF00"/>
                </a:solidFill>
                <a:effectLst/>
                <a:latin typeface="微软雅黑" panose="020B0503020204020204" pitchFamily="34" charset="-122"/>
                <a:ea typeface="微软雅黑" panose="020B0503020204020204" pitchFamily="34" charset="-122"/>
                <a:cs typeface="楷体" panose="02010609060101010101" pitchFamily="49" charset="-122"/>
                <a:sym typeface="+mn-ea"/>
              </a:rPr>
              <a:t>不得在直接费用中列支的学生培养或论文答辩等费用</a:t>
            </a:r>
          </a:p>
          <a:p>
            <a:pPr lvl="0" algn="l">
              <a:lnSpc>
                <a:spcPct val="130000"/>
              </a:lnSpc>
              <a:buClrTx/>
              <a:buSzTx/>
              <a:buFontTx/>
            </a:pPr>
            <a:r>
              <a:rPr lang="zh-CN" altLang="en-US" sz="1400" b="1" kern="100" dirty="0">
                <a:solidFill>
                  <a:srgbClr val="FFFF00"/>
                </a:solidFill>
                <a:effectLst/>
                <a:latin typeface="微软雅黑" panose="020B0503020204020204" pitchFamily="34" charset="-122"/>
                <a:ea typeface="微软雅黑" panose="020B0503020204020204" pitchFamily="34" charset="-122"/>
                <a:cs typeface="楷体" panose="02010609060101010101" pitchFamily="49" charset="-122"/>
                <a:sym typeface="+mn-ea"/>
              </a:rPr>
              <a:t>不得在直接费用中列支打印纸、硒鼓、U盘、个人计算机及配件等通用办公用品及办公设备费用</a:t>
            </a:r>
            <a:br>
              <a:rPr lang="zh-CN" altLang="en-US" sz="1400" b="1" kern="100" dirty="0">
                <a:solidFill>
                  <a:srgbClr val="FFFF00"/>
                </a:solidFill>
                <a:effectLst/>
                <a:latin typeface="微软雅黑" panose="020B0503020204020204" pitchFamily="34" charset="-122"/>
                <a:ea typeface="微软雅黑" panose="020B0503020204020204" pitchFamily="34" charset="-122"/>
                <a:cs typeface="楷体" panose="02010609060101010101" pitchFamily="49" charset="-122"/>
                <a:sym typeface="+mn-ea"/>
              </a:rPr>
            </a:br>
            <a:r>
              <a:rPr lang="zh-CN" altLang="en-US" sz="1400" b="1" kern="100" dirty="0">
                <a:solidFill>
                  <a:srgbClr val="FFFF00"/>
                </a:solidFill>
                <a:effectLst/>
                <a:latin typeface="微软雅黑" panose="020B0503020204020204" pitchFamily="34" charset="-122"/>
                <a:ea typeface="微软雅黑" panose="020B0503020204020204" pitchFamily="34" charset="-122"/>
                <a:cs typeface="楷体" panose="02010609060101010101" pitchFamily="49" charset="-122"/>
                <a:sym typeface="+mn-ea"/>
              </a:rPr>
              <a:t>不得在直接费用中列支日常办公用的水、电、气、暖、通讯费、房屋租金等支撑条件费用</a:t>
            </a:r>
          </a:p>
          <a:p>
            <a:pPr lvl="0" algn="just">
              <a:lnSpc>
                <a:spcPct val="130000"/>
              </a:lnSpc>
              <a:buClrTx/>
              <a:buSzTx/>
              <a:buFontTx/>
            </a:pPr>
            <a:r>
              <a:rPr lang="zh-CN" altLang="en-US" sz="1400" b="1" kern="100" dirty="0">
                <a:solidFill>
                  <a:srgbClr val="FFFF00"/>
                </a:solidFill>
                <a:effectLst/>
                <a:latin typeface="微软雅黑" panose="020B0503020204020204" pitchFamily="34" charset="-122"/>
                <a:ea typeface="微软雅黑" panose="020B0503020204020204" pitchFamily="34" charset="-122"/>
                <a:cs typeface="楷体" panose="02010609060101010101" pitchFamily="49" charset="-122"/>
                <a:sym typeface="+mn-ea"/>
              </a:rPr>
              <a:t>不得超标准发放劳务费，包括支付给临时聘请的咨询专家的费用</a:t>
            </a:r>
          </a:p>
          <a:p>
            <a:pPr lvl="0" algn="just">
              <a:lnSpc>
                <a:spcPct val="130000"/>
              </a:lnSpc>
              <a:buClrTx/>
              <a:buSzTx/>
              <a:buFontTx/>
            </a:pPr>
            <a:r>
              <a:rPr lang="zh-CN" altLang="en-US" sz="1400" b="1" kern="100" dirty="0">
                <a:solidFill>
                  <a:srgbClr val="FFFF00"/>
                </a:solidFill>
                <a:effectLst/>
                <a:latin typeface="微软雅黑" panose="020B0503020204020204" pitchFamily="34" charset="-122"/>
                <a:ea typeface="微软雅黑" panose="020B0503020204020204" pitchFamily="34" charset="-122"/>
                <a:cs typeface="楷体" panose="02010609060101010101" pitchFamily="49" charset="-122"/>
                <a:sym typeface="+mn-ea"/>
              </a:rPr>
              <a:t>不得超范围发放劳务费，包括给参与本项目及所属课题研究和管理的相关人员发放专家咨询费</a:t>
            </a:r>
          </a:p>
          <a:p>
            <a:pPr lvl="0" algn="just">
              <a:lnSpc>
                <a:spcPct val="130000"/>
              </a:lnSpc>
              <a:buClrTx/>
              <a:buSzTx/>
              <a:buFontTx/>
            </a:pPr>
            <a:r>
              <a:rPr lang="zh-CN" altLang="en-US" sz="1400" b="1" kern="100" dirty="0">
                <a:solidFill>
                  <a:srgbClr val="FFFF00"/>
                </a:solidFill>
                <a:effectLst/>
                <a:latin typeface="微软雅黑" panose="020B0503020204020204" pitchFamily="34" charset="-122"/>
                <a:ea typeface="微软雅黑" panose="020B0503020204020204" pitchFamily="34" charset="-122"/>
                <a:cs typeface="楷体" panose="02010609060101010101" pitchFamily="49" charset="-122"/>
                <a:sym typeface="+mn-ea"/>
              </a:rPr>
              <a:t>不得在直接费用中列支应当由个人承担的有关费用</a:t>
            </a:r>
          </a:p>
          <a:p>
            <a:pPr lvl="0" algn="just">
              <a:lnSpc>
                <a:spcPct val="130000"/>
              </a:lnSpc>
              <a:buClrTx/>
              <a:buSzTx/>
              <a:buFontTx/>
            </a:pPr>
            <a:r>
              <a:rPr lang="zh-CN" altLang="en-US" sz="1400" b="1" kern="100" dirty="0">
                <a:solidFill>
                  <a:srgbClr val="FFFF00"/>
                </a:solidFill>
                <a:effectLst/>
                <a:latin typeface="微软雅黑" panose="020B0503020204020204" pitchFamily="34" charset="-122"/>
                <a:ea typeface="微软雅黑" panose="020B0503020204020204" pitchFamily="34" charset="-122"/>
                <a:cs typeface="楷体" panose="02010609060101010101" pitchFamily="49" charset="-122"/>
                <a:sym typeface="+mn-ea"/>
              </a:rPr>
              <a:t>不得在直接费用中列支论文润色、编辑、翻译或修改等费用</a:t>
            </a:r>
          </a:p>
          <a:p>
            <a:pPr lvl="0" algn="just">
              <a:lnSpc>
                <a:spcPct val="130000"/>
              </a:lnSpc>
              <a:buClrTx/>
              <a:buSzTx/>
              <a:buFontTx/>
            </a:pPr>
            <a:r>
              <a:rPr lang="zh-CN" altLang="en-US" sz="1400" b="1" kern="100" dirty="0">
                <a:solidFill>
                  <a:srgbClr val="FFFF00"/>
                </a:solidFill>
                <a:effectLst/>
                <a:latin typeface="微软雅黑" panose="020B0503020204020204" pitchFamily="34" charset="-122"/>
                <a:ea typeface="微软雅黑" panose="020B0503020204020204" pitchFamily="34" charset="-122"/>
                <a:cs typeface="楷体" panose="02010609060101010101" pitchFamily="49" charset="-122"/>
                <a:sym typeface="+mn-ea"/>
              </a:rPr>
              <a:t>不得违规使用结余经费</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平行四边形 3"/>
          <p:cNvSpPr/>
          <p:nvPr/>
        </p:nvSpPr>
        <p:spPr>
          <a:xfrm>
            <a:off x="1043608" y="534495"/>
            <a:ext cx="7560840" cy="504056"/>
          </a:xfrm>
          <a:prstGeom prst="parallelogram">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2400" b="1" dirty="0">
                <a:solidFill>
                  <a:schemeClr val="bg1"/>
                </a:solidFill>
                <a:latin typeface="微软雅黑" panose="020B0503020204020204" pitchFamily="34" charset="-122"/>
                <a:ea typeface="微软雅黑" panose="020B0503020204020204" pitchFamily="34" charset="-122"/>
                <a:sym typeface="+mn-ea"/>
              </a:rPr>
              <a:t>资金使用关注点</a:t>
            </a:r>
          </a:p>
        </p:txBody>
      </p:sp>
      <p:graphicFrame>
        <p:nvGraphicFramePr>
          <p:cNvPr id="5" name="表格 4"/>
          <p:cNvGraphicFramePr>
            <a:graphicFrameLocks noGrp="1"/>
          </p:cNvGraphicFramePr>
          <p:nvPr>
            <p:extLst>
              <p:ext uri="{D42A27DB-BD31-4B8C-83A1-F6EECF244321}">
                <p14:modId xmlns:p14="http://schemas.microsoft.com/office/powerpoint/2010/main" val="694264720"/>
              </p:ext>
            </p:extLst>
          </p:nvPr>
        </p:nvGraphicFramePr>
        <p:xfrm>
          <a:off x="287524" y="1203598"/>
          <a:ext cx="4428492" cy="2592288"/>
        </p:xfrm>
        <a:graphic>
          <a:graphicData uri="http://schemas.openxmlformats.org/drawingml/2006/table">
            <a:tbl>
              <a:tblPr>
                <a:tableStyleId>{5C22544A-7EE6-4342-B048-85BDC9FD1C3A}</a:tableStyleId>
              </a:tblPr>
              <a:tblGrid>
                <a:gridCol w="2571932">
                  <a:extLst>
                    <a:ext uri="{9D8B030D-6E8A-4147-A177-3AD203B41FA5}">
                      <a16:colId xmlns="" xmlns:a16="http://schemas.microsoft.com/office/drawing/2014/main" val="20000"/>
                    </a:ext>
                  </a:extLst>
                </a:gridCol>
                <a:gridCol w="1856560">
                  <a:extLst>
                    <a:ext uri="{9D8B030D-6E8A-4147-A177-3AD203B41FA5}">
                      <a16:colId xmlns="" xmlns:a16="http://schemas.microsoft.com/office/drawing/2014/main" val="20001"/>
                    </a:ext>
                  </a:extLst>
                </a:gridCol>
              </a:tblGrid>
              <a:tr h="518457">
                <a:tc>
                  <a:txBody>
                    <a:bodyPr/>
                    <a:lstStyle/>
                    <a:p>
                      <a:pPr algn="ctr" fontAlgn="ctr"/>
                      <a:r>
                        <a:rPr lang="zh-CN" altLang="en-US" sz="1200" b="1" u="none" strike="noStrike" dirty="0">
                          <a:solidFill>
                            <a:srgbClr val="FF0000"/>
                          </a:solidFill>
                          <a:effectLst/>
                          <a:latin typeface="微软雅黑" pitchFamily="34" charset="-122"/>
                          <a:ea typeface="微软雅黑" pitchFamily="34" charset="-122"/>
                        </a:rPr>
                        <a:t>不属于直接费用</a:t>
                      </a:r>
                      <a:endParaRPr lang="zh-CN" altLang="en-US" sz="1200" b="1" i="0" u="none" strike="noStrike" dirty="0">
                        <a:solidFill>
                          <a:srgbClr val="FF0000"/>
                        </a:solidFill>
                        <a:effectLst/>
                        <a:latin typeface="微软雅黑" pitchFamily="34" charset="-122"/>
                        <a:ea typeface="微软雅黑" pitchFamily="34" charset="-122"/>
                      </a:endParaRPr>
                    </a:p>
                  </a:txBody>
                  <a:tcPr marL="7620" marR="7620" marT="7620" marB="0" anchor="ctr"/>
                </a:tc>
                <a:tc>
                  <a:txBody>
                    <a:bodyPr/>
                    <a:lstStyle/>
                    <a:p>
                      <a:pPr algn="ctr" fontAlgn="ctr"/>
                      <a:r>
                        <a:rPr lang="zh-CN" altLang="en-US" sz="1200" b="1" u="none" strike="noStrike" dirty="0">
                          <a:solidFill>
                            <a:srgbClr val="FF0000"/>
                          </a:solidFill>
                          <a:effectLst/>
                          <a:latin typeface="微软雅黑" pitchFamily="34" charset="-122"/>
                          <a:ea typeface="微软雅黑" pitchFamily="34" charset="-122"/>
                        </a:rPr>
                        <a:t>间接费用支出课题</a:t>
                      </a:r>
                      <a:endParaRPr lang="zh-CN" altLang="en-US" sz="1200" b="1" i="0" u="none" strike="noStrike" dirty="0">
                        <a:solidFill>
                          <a:srgbClr val="FF0000"/>
                        </a:solidFill>
                        <a:effectLst/>
                        <a:latin typeface="微软雅黑" pitchFamily="34" charset="-122"/>
                        <a:ea typeface="微软雅黑" pitchFamily="34" charset="-122"/>
                      </a:endParaRPr>
                    </a:p>
                  </a:txBody>
                  <a:tcPr marL="7620" marR="7620" marT="7620" marB="0" anchor="ctr"/>
                </a:tc>
                <a:extLst>
                  <a:ext uri="{0D108BD9-81ED-4DB2-BD59-A6C34878D82A}">
                    <a16:rowId xmlns="" xmlns:a16="http://schemas.microsoft.com/office/drawing/2014/main" val="10000"/>
                  </a:ext>
                </a:extLst>
              </a:tr>
              <a:tr h="259229">
                <a:tc>
                  <a:txBody>
                    <a:bodyPr/>
                    <a:lstStyle/>
                    <a:p>
                      <a:pPr algn="ctr" fontAlgn="ctr"/>
                      <a:r>
                        <a:rPr lang="zh-CN" altLang="en-US" sz="1100" b="1" u="none" strike="noStrike" dirty="0">
                          <a:effectLst/>
                          <a:latin typeface="微软雅黑" pitchFamily="34" charset="-122"/>
                          <a:ea typeface="微软雅黑" pitchFamily="34" charset="-122"/>
                        </a:rPr>
                        <a:t>电脑</a:t>
                      </a:r>
                      <a:r>
                        <a:rPr lang="en-US" altLang="zh-CN" sz="1100" b="1" u="none" strike="noStrike" dirty="0">
                          <a:effectLst/>
                          <a:latin typeface="微软雅黑" pitchFamily="34" charset="-122"/>
                          <a:ea typeface="微软雅黑" pitchFamily="34" charset="-122"/>
                        </a:rPr>
                        <a:t>/</a:t>
                      </a:r>
                      <a:r>
                        <a:rPr lang="zh-CN" altLang="en-US" sz="1100" b="1" u="none" strike="noStrike" dirty="0">
                          <a:effectLst/>
                          <a:latin typeface="微软雅黑" pitchFamily="34" charset="-122"/>
                          <a:ea typeface="微软雅黑" pitchFamily="34" charset="-122"/>
                        </a:rPr>
                        <a:t>打印机等办公通用设备</a:t>
                      </a:r>
                      <a:endParaRPr lang="zh-CN" altLang="en-US" sz="1100" b="1" i="0" u="none" strike="noStrike" dirty="0">
                        <a:solidFill>
                          <a:srgbClr val="000000"/>
                        </a:solidFill>
                        <a:effectLst/>
                        <a:latin typeface="微软雅黑" pitchFamily="34" charset="-122"/>
                        <a:ea typeface="微软雅黑" pitchFamily="34" charset="-122"/>
                      </a:endParaRPr>
                    </a:p>
                  </a:txBody>
                  <a:tcPr marL="7620" marR="7620" marT="7620" marB="0" anchor="ctr"/>
                </a:tc>
                <a:tc rowSpan="7">
                  <a:txBody>
                    <a:bodyPr/>
                    <a:lstStyle/>
                    <a:p>
                      <a:pPr algn="ctr" fontAlgn="ctr"/>
                      <a:r>
                        <a:rPr lang="zh-CN" altLang="en-US" sz="1100" b="1" u="none" strike="noStrike" dirty="0">
                          <a:effectLst/>
                          <a:latin typeface="微软雅黑" pitchFamily="34" charset="-122"/>
                          <a:ea typeface="微软雅黑" pitchFamily="34" charset="-122"/>
                        </a:rPr>
                        <a:t>应从横向课题或</a:t>
                      </a:r>
                      <a:r>
                        <a:rPr lang="en-US" altLang="zh-CN" sz="1100" b="1" u="none" strike="noStrike" dirty="0">
                          <a:effectLst/>
                          <a:latin typeface="微软雅黑" pitchFamily="34" charset="-122"/>
                          <a:ea typeface="微软雅黑" pitchFamily="34" charset="-122"/>
                        </a:rPr>
                        <a:t>E44JJ</a:t>
                      </a:r>
                      <a:r>
                        <a:rPr lang="zh-CN" altLang="en-US" sz="1100" b="1" u="none" strike="noStrike" dirty="0">
                          <a:effectLst/>
                          <a:latin typeface="微软雅黑" pitchFamily="34" charset="-122"/>
                          <a:ea typeface="微软雅黑" pitchFamily="34" charset="-122"/>
                        </a:rPr>
                        <a:t>列支</a:t>
                      </a:r>
                      <a:endParaRPr lang="zh-CN" altLang="en-US" sz="1100" b="1" i="0" u="none" strike="noStrike" dirty="0">
                        <a:solidFill>
                          <a:srgbClr val="000000"/>
                        </a:solidFill>
                        <a:effectLst/>
                        <a:latin typeface="微软雅黑" pitchFamily="34" charset="-122"/>
                        <a:ea typeface="微软雅黑" pitchFamily="34" charset="-122"/>
                      </a:endParaRPr>
                    </a:p>
                  </a:txBody>
                  <a:tcPr marL="7620" marR="7620" marT="7620" marB="0" anchor="ctr"/>
                </a:tc>
                <a:extLst>
                  <a:ext uri="{0D108BD9-81ED-4DB2-BD59-A6C34878D82A}">
                    <a16:rowId xmlns="" xmlns:a16="http://schemas.microsoft.com/office/drawing/2014/main" val="10001"/>
                  </a:ext>
                </a:extLst>
              </a:tr>
              <a:tr h="518457">
                <a:tc>
                  <a:txBody>
                    <a:bodyPr/>
                    <a:lstStyle/>
                    <a:p>
                      <a:pPr algn="ctr" fontAlgn="ctr"/>
                      <a:r>
                        <a:rPr lang="zh-CN" altLang="en-US" sz="1100" b="1" u="none" strike="noStrike" dirty="0">
                          <a:effectLst/>
                          <a:latin typeface="微软雅黑" pitchFamily="34" charset="-122"/>
                          <a:ea typeface="微软雅黑" pitchFamily="34" charset="-122"/>
                        </a:rPr>
                        <a:t>办公用品、计算机配件等通用耗材</a:t>
                      </a:r>
                      <a:endParaRPr lang="zh-CN" altLang="en-US" sz="1100" b="1" i="0" u="none" strike="noStrike" dirty="0">
                        <a:solidFill>
                          <a:srgbClr val="000000"/>
                        </a:solidFill>
                        <a:effectLst/>
                        <a:latin typeface="微软雅黑" pitchFamily="34" charset="-122"/>
                        <a:ea typeface="微软雅黑" pitchFamily="34" charset="-122"/>
                      </a:endParaRPr>
                    </a:p>
                  </a:txBody>
                  <a:tcPr marL="7620" marR="7620" marT="7620" marB="0" anchor="ctr"/>
                </a:tc>
                <a:tc vMerge="1">
                  <a:txBody>
                    <a:bodyPr/>
                    <a:lstStyle/>
                    <a:p>
                      <a:endParaRPr lang="zh-CN" altLang="en-US"/>
                    </a:p>
                  </a:txBody>
                  <a:tcPr/>
                </a:tc>
                <a:extLst>
                  <a:ext uri="{0D108BD9-81ED-4DB2-BD59-A6C34878D82A}">
                    <a16:rowId xmlns="" xmlns:a16="http://schemas.microsoft.com/office/drawing/2014/main" val="10002"/>
                  </a:ext>
                </a:extLst>
              </a:tr>
              <a:tr h="259229">
                <a:tc>
                  <a:txBody>
                    <a:bodyPr/>
                    <a:lstStyle/>
                    <a:p>
                      <a:pPr algn="ctr" fontAlgn="ctr"/>
                      <a:r>
                        <a:rPr lang="zh-CN" altLang="en-US" sz="1100" b="1" u="none" strike="noStrike" dirty="0">
                          <a:effectLst/>
                          <a:latin typeface="微软雅黑" pitchFamily="34" charset="-122"/>
                          <a:ea typeface="微软雅黑" pitchFamily="34" charset="-122"/>
                        </a:rPr>
                        <a:t>电话费</a:t>
                      </a:r>
                      <a:endParaRPr lang="zh-CN" altLang="en-US" sz="1100" b="1" i="0" u="none" strike="noStrike" dirty="0">
                        <a:solidFill>
                          <a:srgbClr val="000000"/>
                        </a:solidFill>
                        <a:effectLst/>
                        <a:latin typeface="微软雅黑" pitchFamily="34" charset="-122"/>
                        <a:ea typeface="微软雅黑" pitchFamily="34" charset="-122"/>
                      </a:endParaRPr>
                    </a:p>
                  </a:txBody>
                  <a:tcPr marL="7620" marR="7620" marT="7620" marB="0" anchor="ctr"/>
                </a:tc>
                <a:tc vMerge="1">
                  <a:txBody>
                    <a:bodyPr/>
                    <a:lstStyle/>
                    <a:p>
                      <a:endParaRPr lang="zh-CN" altLang="en-US"/>
                    </a:p>
                  </a:txBody>
                  <a:tcPr/>
                </a:tc>
                <a:extLst>
                  <a:ext uri="{0D108BD9-81ED-4DB2-BD59-A6C34878D82A}">
                    <a16:rowId xmlns="" xmlns:a16="http://schemas.microsoft.com/office/drawing/2014/main" val="10003"/>
                  </a:ext>
                </a:extLst>
              </a:tr>
              <a:tr h="259229">
                <a:tc>
                  <a:txBody>
                    <a:bodyPr/>
                    <a:lstStyle/>
                    <a:p>
                      <a:pPr algn="ctr" fontAlgn="ctr"/>
                      <a:r>
                        <a:rPr lang="zh-CN" altLang="en-US" sz="1100" b="1" u="none" strike="noStrike" dirty="0">
                          <a:effectLst/>
                          <a:latin typeface="微软雅黑" pitchFamily="34" charset="-122"/>
                          <a:ea typeface="微软雅黑" pitchFamily="34" charset="-122"/>
                        </a:rPr>
                        <a:t>网络费</a:t>
                      </a:r>
                      <a:endParaRPr lang="zh-CN" altLang="en-US" sz="1100" b="1" i="0" u="none" strike="noStrike" dirty="0">
                        <a:solidFill>
                          <a:srgbClr val="000000"/>
                        </a:solidFill>
                        <a:effectLst/>
                        <a:latin typeface="微软雅黑" pitchFamily="34" charset="-122"/>
                        <a:ea typeface="微软雅黑" pitchFamily="34" charset="-122"/>
                      </a:endParaRPr>
                    </a:p>
                  </a:txBody>
                  <a:tcPr marL="7620" marR="7620" marT="7620" marB="0" anchor="ctr"/>
                </a:tc>
                <a:tc vMerge="1">
                  <a:txBody>
                    <a:bodyPr/>
                    <a:lstStyle/>
                    <a:p>
                      <a:endParaRPr lang="zh-CN" altLang="en-US"/>
                    </a:p>
                  </a:txBody>
                  <a:tcPr/>
                </a:tc>
                <a:extLst>
                  <a:ext uri="{0D108BD9-81ED-4DB2-BD59-A6C34878D82A}">
                    <a16:rowId xmlns="" xmlns:a16="http://schemas.microsoft.com/office/drawing/2014/main" val="10004"/>
                  </a:ext>
                </a:extLst>
              </a:tr>
              <a:tr h="259229">
                <a:tc>
                  <a:txBody>
                    <a:bodyPr/>
                    <a:lstStyle/>
                    <a:p>
                      <a:pPr algn="ctr" fontAlgn="ctr"/>
                      <a:r>
                        <a:rPr lang="zh-CN" altLang="en-US" sz="1100" b="1" u="none" strike="noStrike" dirty="0">
                          <a:effectLst/>
                          <a:latin typeface="微软雅黑" pitchFamily="34" charset="-122"/>
                          <a:ea typeface="微软雅黑" pitchFamily="34" charset="-122"/>
                        </a:rPr>
                        <a:t>维修费（设备及房屋）</a:t>
                      </a:r>
                      <a:endParaRPr lang="zh-CN" altLang="en-US" sz="1100" b="1" i="0" u="none" strike="noStrike" dirty="0">
                        <a:solidFill>
                          <a:srgbClr val="000000"/>
                        </a:solidFill>
                        <a:effectLst/>
                        <a:latin typeface="微软雅黑" pitchFamily="34" charset="-122"/>
                        <a:ea typeface="微软雅黑" pitchFamily="34" charset="-122"/>
                      </a:endParaRPr>
                    </a:p>
                  </a:txBody>
                  <a:tcPr marL="7620" marR="7620" marT="7620" marB="0" anchor="ctr"/>
                </a:tc>
                <a:tc vMerge="1">
                  <a:txBody>
                    <a:bodyPr/>
                    <a:lstStyle/>
                    <a:p>
                      <a:endParaRPr lang="zh-CN" altLang="en-US"/>
                    </a:p>
                  </a:txBody>
                  <a:tcPr/>
                </a:tc>
                <a:extLst>
                  <a:ext uri="{0D108BD9-81ED-4DB2-BD59-A6C34878D82A}">
                    <a16:rowId xmlns="" xmlns:a16="http://schemas.microsoft.com/office/drawing/2014/main" val="10005"/>
                  </a:ext>
                </a:extLst>
              </a:tr>
              <a:tr h="259229">
                <a:tc>
                  <a:txBody>
                    <a:bodyPr/>
                    <a:lstStyle/>
                    <a:p>
                      <a:pPr algn="ctr" fontAlgn="ctr"/>
                      <a:r>
                        <a:rPr lang="zh-CN" altLang="en-US" sz="1100" b="1" u="none" strike="noStrike" dirty="0">
                          <a:effectLst/>
                          <a:latin typeface="微软雅黑" pitchFamily="34" charset="-122"/>
                          <a:ea typeface="微软雅黑" pitchFamily="34" charset="-122"/>
                        </a:rPr>
                        <a:t>取暖费</a:t>
                      </a:r>
                      <a:endParaRPr lang="zh-CN" altLang="en-US" sz="1100" b="1" i="0" u="none" strike="noStrike" dirty="0">
                        <a:solidFill>
                          <a:srgbClr val="000000"/>
                        </a:solidFill>
                        <a:effectLst/>
                        <a:latin typeface="微软雅黑" pitchFamily="34" charset="-122"/>
                        <a:ea typeface="微软雅黑" pitchFamily="34" charset="-122"/>
                      </a:endParaRPr>
                    </a:p>
                  </a:txBody>
                  <a:tcPr marL="7620" marR="7620" marT="7620" marB="0" anchor="ctr"/>
                </a:tc>
                <a:tc vMerge="1">
                  <a:txBody>
                    <a:bodyPr/>
                    <a:lstStyle/>
                    <a:p>
                      <a:endParaRPr lang="zh-CN" altLang="en-US"/>
                    </a:p>
                  </a:txBody>
                  <a:tcPr/>
                </a:tc>
                <a:extLst>
                  <a:ext uri="{0D108BD9-81ED-4DB2-BD59-A6C34878D82A}">
                    <a16:rowId xmlns="" xmlns:a16="http://schemas.microsoft.com/office/drawing/2014/main" val="10006"/>
                  </a:ext>
                </a:extLst>
              </a:tr>
              <a:tr h="259229">
                <a:tc>
                  <a:txBody>
                    <a:bodyPr/>
                    <a:lstStyle/>
                    <a:p>
                      <a:pPr algn="ctr" fontAlgn="ctr"/>
                      <a:r>
                        <a:rPr lang="zh-CN" altLang="en-US" sz="1100" b="1" u="none" strike="noStrike" dirty="0">
                          <a:effectLst/>
                          <a:latin typeface="微软雅黑" pitchFamily="34" charset="-122"/>
                          <a:ea typeface="微软雅黑" pitchFamily="34" charset="-122"/>
                        </a:rPr>
                        <a:t>论文润色</a:t>
                      </a:r>
                      <a:r>
                        <a:rPr lang="en-US" altLang="zh-CN" sz="1100" b="1" u="none" strike="noStrike" dirty="0">
                          <a:effectLst/>
                          <a:latin typeface="微软雅黑" pitchFamily="34" charset="-122"/>
                          <a:ea typeface="微软雅黑" pitchFamily="34" charset="-122"/>
                        </a:rPr>
                        <a:t>/</a:t>
                      </a:r>
                      <a:r>
                        <a:rPr lang="zh-CN" altLang="en-US" sz="1100" b="1" u="none" strike="noStrike" dirty="0">
                          <a:effectLst/>
                          <a:latin typeface="微软雅黑" pitchFamily="34" charset="-122"/>
                          <a:ea typeface="微软雅黑" pitchFamily="34" charset="-122"/>
                        </a:rPr>
                        <a:t>修改</a:t>
                      </a:r>
                      <a:r>
                        <a:rPr lang="en-US" altLang="zh-CN" sz="1100" b="1" u="none" strike="noStrike" dirty="0">
                          <a:effectLst/>
                          <a:latin typeface="微软雅黑" pitchFamily="34" charset="-122"/>
                          <a:ea typeface="微软雅黑" pitchFamily="34" charset="-122"/>
                        </a:rPr>
                        <a:t>/</a:t>
                      </a:r>
                      <a:r>
                        <a:rPr lang="zh-CN" altLang="en-US" sz="1100" b="1" u="none" strike="noStrike" dirty="0">
                          <a:effectLst/>
                          <a:latin typeface="微软雅黑" pitchFamily="34" charset="-122"/>
                          <a:ea typeface="微软雅黑" pitchFamily="34" charset="-122"/>
                        </a:rPr>
                        <a:t>翻译费</a:t>
                      </a:r>
                      <a:endParaRPr lang="zh-CN" altLang="en-US" sz="1100" b="1" i="0" u="none" strike="noStrike" dirty="0">
                        <a:solidFill>
                          <a:srgbClr val="000000"/>
                        </a:solidFill>
                        <a:effectLst/>
                        <a:latin typeface="微软雅黑" pitchFamily="34" charset="-122"/>
                        <a:ea typeface="微软雅黑" pitchFamily="34" charset="-122"/>
                      </a:endParaRPr>
                    </a:p>
                  </a:txBody>
                  <a:tcPr marL="7620" marR="7620" marT="7620" marB="0" anchor="ctr"/>
                </a:tc>
                <a:tc vMerge="1">
                  <a:txBody>
                    <a:bodyPr/>
                    <a:lstStyle/>
                    <a:p>
                      <a:endParaRPr lang="zh-CN" altLang="en-US"/>
                    </a:p>
                  </a:txBody>
                  <a:tcPr/>
                </a:tc>
                <a:extLst>
                  <a:ext uri="{0D108BD9-81ED-4DB2-BD59-A6C34878D82A}">
                    <a16:rowId xmlns="" xmlns:a16="http://schemas.microsoft.com/office/drawing/2014/main" val="10007"/>
                  </a:ext>
                </a:extLst>
              </a:tr>
            </a:tbl>
          </a:graphicData>
        </a:graphic>
      </p:graphicFrame>
      <p:graphicFrame>
        <p:nvGraphicFramePr>
          <p:cNvPr id="6" name="表格 5"/>
          <p:cNvGraphicFramePr>
            <a:graphicFrameLocks noGrp="1"/>
          </p:cNvGraphicFramePr>
          <p:nvPr>
            <p:extLst>
              <p:ext uri="{D42A27DB-BD31-4B8C-83A1-F6EECF244321}">
                <p14:modId xmlns:p14="http://schemas.microsoft.com/office/powerpoint/2010/main" val="623513326"/>
              </p:ext>
            </p:extLst>
          </p:nvPr>
        </p:nvGraphicFramePr>
        <p:xfrm>
          <a:off x="287524" y="3939902"/>
          <a:ext cx="4428492" cy="1038168"/>
        </p:xfrm>
        <a:graphic>
          <a:graphicData uri="http://schemas.openxmlformats.org/drawingml/2006/table">
            <a:tbl>
              <a:tblPr>
                <a:tableStyleId>{5C22544A-7EE6-4342-B048-85BDC9FD1C3A}</a:tableStyleId>
              </a:tblPr>
              <a:tblGrid>
                <a:gridCol w="2571932">
                  <a:extLst>
                    <a:ext uri="{9D8B030D-6E8A-4147-A177-3AD203B41FA5}">
                      <a16:colId xmlns="" xmlns:a16="http://schemas.microsoft.com/office/drawing/2014/main" val="20000"/>
                    </a:ext>
                  </a:extLst>
                </a:gridCol>
                <a:gridCol w="1856560">
                  <a:extLst>
                    <a:ext uri="{9D8B030D-6E8A-4147-A177-3AD203B41FA5}">
                      <a16:colId xmlns="" xmlns:a16="http://schemas.microsoft.com/office/drawing/2014/main" val="20001"/>
                    </a:ext>
                  </a:extLst>
                </a:gridCol>
              </a:tblGrid>
              <a:tr h="321160">
                <a:tc>
                  <a:txBody>
                    <a:bodyPr/>
                    <a:lstStyle/>
                    <a:p>
                      <a:pPr algn="ctr" fontAlgn="ctr"/>
                      <a:r>
                        <a:rPr lang="zh-CN" altLang="en-US" sz="1100" b="1" u="none" strike="noStrike" dirty="0">
                          <a:solidFill>
                            <a:srgbClr val="FF0000"/>
                          </a:solidFill>
                          <a:effectLst/>
                          <a:latin typeface="微软雅黑" pitchFamily="34" charset="-122"/>
                          <a:ea typeface="微软雅黑" pitchFamily="34" charset="-122"/>
                        </a:rPr>
                        <a:t>直接费用但不相关</a:t>
                      </a:r>
                      <a:endParaRPr lang="zh-CN" altLang="en-US" sz="1100" b="1" i="0" u="none" strike="noStrike" dirty="0">
                        <a:solidFill>
                          <a:srgbClr val="FF0000"/>
                        </a:solidFill>
                        <a:effectLst/>
                        <a:latin typeface="微软雅黑" pitchFamily="34" charset="-122"/>
                        <a:ea typeface="微软雅黑" pitchFamily="34" charset="-122"/>
                      </a:endParaRPr>
                    </a:p>
                  </a:txBody>
                  <a:tcPr marL="7620" marR="7620" marT="7620" marB="0" anchor="ctr"/>
                </a:tc>
                <a:tc>
                  <a:txBody>
                    <a:bodyPr/>
                    <a:lstStyle/>
                    <a:p>
                      <a:pPr algn="ctr" fontAlgn="ctr"/>
                      <a:r>
                        <a:rPr lang="zh-CN" altLang="en-US" sz="1100" b="1" u="none" strike="noStrike" dirty="0">
                          <a:solidFill>
                            <a:srgbClr val="FF0000"/>
                          </a:solidFill>
                          <a:effectLst/>
                          <a:latin typeface="微软雅黑" pitchFamily="34" charset="-122"/>
                          <a:ea typeface="微软雅黑" pitchFamily="34" charset="-122"/>
                        </a:rPr>
                        <a:t>结余经费支出课题</a:t>
                      </a:r>
                      <a:endParaRPr lang="zh-CN" altLang="en-US" sz="1100" b="1" i="0" u="none" strike="noStrike" dirty="0">
                        <a:solidFill>
                          <a:srgbClr val="FF0000"/>
                        </a:solidFill>
                        <a:effectLst/>
                        <a:latin typeface="微软雅黑" pitchFamily="34" charset="-122"/>
                        <a:ea typeface="微软雅黑" pitchFamily="34" charset="-122"/>
                      </a:endParaRPr>
                    </a:p>
                  </a:txBody>
                  <a:tcPr marL="7620" marR="7620" marT="7620" marB="0" anchor="ctr"/>
                </a:tc>
                <a:extLst>
                  <a:ext uri="{0D108BD9-81ED-4DB2-BD59-A6C34878D82A}">
                    <a16:rowId xmlns="" xmlns:a16="http://schemas.microsoft.com/office/drawing/2014/main" val="10000"/>
                  </a:ext>
                </a:extLst>
              </a:tr>
              <a:tr h="358504">
                <a:tc>
                  <a:txBody>
                    <a:bodyPr/>
                    <a:lstStyle/>
                    <a:p>
                      <a:pPr algn="ctr" fontAlgn="ctr"/>
                      <a:r>
                        <a:rPr lang="zh-CN" altLang="en-US" sz="1100" b="1" u="none" strike="noStrike" dirty="0">
                          <a:effectLst/>
                          <a:latin typeface="微软雅黑" pitchFamily="34" charset="-122"/>
                          <a:ea typeface="微软雅黑" pitchFamily="34" charset="-122"/>
                        </a:rPr>
                        <a:t>执行期外或预算外的直接费用支出</a:t>
                      </a:r>
                      <a:endParaRPr lang="zh-CN" altLang="en-US" sz="1100" b="1" i="0" u="none" strike="noStrike" dirty="0">
                        <a:solidFill>
                          <a:srgbClr val="000000"/>
                        </a:solidFill>
                        <a:effectLst/>
                        <a:latin typeface="微软雅黑" pitchFamily="34" charset="-122"/>
                        <a:ea typeface="微软雅黑" pitchFamily="34" charset="-122"/>
                      </a:endParaRPr>
                    </a:p>
                  </a:txBody>
                  <a:tcPr marL="7620" marR="7620" marT="7620" marB="0" anchor="ctr"/>
                </a:tc>
                <a:tc rowSpan="2">
                  <a:txBody>
                    <a:bodyPr/>
                    <a:lstStyle/>
                    <a:p>
                      <a:pPr algn="ctr" fontAlgn="ctr"/>
                      <a:r>
                        <a:rPr lang="zh-CN" altLang="en-US" sz="1100" b="1" u="none" strike="noStrike" dirty="0">
                          <a:effectLst/>
                          <a:latin typeface="微软雅黑" pitchFamily="34" charset="-122"/>
                          <a:ea typeface="微软雅黑" pitchFamily="34" charset="-122"/>
                        </a:rPr>
                        <a:t>应从</a:t>
                      </a:r>
                      <a:r>
                        <a:rPr lang="en-US" sz="1100" b="1" u="none" strike="noStrike" dirty="0">
                          <a:effectLst/>
                          <a:latin typeface="微软雅黑" pitchFamily="34" charset="-122"/>
                          <a:ea typeface="微软雅黑" pitchFamily="34" charset="-122"/>
                        </a:rPr>
                        <a:t>Y74JY</a:t>
                      </a:r>
                      <a:r>
                        <a:rPr lang="zh-CN" altLang="en-US" sz="1100" b="1" u="none" strike="noStrike" dirty="0">
                          <a:effectLst/>
                          <a:latin typeface="微软雅黑" pitchFamily="34" charset="-122"/>
                          <a:ea typeface="微软雅黑" pitchFamily="34" charset="-122"/>
                        </a:rPr>
                        <a:t>列支</a:t>
                      </a:r>
                      <a:endParaRPr lang="zh-CN" altLang="en-US" sz="1100" b="1" i="0" u="none" strike="noStrike" dirty="0">
                        <a:solidFill>
                          <a:srgbClr val="000000"/>
                        </a:solidFill>
                        <a:effectLst/>
                        <a:latin typeface="微软雅黑" pitchFamily="34" charset="-122"/>
                        <a:ea typeface="微软雅黑" pitchFamily="34" charset="-122"/>
                      </a:endParaRPr>
                    </a:p>
                  </a:txBody>
                  <a:tcPr marL="7620" marR="7620" marT="7620" marB="0" anchor="ctr"/>
                </a:tc>
                <a:extLst>
                  <a:ext uri="{0D108BD9-81ED-4DB2-BD59-A6C34878D82A}">
                    <a16:rowId xmlns="" xmlns:a16="http://schemas.microsoft.com/office/drawing/2014/main" val="10001"/>
                  </a:ext>
                </a:extLst>
              </a:tr>
              <a:tr h="358504">
                <a:tc>
                  <a:txBody>
                    <a:bodyPr/>
                    <a:lstStyle/>
                    <a:p>
                      <a:pPr algn="ctr" fontAlgn="ctr"/>
                      <a:r>
                        <a:rPr lang="zh-CN" altLang="en-US" sz="1100" b="1" u="none" strike="noStrike" dirty="0">
                          <a:effectLst/>
                          <a:latin typeface="微软雅黑" pitchFamily="34" charset="-122"/>
                          <a:ea typeface="微软雅黑" pitchFamily="34" charset="-122"/>
                        </a:rPr>
                        <a:t>非原项目资助的论文版面、专利申请费及维护费</a:t>
                      </a:r>
                      <a:endParaRPr lang="zh-CN" altLang="en-US" sz="1100" b="1" i="0" u="none" strike="noStrike" dirty="0">
                        <a:solidFill>
                          <a:srgbClr val="000000"/>
                        </a:solidFill>
                        <a:effectLst/>
                        <a:latin typeface="微软雅黑" pitchFamily="34" charset="-122"/>
                        <a:ea typeface="微软雅黑" pitchFamily="34" charset="-122"/>
                      </a:endParaRPr>
                    </a:p>
                  </a:txBody>
                  <a:tcPr marL="7620" marR="7620" marT="7620" marB="0" anchor="ctr"/>
                </a:tc>
                <a:tc vMerge="1">
                  <a:txBody>
                    <a:bodyPr/>
                    <a:lstStyle/>
                    <a:p>
                      <a:endParaRPr lang="zh-CN" altLang="en-US"/>
                    </a:p>
                  </a:txBody>
                  <a:tcPr/>
                </a:tc>
                <a:extLst>
                  <a:ext uri="{0D108BD9-81ED-4DB2-BD59-A6C34878D82A}">
                    <a16:rowId xmlns="" xmlns:a16="http://schemas.microsoft.com/office/drawing/2014/main" val="10002"/>
                  </a:ext>
                </a:extLst>
              </a:tr>
            </a:tbl>
          </a:graphicData>
        </a:graphic>
      </p:graphicFrame>
      <p:graphicFrame>
        <p:nvGraphicFramePr>
          <p:cNvPr id="7" name="表格 6"/>
          <p:cNvGraphicFramePr>
            <a:graphicFrameLocks noGrp="1"/>
          </p:cNvGraphicFramePr>
          <p:nvPr>
            <p:extLst>
              <p:ext uri="{D42A27DB-BD31-4B8C-83A1-F6EECF244321}">
                <p14:modId xmlns:p14="http://schemas.microsoft.com/office/powerpoint/2010/main" val="1934079487"/>
              </p:ext>
            </p:extLst>
          </p:nvPr>
        </p:nvGraphicFramePr>
        <p:xfrm>
          <a:off x="4824028" y="1203598"/>
          <a:ext cx="3996444" cy="2592286"/>
        </p:xfrm>
        <a:graphic>
          <a:graphicData uri="http://schemas.openxmlformats.org/drawingml/2006/table">
            <a:tbl>
              <a:tblPr>
                <a:tableStyleId>{5C22544A-7EE6-4342-B048-85BDC9FD1C3A}</a:tableStyleId>
              </a:tblPr>
              <a:tblGrid>
                <a:gridCol w="2321012">
                  <a:extLst>
                    <a:ext uri="{9D8B030D-6E8A-4147-A177-3AD203B41FA5}">
                      <a16:colId xmlns="" xmlns:a16="http://schemas.microsoft.com/office/drawing/2014/main" val="20000"/>
                    </a:ext>
                  </a:extLst>
                </a:gridCol>
                <a:gridCol w="1675432">
                  <a:extLst>
                    <a:ext uri="{9D8B030D-6E8A-4147-A177-3AD203B41FA5}">
                      <a16:colId xmlns="" xmlns:a16="http://schemas.microsoft.com/office/drawing/2014/main" val="20001"/>
                    </a:ext>
                  </a:extLst>
                </a:gridCol>
              </a:tblGrid>
              <a:tr h="347420">
                <a:tc>
                  <a:txBody>
                    <a:bodyPr/>
                    <a:lstStyle/>
                    <a:p>
                      <a:pPr algn="ctr" fontAlgn="ctr"/>
                      <a:r>
                        <a:rPr lang="zh-CN" altLang="en-US" sz="1200" b="1" u="none" strike="noStrike" dirty="0">
                          <a:solidFill>
                            <a:srgbClr val="FF0000"/>
                          </a:solidFill>
                          <a:effectLst/>
                          <a:latin typeface="微软雅黑" pitchFamily="34" charset="-122"/>
                          <a:ea typeface="微软雅黑" pitchFamily="34" charset="-122"/>
                        </a:rPr>
                        <a:t>间接、结余均不能列支</a:t>
                      </a:r>
                      <a:endParaRPr lang="zh-CN" altLang="en-US" sz="1200" b="1" i="0" u="none" strike="noStrike" dirty="0">
                        <a:solidFill>
                          <a:srgbClr val="FF0000"/>
                        </a:solidFill>
                        <a:effectLst/>
                        <a:latin typeface="微软雅黑" pitchFamily="34" charset="-122"/>
                        <a:ea typeface="微软雅黑" pitchFamily="34" charset="-122"/>
                      </a:endParaRPr>
                    </a:p>
                  </a:txBody>
                  <a:tcPr marL="7620" marR="7620" marT="7620" marB="0" anchor="ctr"/>
                </a:tc>
                <a:tc>
                  <a:txBody>
                    <a:bodyPr/>
                    <a:lstStyle/>
                    <a:p>
                      <a:pPr algn="ctr" fontAlgn="ctr"/>
                      <a:r>
                        <a:rPr lang="zh-CN" altLang="en-US" sz="1200" b="1" u="none" strike="noStrike" dirty="0">
                          <a:solidFill>
                            <a:srgbClr val="FF0000"/>
                          </a:solidFill>
                          <a:effectLst/>
                          <a:latin typeface="微软雅黑" pitchFamily="34" charset="-122"/>
                          <a:ea typeface="微软雅黑" pitchFamily="34" charset="-122"/>
                        </a:rPr>
                        <a:t>支出课题</a:t>
                      </a:r>
                      <a:endParaRPr lang="zh-CN" altLang="en-US" sz="1200" b="1" i="0" u="none" strike="noStrike" dirty="0">
                        <a:solidFill>
                          <a:srgbClr val="FF0000"/>
                        </a:solidFill>
                        <a:effectLst/>
                        <a:latin typeface="微软雅黑" pitchFamily="34" charset="-122"/>
                        <a:ea typeface="微软雅黑" pitchFamily="34" charset="-122"/>
                      </a:endParaRPr>
                    </a:p>
                  </a:txBody>
                  <a:tcPr marL="7620" marR="7620" marT="7620" marB="0" anchor="ctr"/>
                </a:tc>
                <a:extLst>
                  <a:ext uri="{0D108BD9-81ED-4DB2-BD59-A6C34878D82A}">
                    <a16:rowId xmlns="" xmlns:a16="http://schemas.microsoft.com/office/drawing/2014/main" val="10000"/>
                  </a:ext>
                </a:extLst>
              </a:tr>
              <a:tr h="320695">
                <a:tc>
                  <a:txBody>
                    <a:bodyPr/>
                    <a:lstStyle/>
                    <a:p>
                      <a:pPr algn="ctr" fontAlgn="ctr"/>
                      <a:r>
                        <a:rPr lang="zh-CN" altLang="en-US" sz="1100" b="1" u="none" strike="noStrike">
                          <a:effectLst/>
                          <a:latin typeface="微软雅黑" pitchFamily="34" charset="-122"/>
                          <a:ea typeface="微软雅黑" pitchFamily="34" charset="-122"/>
                        </a:rPr>
                        <a:t>学会会费</a:t>
                      </a:r>
                      <a:endParaRPr lang="zh-CN" altLang="en-US" sz="1100" b="1" i="0" u="none" strike="noStrike">
                        <a:solidFill>
                          <a:srgbClr val="000000"/>
                        </a:solidFill>
                        <a:effectLst/>
                        <a:latin typeface="微软雅黑" pitchFamily="34" charset="-122"/>
                        <a:ea typeface="微软雅黑" pitchFamily="34" charset="-122"/>
                      </a:endParaRPr>
                    </a:p>
                  </a:txBody>
                  <a:tcPr marL="7620" marR="7620" marT="7620" marB="0" anchor="ctr"/>
                </a:tc>
                <a:tc rowSpan="6">
                  <a:txBody>
                    <a:bodyPr/>
                    <a:lstStyle/>
                    <a:p>
                      <a:pPr algn="ctr" fontAlgn="ctr"/>
                      <a:r>
                        <a:rPr lang="zh-CN" altLang="en-US" sz="1100" b="1" u="none" strike="noStrike" dirty="0">
                          <a:effectLst/>
                          <a:latin typeface="微软雅黑" pitchFamily="34" charset="-122"/>
                          <a:ea typeface="微软雅黑" pitchFamily="34" charset="-122"/>
                        </a:rPr>
                        <a:t>仅从横向课题（</a:t>
                      </a:r>
                      <a:r>
                        <a:rPr lang="en-US" altLang="zh-CN" sz="1100" b="1" u="none" strike="noStrike" dirty="0">
                          <a:effectLst/>
                          <a:latin typeface="微软雅黑" pitchFamily="34" charset="-122"/>
                          <a:ea typeface="微软雅黑" pitchFamily="34" charset="-122"/>
                        </a:rPr>
                        <a:t>11</a:t>
                      </a:r>
                      <a:r>
                        <a:rPr lang="zh-CN" altLang="en-US" sz="1100" b="1" u="none" strike="noStrike" dirty="0">
                          <a:effectLst/>
                          <a:latin typeface="微软雅黑" pitchFamily="34" charset="-122"/>
                          <a:ea typeface="微软雅黑" pitchFamily="34" charset="-122"/>
                        </a:rPr>
                        <a:t>、</a:t>
                      </a:r>
                      <a:r>
                        <a:rPr lang="en-US" altLang="zh-CN" sz="1100" b="1" u="none" strike="noStrike" dirty="0">
                          <a:effectLst/>
                          <a:latin typeface="微软雅黑" pitchFamily="34" charset="-122"/>
                          <a:ea typeface="微软雅黑" pitchFamily="34" charset="-122"/>
                        </a:rPr>
                        <a:t>H</a:t>
                      </a:r>
                      <a:r>
                        <a:rPr lang="zh-CN" altLang="en-US" sz="1100" b="1" u="none" strike="noStrike" dirty="0">
                          <a:effectLst/>
                          <a:latin typeface="微软雅黑" pitchFamily="34" charset="-122"/>
                          <a:ea typeface="微软雅黑" pitchFamily="34" charset="-122"/>
                        </a:rPr>
                        <a:t>、</a:t>
                      </a:r>
                      <a:r>
                        <a:rPr lang="en-US" altLang="zh-CN" sz="1100" b="1" u="none" strike="noStrike" dirty="0">
                          <a:effectLst/>
                          <a:latin typeface="微软雅黑" pitchFamily="34" charset="-122"/>
                          <a:ea typeface="微软雅黑" pitchFamily="34" charset="-122"/>
                        </a:rPr>
                        <a:t>KH</a:t>
                      </a:r>
                      <a:r>
                        <a:rPr lang="zh-CN" altLang="en-US" sz="1100" b="1" u="none" strike="noStrike" dirty="0">
                          <a:effectLst/>
                          <a:latin typeface="微软雅黑" pitchFamily="34" charset="-122"/>
                          <a:ea typeface="微软雅黑" pitchFamily="34" charset="-122"/>
                        </a:rPr>
                        <a:t>）列支</a:t>
                      </a:r>
                      <a:endParaRPr lang="zh-CN" altLang="en-US" sz="1100" b="1" i="0" u="none" strike="noStrike" dirty="0">
                        <a:solidFill>
                          <a:srgbClr val="000000"/>
                        </a:solidFill>
                        <a:effectLst/>
                        <a:latin typeface="微软雅黑" pitchFamily="34" charset="-122"/>
                        <a:ea typeface="微软雅黑" pitchFamily="34" charset="-122"/>
                      </a:endParaRPr>
                    </a:p>
                  </a:txBody>
                  <a:tcPr marL="7620" marR="7620" marT="7620" marB="0" anchor="ctr"/>
                </a:tc>
                <a:extLst>
                  <a:ext uri="{0D108BD9-81ED-4DB2-BD59-A6C34878D82A}">
                    <a16:rowId xmlns="" xmlns:a16="http://schemas.microsoft.com/office/drawing/2014/main" val="10001"/>
                  </a:ext>
                </a:extLst>
              </a:tr>
              <a:tr h="641391">
                <a:tc>
                  <a:txBody>
                    <a:bodyPr/>
                    <a:lstStyle/>
                    <a:p>
                      <a:pPr algn="ctr" fontAlgn="ctr"/>
                      <a:r>
                        <a:rPr lang="zh-CN" altLang="en-US" sz="1100" b="1" u="none" strike="noStrike" dirty="0">
                          <a:effectLst/>
                          <a:latin typeface="微软雅黑" pitchFamily="34" charset="-122"/>
                          <a:ea typeface="微软雅黑" pitchFamily="34" charset="-122"/>
                        </a:rPr>
                        <a:t>学生论文评阅及答辩费、学生论文打印复印费</a:t>
                      </a:r>
                      <a:endParaRPr lang="zh-CN" altLang="en-US" sz="1100" b="1" i="0" u="none" strike="noStrike" dirty="0">
                        <a:solidFill>
                          <a:srgbClr val="000000"/>
                        </a:solidFill>
                        <a:effectLst/>
                        <a:latin typeface="微软雅黑" pitchFamily="34" charset="-122"/>
                        <a:ea typeface="微软雅黑" pitchFamily="34" charset="-122"/>
                      </a:endParaRPr>
                    </a:p>
                  </a:txBody>
                  <a:tcPr marL="7620" marR="7620" marT="7620" marB="0" anchor="ctr"/>
                </a:tc>
                <a:tc vMerge="1">
                  <a:txBody>
                    <a:bodyPr/>
                    <a:lstStyle/>
                    <a:p>
                      <a:endParaRPr lang="zh-CN" altLang="en-US"/>
                    </a:p>
                  </a:txBody>
                  <a:tcPr/>
                </a:tc>
                <a:extLst>
                  <a:ext uri="{0D108BD9-81ED-4DB2-BD59-A6C34878D82A}">
                    <a16:rowId xmlns="" xmlns:a16="http://schemas.microsoft.com/office/drawing/2014/main" val="10002"/>
                  </a:ext>
                </a:extLst>
              </a:tr>
              <a:tr h="320695">
                <a:tc>
                  <a:txBody>
                    <a:bodyPr/>
                    <a:lstStyle/>
                    <a:p>
                      <a:pPr algn="ctr" fontAlgn="ctr"/>
                      <a:r>
                        <a:rPr lang="zh-CN" altLang="en-US" sz="1100" b="1" u="none" strike="noStrike" dirty="0">
                          <a:effectLst/>
                          <a:latin typeface="微软雅黑" pitchFamily="34" charset="-122"/>
                          <a:ea typeface="微软雅黑" pitchFamily="34" charset="-122"/>
                        </a:rPr>
                        <a:t>周转房房租或公寓房租</a:t>
                      </a:r>
                      <a:endParaRPr lang="zh-CN" altLang="en-US" sz="1100" b="1" i="0" u="none" strike="noStrike" dirty="0">
                        <a:solidFill>
                          <a:srgbClr val="000000"/>
                        </a:solidFill>
                        <a:effectLst/>
                        <a:latin typeface="微软雅黑" pitchFamily="34" charset="-122"/>
                        <a:ea typeface="微软雅黑" pitchFamily="34" charset="-122"/>
                      </a:endParaRPr>
                    </a:p>
                  </a:txBody>
                  <a:tcPr marL="7620" marR="7620" marT="7620" marB="0" anchor="ctr"/>
                </a:tc>
                <a:tc vMerge="1">
                  <a:txBody>
                    <a:bodyPr/>
                    <a:lstStyle/>
                    <a:p>
                      <a:endParaRPr lang="zh-CN" altLang="en-US"/>
                    </a:p>
                  </a:txBody>
                  <a:tcPr/>
                </a:tc>
                <a:extLst>
                  <a:ext uri="{0D108BD9-81ED-4DB2-BD59-A6C34878D82A}">
                    <a16:rowId xmlns="" xmlns:a16="http://schemas.microsoft.com/office/drawing/2014/main" val="10003"/>
                  </a:ext>
                </a:extLst>
              </a:tr>
              <a:tr h="320695">
                <a:tc>
                  <a:txBody>
                    <a:bodyPr/>
                    <a:lstStyle/>
                    <a:p>
                      <a:pPr algn="ctr" fontAlgn="ctr"/>
                      <a:r>
                        <a:rPr lang="zh-CN" altLang="en-US" sz="1100" b="1" u="none" strike="noStrike" dirty="0">
                          <a:effectLst/>
                          <a:latin typeface="微软雅黑" pitchFamily="34" charset="-122"/>
                          <a:ea typeface="微软雅黑" pitchFamily="34" charset="-122"/>
                        </a:rPr>
                        <a:t>参加行业年会、博览会差旅费用</a:t>
                      </a:r>
                      <a:endParaRPr lang="zh-CN" altLang="en-US" sz="1100" b="1" i="0" u="none" strike="noStrike" dirty="0">
                        <a:solidFill>
                          <a:srgbClr val="000000"/>
                        </a:solidFill>
                        <a:effectLst/>
                        <a:latin typeface="微软雅黑" pitchFamily="34" charset="-122"/>
                        <a:ea typeface="微软雅黑" pitchFamily="34" charset="-122"/>
                      </a:endParaRPr>
                    </a:p>
                  </a:txBody>
                  <a:tcPr marL="7620" marR="7620" marT="7620" marB="0" anchor="ctr"/>
                </a:tc>
                <a:tc vMerge="1">
                  <a:txBody>
                    <a:bodyPr/>
                    <a:lstStyle/>
                    <a:p>
                      <a:endParaRPr lang="zh-CN" altLang="en-US"/>
                    </a:p>
                  </a:txBody>
                  <a:tcPr/>
                </a:tc>
                <a:extLst>
                  <a:ext uri="{0D108BD9-81ED-4DB2-BD59-A6C34878D82A}">
                    <a16:rowId xmlns="" xmlns:a16="http://schemas.microsoft.com/office/drawing/2014/main" val="10004"/>
                  </a:ext>
                </a:extLst>
              </a:tr>
              <a:tr h="320695">
                <a:tc>
                  <a:txBody>
                    <a:bodyPr/>
                    <a:lstStyle/>
                    <a:p>
                      <a:pPr algn="ctr" fontAlgn="ctr"/>
                      <a:r>
                        <a:rPr lang="zh-CN" altLang="en-US" sz="1100" b="1" u="none" strike="noStrike" dirty="0">
                          <a:effectLst/>
                          <a:latin typeface="微软雅黑" pitchFamily="34" charset="-122"/>
                          <a:ea typeface="微软雅黑" pitchFamily="34" charset="-122"/>
                        </a:rPr>
                        <a:t>夏令营费用</a:t>
                      </a:r>
                      <a:endParaRPr lang="zh-CN" altLang="en-US" sz="1100" b="1" i="0" u="none" strike="noStrike" dirty="0">
                        <a:solidFill>
                          <a:srgbClr val="000000"/>
                        </a:solidFill>
                        <a:effectLst/>
                        <a:latin typeface="微软雅黑" pitchFamily="34" charset="-122"/>
                        <a:ea typeface="微软雅黑" pitchFamily="34" charset="-122"/>
                      </a:endParaRPr>
                    </a:p>
                  </a:txBody>
                  <a:tcPr marL="7620" marR="7620" marT="7620" marB="0" anchor="ctr"/>
                </a:tc>
                <a:tc vMerge="1">
                  <a:txBody>
                    <a:bodyPr/>
                    <a:lstStyle/>
                    <a:p>
                      <a:endParaRPr lang="zh-CN" altLang="en-US"/>
                    </a:p>
                  </a:txBody>
                  <a:tcPr/>
                </a:tc>
                <a:extLst>
                  <a:ext uri="{0D108BD9-81ED-4DB2-BD59-A6C34878D82A}">
                    <a16:rowId xmlns="" xmlns:a16="http://schemas.microsoft.com/office/drawing/2014/main" val="10005"/>
                  </a:ext>
                </a:extLst>
              </a:tr>
              <a:tr h="320695">
                <a:tc>
                  <a:txBody>
                    <a:bodyPr/>
                    <a:lstStyle/>
                    <a:p>
                      <a:pPr algn="ctr" fontAlgn="ctr"/>
                      <a:r>
                        <a:rPr lang="zh-CN" altLang="en-US" sz="1100" b="1" u="none" strike="noStrike" dirty="0">
                          <a:effectLst/>
                          <a:latin typeface="微软雅黑" pitchFamily="34" charset="-122"/>
                          <a:ea typeface="微软雅黑" pitchFamily="34" charset="-122"/>
                        </a:rPr>
                        <a:t>所内会议室场地费</a:t>
                      </a:r>
                      <a:endParaRPr lang="zh-CN" altLang="en-US" sz="1100" b="1" i="0" u="none" strike="noStrike" dirty="0">
                        <a:solidFill>
                          <a:srgbClr val="000000"/>
                        </a:solidFill>
                        <a:effectLst/>
                        <a:latin typeface="微软雅黑" pitchFamily="34" charset="-122"/>
                        <a:ea typeface="微软雅黑" pitchFamily="34" charset="-122"/>
                      </a:endParaRPr>
                    </a:p>
                  </a:txBody>
                  <a:tcPr marL="7620" marR="7620" marT="7620" marB="0" anchor="ctr"/>
                </a:tc>
                <a:tc vMerge="1">
                  <a:txBody>
                    <a:bodyPr/>
                    <a:lstStyle/>
                    <a:p>
                      <a:endParaRPr lang="zh-CN" altLang="en-US"/>
                    </a:p>
                  </a:txBody>
                  <a:tcPr/>
                </a:tc>
                <a:extLst>
                  <a:ext uri="{0D108BD9-81ED-4DB2-BD59-A6C34878D82A}">
                    <a16:rowId xmlns="" xmlns:a16="http://schemas.microsoft.com/office/drawing/2014/main" val="10006"/>
                  </a:ext>
                </a:extLst>
              </a:tr>
            </a:tbl>
          </a:graphicData>
        </a:graphic>
      </p:graphicFrame>
      <p:sp>
        <p:nvSpPr>
          <p:cNvPr id="2" name="TextBox 1"/>
          <p:cNvSpPr txBox="1"/>
          <p:nvPr/>
        </p:nvSpPr>
        <p:spPr>
          <a:xfrm>
            <a:off x="4824028" y="3916242"/>
            <a:ext cx="3996444" cy="1061829"/>
          </a:xfrm>
          <a:prstGeom prst="rect">
            <a:avLst/>
          </a:prstGeom>
          <a:noFill/>
          <a:ln>
            <a:solidFill>
              <a:schemeClr val="accent1"/>
            </a:solidFill>
          </a:ln>
        </p:spPr>
        <p:txBody>
          <a:bodyPr wrap="square" rtlCol="0">
            <a:spAutoFit/>
          </a:bodyPr>
          <a:lstStyle/>
          <a:p>
            <a:pPr>
              <a:lnSpc>
                <a:spcPct val="150000"/>
              </a:lnSpc>
            </a:pPr>
            <a:r>
              <a:rPr lang="zh-CN" altLang="en-US" sz="1400" b="1" dirty="0">
                <a:solidFill>
                  <a:srgbClr val="FF0000"/>
                </a:solidFill>
                <a:latin typeface="微软雅黑" pitchFamily="34" charset="-122"/>
                <a:ea typeface="微软雅黑" pitchFamily="34" charset="-122"/>
              </a:rPr>
              <a:t>论文版面费</a:t>
            </a:r>
            <a:r>
              <a:rPr lang="zh-CN" altLang="en-US" sz="1400" b="1" dirty="0">
                <a:latin typeface="微软雅黑" pitchFamily="34" charset="-122"/>
                <a:ea typeface="微软雅黑" pitchFamily="34" charset="-122"/>
              </a:rPr>
              <a:t>报销时需附论文首页和资助页。其中先导、重点研发、</a:t>
            </a:r>
            <a:r>
              <a:rPr lang="en-US" altLang="zh-CN" sz="1400" b="1" dirty="0">
                <a:latin typeface="微软雅黑" pitchFamily="34" charset="-122"/>
                <a:ea typeface="微软雅黑" pitchFamily="34" charset="-122"/>
              </a:rPr>
              <a:t>GJ</a:t>
            </a:r>
            <a:r>
              <a:rPr lang="zh-CN" altLang="en-US" sz="1400" b="1" dirty="0">
                <a:latin typeface="微软雅黑" pitchFamily="34" charset="-122"/>
                <a:ea typeface="微软雅黑" pitchFamily="34" charset="-122"/>
              </a:rPr>
              <a:t>专项需要第一标注。</a:t>
            </a:r>
            <a:endParaRPr lang="en-US" altLang="zh-CN" sz="1400" b="1" dirty="0">
              <a:latin typeface="微软雅黑" pitchFamily="34" charset="-122"/>
              <a:ea typeface="微软雅黑" pitchFamily="34" charset="-122"/>
            </a:endParaRPr>
          </a:p>
          <a:p>
            <a:pPr>
              <a:lnSpc>
                <a:spcPct val="150000"/>
              </a:lnSpc>
            </a:pPr>
            <a:r>
              <a:rPr lang="zh-CN" altLang="en-US" sz="1400" b="1" dirty="0">
                <a:latin typeface="微软雅黑" pitchFamily="34" charset="-122"/>
                <a:ea typeface="微软雅黑" pitchFamily="34" charset="-122"/>
              </a:rPr>
              <a:t>关注</a:t>
            </a:r>
            <a:r>
              <a:rPr lang="zh-CN" altLang="en-US" sz="1400" b="1" dirty="0">
                <a:solidFill>
                  <a:srgbClr val="FF0000"/>
                </a:solidFill>
                <a:latin typeface="微软雅黑" pitchFamily="34" charset="-122"/>
                <a:ea typeface="微软雅黑" pitchFamily="34" charset="-122"/>
              </a:rPr>
              <a:t>专利</a:t>
            </a:r>
            <a:r>
              <a:rPr lang="zh-CN" altLang="en-US" sz="1400" b="1" dirty="0">
                <a:solidFill>
                  <a:schemeClr val="tx2"/>
                </a:solidFill>
                <a:latin typeface="微软雅黑" pitchFamily="34" charset="-122"/>
                <a:ea typeface="微软雅黑" pitchFamily="34" charset="-122"/>
              </a:rPr>
              <a:t>声明</a:t>
            </a:r>
            <a:r>
              <a:rPr lang="zh-CN" altLang="en-US" sz="1400" b="1" dirty="0">
                <a:latin typeface="微软雅黑" pitchFamily="34" charset="-122"/>
                <a:ea typeface="微软雅黑" pitchFamily="34" charset="-122"/>
              </a:rPr>
              <a:t>与支出课题、项目成果的一致性。</a:t>
            </a:r>
          </a:p>
        </p:txBody>
      </p:sp>
    </p:spTree>
    <p:extLst>
      <p:ext uri="{BB962C8B-B14F-4D97-AF65-F5344CB8AC3E}">
        <p14:creationId xmlns:p14="http://schemas.microsoft.com/office/powerpoint/2010/main" val="3950309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平行四边形 3"/>
          <p:cNvSpPr/>
          <p:nvPr/>
        </p:nvSpPr>
        <p:spPr>
          <a:xfrm>
            <a:off x="1043608" y="534495"/>
            <a:ext cx="7560840" cy="504056"/>
          </a:xfrm>
          <a:prstGeom prst="parallelogram">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2400" b="1" dirty="0">
                <a:solidFill>
                  <a:schemeClr val="bg1"/>
                </a:solidFill>
                <a:latin typeface="微软雅黑" panose="020B0503020204020204" pitchFamily="34" charset="-122"/>
                <a:ea typeface="微软雅黑" panose="020B0503020204020204" pitchFamily="34" charset="-122"/>
                <a:sym typeface="+mn-ea"/>
              </a:rPr>
              <a:t>高技术项目资金使用关注点</a:t>
            </a:r>
          </a:p>
        </p:txBody>
      </p:sp>
      <p:sp>
        <p:nvSpPr>
          <p:cNvPr id="8" name="内容占位符 2"/>
          <p:cNvSpPr>
            <a:spLocks noGrp="1"/>
          </p:cNvSpPr>
          <p:nvPr>
            <p:ph idx="1"/>
          </p:nvPr>
        </p:nvSpPr>
        <p:spPr>
          <a:xfrm>
            <a:off x="3707905" y="1203598"/>
            <a:ext cx="5328592" cy="1440160"/>
          </a:xfrm>
        </p:spPr>
        <p:txBody>
          <a:bodyPr>
            <a:noAutofit/>
          </a:bodyPr>
          <a:lstStyle/>
          <a:p>
            <a:pPr>
              <a:lnSpc>
                <a:spcPct val="150000"/>
              </a:lnSpc>
              <a:buFont typeface="Wingdings" panose="05000000000000000000" pitchFamily="2" charset="2"/>
              <a:buChar char="l"/>
            </a:pPr>
            <a:r>
              <a:rPr lang="zh-CN" altLang="zh-CN" sz="1400" b="1" dirty="0">
                <a:latin typeface="微软雅黑" panose="020B0503020204020204" pitchFamily="34" charset="-122"/>
                <a:ea typeface="微软雅黑" panose="020B0503020204020204" pitchFamily="34" charset="-122"/>
              </a:rPr>
              <a:t>距离项目结题日期半年前，就建议开始梳理课题明细账，还有未签订的采购、外协合同要及时签订、项目结题前及时合同验收，</a:t>
            </a:r>
            <a:r>
              <a:rPr lang="zh-CN" altLang="zh-CN" sz="1400" b="1" dirty="0">
                <a:solidFill>
                  <a:srgbClr val="C00000"/>
                </a:solidFill>
                <a:latin typeface="微软雅黑" panose="020B0503020204020204" pitchFamily="34" charset="-122"/>
                <a:ea typeface="微软雅黑" panose="020B0503020204020204" pitchFamily="34" charset="-122"/>
              </a:rPr>
              <a:t>规避结题前突击花钱、突击签合同、临时调账、</a:t>
            </a:r>
            <a:r>
              <a:rPr lang="zh-CN" altLang="zh-CN" sz="1400" b="1" dirty="0">
                <a:latin typeface="微软雅黑" panose="020B0503020204020204" pitchFamily="34" charset="-122"/>
                <a:ea typeface="微软雅黑" panose="020B0503020204020204" pitchFamily="34" charset="-122"/>
              </a:rPr>
              <a:t>预算科目比例调整较大等风险。</a:t>
            </a:r>
            <a:r>
              <a:rPr lang="zh-CN" altLang="en-US" sz="1400" b="1" dirty="0">
                <a:solidFill>
                  <a:schemeClr val="tx2"/>
                </a:solidFill>
                <a:latin typeface="微软雅黑" panose="020B0503020204020204" pitchFamily="34" charset="-122"/>
                <a:ea typeface="微软雅黑" panose="020B0503020204020204" pitchFamily="34" charset="-122"/>
              </a:rPr>
              <a:t>特别是结束前一个月，被核减风险极大。</a:t>
            </a:r>
            <a:endParaRPr lang="en-US" altLang="zh-CN" sz="1400" b="1" dirty="0">
              <a:solidFill>
                <a:schemeClr val="tx2"/>
              </a:solidFill>
              <a:latin typeface="微软雅黑" panose="020B0503020204020204" pitchFamily="34" charset="-122"/>
              <a:ea typeface="微软雅黑" panose="020B0503020204020204" pitchFamily="34" charset="-122"/>
            </a:endParaRPr>
          </a:p>
          <a:p>
            <a:pPr>
              <a:lnSpc>
                <a:spcPct val="150000"/>
              </a:lnSpc>
              <a:buFont typeface="Wingdings" panose="05000000000000000000" pitchFamily="2" charset="2"/>
              <a:buChar char="l"/>
            </a:pPr>
            <a:r>
              <a:rPr lang="zh-CN" altLang="en-US" sz="1400" b="1" dirty="0">
                <a:latin typeface="微软雅黑" panose="020B0503020204020204" pitchFamily="34" charset="-122"/>
                <a:ea typeface="微软雅黑" panose="020B0503020204020204" pitchFamily="34" charset="-122"/>
              </a:rPr>
              <a:t>注意项目相关性，一般学术会议、差旅等事务费不认定。</a:t>
            </a:r>
            <a:endParaRPr lang="en-US" altLang="zh-CN" sz="1400" b="1" dirty="0">
              <a:latin typeface="微软雅黑" panose="020B0503020204020204" pitchFamily="34" charset="-122"/>
              <a:ea typeface="微软雅黑" panose="020B0503020204020204" pitchFamily="34" charset="-122"/>
            </a:endParaRPr>
          </a:p>
          <a:p>
            <a:pPr>
              <a:lnSpc>
                <a:spcPct val="150000"/>
              </a:lnSpc>
              <a:buFont typeface="Wingdings" panose="05000000000000000000" pitchFamily="2" charset="2"/>
              <a:buChar char="l"/>
            </a:pPr>
            <a:r>
              <a:rPr lang="zh-CN" altLang="en-US" sz="1400" b="1" dirty="0" smtClean="0">
                <a:latin typeface="微软雅黑" panose="020B0503020204020204" pitchFamily="34" charset="-122"/>
                <a:ea typeface="微软雅黑" panose="020B0503020204020204" pitchFamily="34" charset="-122"/>
              </a:rPr>
              <a:t>高技术项目，</a:t>
            </a:r>
            <a:r>
              <a:rPr lang="zh-CN" altLang="en-US" sz="1400" b="1" dirty="0">
                <a:latin typeface="微软雅黑" panose="020B0503020204020204" pitchFamily="34" charset="-122"/>
                <a:ea typeface="微软雅黑" panose="020B0503020204020204" pitchFamily="34" charset="-122"/>
              </a:rPr>
              <a:t>建议不列支专利费、论文版面费。</a:t>
            </a:r>
            <a:endParaRPr lang="en-US" altLang="zh-CN" sz="1400" b="1" dirty="0">
              <a:latin typeface="微软雅黑" panose="020B0503020204020204" pitchFamily="34" charset="-122"/>
              <a:ea typeface="微软雅黑" panose="020B0503020204020204" pitchFamily="34" charset="-122"/>
            </a:endParaRPr>
          </a:p>
          <a:p>
            <a:pPr>
              <a:lnSpc>
                <a:spcPct val="150000"/>
              </a:lnSpc>
              <a:buFont typeface="Wingdings" panose="05000000000000000000" pitchFamily="2" charset="2"/>
              <a:buChar char="l"/>
            </a:pPr>
            <a:r>
              <a:rPr lang="zh-CN" altLang="en-US" sz="1400" b="1" dirty="0">
                <a:latin typeface="微软雅黑" panose="020B0503020204020204" pitchFamily="34" charset="-122"/>
                <a:ea typeface="微软雅黑" panose="020B0503020204020204" pitchFamily="34" charset="-122"/>
              </a:rPr>
              <a:t>按照</a:t>
            </a:r>
            <a:r>
              <a:rPr lang="en-US" altLang="zh-CN" sz="1400" b="1" dirty="0">
                <a:latin typeface="微软雅黑" panose="020B0503020204020204" pitchFamily="34" charset="-122"/>
                <a:ea typeface="微软雅黑" panose="020B0503020204020204" pitchFamily="34" charset="-122"/>
              </a:rPr>
              <a:t>8</a:t>
            </a:r>
            <a:r>
              <a:rPr lang="zh-CN" altLang="en-US" sz="1400" b="1" dirty="0">
                <a:latin typeface="微软雅黑" panose="020B0503020204020204" pitchFamily="34" charset="-122"/>
                <a:ea typeface="微软雅黑" panose="020B0503020204020204" pitchFamily="34" charset="-122"/>
              </a:rPr>
              <a:t>号文执行的项目，博士后工资不能列支。</a:t>
            </a:r>
            <a:r>
              <a:rPr lang="en-US" altLang="zh-CN" sz="1400" b="1" dirty="0">
                <a:latin typeface="微软雅黑" panose="020B0503020204020204" pitchFamily="34" charset="-122"/>
                <a:ea typeface="微软雅黑" panose="020B0503020204020204" pitchFamily="34" charset="-122"/>
              </a:rPr>
              <a:t>18</a:t>
            </a:r>
            <a:r>
              <a:rPr lang="zh-CN" altLang="en-US" sz="1400" b="1" dirty="0">
                <a:latin typeface="微软雅黑" panose="020B0503020204020204" pitchFamily="34" charset="-122"/>
                <a:ea typeface="微软雅黑" panose="020B0503020204020204" pitchFamily="34" charset="-122"/>
              </a:rPr>
              <a:t>号文或</a:t>
            </a:r>
            <a:r>
              <a:rPr lang="en-US" altLang="zh-CN" sz="1400" b="1" dirty="0">
                <a:latin typeface="微软雅黑" panose="020B0503020204020204" pitchFamily="34" charset="-122"/>
                <a:ea typeface="微软雅黑" panose="020B0503020204020204" pitchFamily="34" charset="-122"/>
              </a:rPr>
              <a:t>12</a:t>
            </a:r>
            <a:r>
              <a:rPr lang="zh-CN" altLang="en-US" sz="1400" b="1" dirty="0">
                <a:latin typeface="微软雅黑" panose="020B0503020204020204" pitchFamily="34" charset="-122"/>
                <a:ea typeface="微软雅黑" panose="020B0503020204020204" pitchFamily="34" charset="-122"/>
              </a:rPr>
              <a:t>号文可以列支。</a:t>
            </a:r>
            <a:endParaRPr lang="en-US" altLang="zh-CN" sz="1400" b="1" dirty="0">
              <a:latin typeface="微软雅黑" panose="020B0503020204020204" pitchFamily="34" charset="-122"/>
              <a:ea typeface="微软雅黑" panose="020B0503020204020204" pitchFamily="34" charset="-122"/>
            </a:endParaRPr>
          </a:p>
          <a:p>
            <a:pPr>
              <a:lnSpc>
                <a:spcPct val="150000"/>
              </a:lnSpc>
              <a:buFont typeface="Wingdings" panose="05000000000000000000" pitchFamily="2" charset="2"/>
              <a:buChar char="l"/>
            </a:pPr>
            <a:r>
              <a:rPr lang="zh-CN" altLang="en-US" sz="1400" b="1" dirty="0">
                <a:latin typeface="微软雅黑" panose="020B0503020204020204" pitchFamily="34" charset="-122"/>
                <a:ea typeface="微软雅黑" panose="020B0503020204020204" pitchFamily="34" charset="-122"/>
              </a:rPr>
              <a:t>验收时应付未付款，材料、外协应完成首付款支付，才能认定为应付未付。</a:t>
            </a:r>
            <a:endParaRPr lang="en-US" altLang="zh-CN" sz="1400" b="1" dirty="0">
              <a:latin typeface="微软雅黑" panose="020B0503020204020204" pitchFamily="34" charset="-122"/>
              <a:ea typeface="微软雅黑" panose="020B0503020204020204" pitchFamily="34" charset="-122"/>
            </a:endParaRPr>
          </a:p>
          <a:p>
            <a:pPr>
              <a:lnSpc>
                <a:spcPct val="150000"/>
              </a:lnSpc>
              <a:buFont typeface="Wingdings" panose="05000000000000000000" pitchFamily="2" charset="2"/>
              <a:buChar char="l"/>
            </a:pPr>
            <a:r>
              <a:rPr lang="zh-CN" altLang="en-US" sz="1400" b="1" dirty="0">
                <a:latin typeface="微软雅黑" panose="020B0503020204020204" pitchFamily="34" charset="-122"/>
                <a:ea typeface="微软雅黑" panose="020B0503020204020204" pitchFamily="34" charset="-122"/>
              </a:rPr>
              <a:t>按照最新政策要求，被审减资金会全部收回。</a:t>
            </a:r>
            <a:endParaRPr lang="en-US" altLang="zh-CN" sz="1400" b="1" dirty="0">
              <a:latin typeface="微软雅黑" panose="020B0503020204020204" pitchFamily="34" charset="-122"/>
              <a:ea typeface="微软雅黑" panose="020B0503020204020204" pitchFamily="34" charset="-122"/>
            </a:endParaRPr>
          </a:p>
          <a:p>
            <a:pPr marL="0" indent="0">
              <a:lnSpc>
                <a:spcPct val="150000"/>
              </a:lnSpc>
              <a:buNone/>
            </a:pPr>
            <a:endParaRPr lang="en-US" altLang="zh-CN" sz="1400" b="1" dirty="0">
              <a:latin typeface="微软雅黑" panose="020B0503020204020204" pitchFamily="34" charset="-122"/>
              <a:ea typeface="微软雅黑" panose="020B0503020204020204" pitchFamily="34" charset="-122"/>
            </a:endParaRPr>
          </a:p>
          <a:p>
            <a:pPr>
              <a:lnSpc>
                <a:spcPct val="150000"/>
              </a:lnSpc>
            </a:pPr>
            <a:endParaRPr lang="zh-CN" altLang="zh-CN" sz="1400" b="1" dirty="0">
              <a:latin typeface="微软雅黑" panose="020B0503020204020204" pitchFamily="34" charset="-122"/>
              <a:ea typeface="微软雅黑" panose="020B0503020204020204" pitchFamily="34" charset="-122"/>
            </a:endParaRPr>
          </a:p>
          <a:p>
            <a:pPr>
              <a:lnSpc>
                <a:spcPct val="150000"/>
              </a:lnSpc>
            </a:pPr>
            <a:endParaRPr lang="zh-CN" altLang="en-US" sz="1400" b="1" dirty="0">
              <a:effectLst/>
              <a:latin typeface="微软雅黑" panose="020B0503020204020204" pitchFamily="34" charset="-122"/>
              <a:ea typeface="微软雅黑" panose="020B0503020204020204" pitchFamily="34" charset="-122"/>
            </a:endParaRP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1203598"/>
            <a:ext cx="3122165" cy="2664296"/>
          </a:xfrm>
          <a:prstGeom prst="rect">
            <a:avLst/>
          </a:prstGeom>
          <a:noFill/>
          <a:ln w="9525">
            <a:solidFill>
              <a:schemeClr val="tx1"/>
            </a:solidFill>
            <a:miter lim="800000"/>
            <a:headEnd/>
            <a:tailEnd/>
          </a:ln>
          <a:effectLst>
            <a:outerShdw blurRad="114300" dist="35921" dir="2700000" sx="103000" sy="103000" algn="ctr" rotWithShape="0">
              <a:schemeClr val="bg1">
                <a:lumMod val="65000"/>
                <a:alpha val="73000"/>
              </a:schemeClr>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8040885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83895" y="2283460"/>
            <a:ext cx="8229600" cy="742950"/>
          </a:xfrm>
        </p:spPr>
        <p:txBody>
          <a:bodyPr>
            <a:noAutofit/>
          </a:bodyPr>
          <a:lstStyle/>
          <a:p>
            <a:pPr algn="ctr"/>
            <a:r>
              <a:rPr lang="zh-CN" altLang="en-US" sz="11500" dirty="0">
                <a:solidFill>
                  <a:srgbClr val="002060"/>
                </a:solidFill>
                <a:latin typeface="华文琥珀" panose="02010800040101010101" pitchFamily="2" charset="-122"/>
                <a:ea typeface="华文琥珀" panose="02010800040101010101" pitchFamily="2" charset="-122"/>
              </a:rPr>
              <a:t>谢谢</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19216" y="1635646"/>
            <a:ext cx="3100656" cy="1512168"/>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200" b="1" dirty="0">
                <a:solidFill>
                  <a:schemeClr val="bg1"/>
                </a:solidFill>
                <a:latin typeface="华文中宋" panose="02010600040101010101" pitchFamily="2" charset="-122"/>
                <a:ea typeface="华文中宋" panose="02010600040101010101" pitchFamily="2" charset="-122"/>
              </a:rPr>
              <a:t>目录</a:t>
            </a:r>
            <a:endParaRPr lang="en-US" altLang="zh-CN" sz="3200" b="1" dirty="0">
              <a:solidFill>
                <a:schemeClr val="bg1"/>
              </a:solidFill>
              <a:latin typeface="华文中宋" panose="02010600040101010101" pitchFamily="2" charset="-122"/>
              <a:ea typeface="华文中宋" panose="02010600040101010101" pitchFamily="2" charset="-122"/>
            </a:endParaRPr>
          </a:p>
          <a:p>
            <a:pPr algn="ctr"/>
            <a:r>
              <a:rPr lang="en-US" altLang="zh-CN" sz="3200" b="1" dirty="0">
                <a:solidFill>
                  <a:schemeClr val="bg1"/>
                </a:solidFill>
                <a:latin typeface="华文中宋" panose="02010600040101010101" pitchFamily="2" charset="-122"/>
                <a:ea typeface="华文中宋" panose="02010600040101010101" pitchFamily="2" charset="-122"/>
              </a:rPr>
              <a:t>CONTENTS</a:t>
            </a:r>
            <a:endParaRPr lang="zh-CN" altLang="en-US" sz="3200" b="1" dirty="0">
              <a:solidFill>
                <a:schemeClr val="bg1"/>
              </a:solidFill>
              <a:latin typeface="华文中宋" panose="02010600040101010101" pitchFamily="2" charset="-122"/>
              <a:ea typeface="华文中宋" panose="02010600040101010101" pitchFamily="2" charset="-122"/>
            </a:endParaRPr>
          </a:p>
        </p:txBody>
      </p:sp>
      <p:sp>
        <p:nvSpPr>
          <p:cNvPr id="6" name="矩形 5"/>
          <p:cNvSpPr/>
          <p:nvPr/>
        </p:nvSpPr>
        <p:spPr>
          <a:xfrm>
            <a:off x="3995936" y="1203598"/>
            <a:ext cx="4608512" cy="57606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dirty="0">
                <a:solidFill>
                  <a:schemeClr val="tx1"/>
                </a:solidFill>
                <a:latin typeface="微软雅黑" panose="020B0503020204020204" pitchFamily="34" charset="-122"/>
                <a:ea typeface="微软雅黑" panose="020B0503020204020204" pitchFamily="34" charset="-122"/>
              </a:rPr>
              <a:t>一</a:t>
            </a:r>
            <a:r>
              <a:rPr lang="en-US" altLang="zh-CN" sz="2000" b="1" i="1" dirty="0">
                <a:solidFill>
                  <a:schemeClr val="tx1"/>
                </a:solidFill>
                <a:latin typeface="微软雅黑" panose="020B0503020204020204" pitchFamily="34" charset="-122"/>
                <a:ea typeface="微软雅黑" panose="020B0503020204020204" pitchFamily="34" charset="-122"/>
              </a:rPr>
              <a:t> </a:t>
            </a:r>
            <a:r>
              <a:rPr lang="en-US" altLang="zh-CN" b="1" dirty="0">
                <a:solidFill>
                  <a:schemeClr val="tx1"/>
                </a:solidFill>
                <a:latin typeface="微软雅黑" panose="020B0503020204020204" pitchFamily="34" charset="-122"/>
                <a:ea typeface="微软雅黑" panose="020B0503020204020204" pitchFamily="34" charset="-122"/>
              </a:rPr>
              <a:t>    </a:t>
            </a:r>
            <a:r>
              <a:rPr lang="zh-CN" altLang="en-US" b="1" dirty="0">
                <a:solidFill>
                  <a:schemeClr val="tx1"/>
                </a:solidFill>
                <a:latin typeface="微软雅黑" panose="020B0503020204020204" pitchFamily="34" charset="-122"/>
                <a:ea typeface="微软雅黑" panose="020B0503020204020204" pitchFamily="34" charset="-122"/>
              </a:rPr>
              <a:t>研究所最新科研项目资金管理制度</a:t>
            </a:r>
          </a:p>
        </p:txBody>
      </p:sp>
      <p:sp>
        <p:nvSpPr>
          <p:cNvPr id="7" name="矩形 6"/>
          <p:cNvSpPr/>
          <p:nvPr/>
        </p:nvSpPr>
        <p:spPr>
          <a:xfrm>
            <a:off x="3993232" y="2243607"/>
            <a:ext cx="4608512" cy="57606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dirty="0">
                <a:solidFill>
                  <a:schemeClr val="tx1"/>
                </a:solidFill>
                <a:latin typeface="微软雅黑" panose="020B0503020204020204" pitchFamily="34" charset="-122"/>
                <a:ea typeface="微软雅黑" panose="020B0503020204020204" pitchFamily="34" charset="-122"/>
              </a:rPr>
              <a:t>二</a:t>
            </a:r>
            <a:r>
              <a:rPr lang="en-US" altLang="zh-CN" sz="2000" b="1" i="1" dirty="0">
                <a:solidFill>
                  <a:schemeClr val="tx1"/>
                </a:solidFill>
                <a:latin typeface="微软雅黑" panose="020B0503020204020204" pitchFamily="34" charset="-122"/>
                <a:ea typeface="微软雅黑" panose="020B0503020204020204" pitchFamily="34" charset="-122"/>
              </a:rPr>
              <a:t> </a:t>
            </a:r>
            <a:r>
              <a:rPr lang="en-US" altLang="zh-CN" b="1" dirty="0">
                <a:solidFill>
                  <a:schemeClr val="tx1"/>
                </a:solidFill>
                <a:latin typeface="微软雅黑" panose="020B0503020204020204" pitchFamily="34" charset="-122"/>
                <a:ea typeface="微软雅黑" panose="020B0503020204020204" pitchFamily="34" charset="-122"/>
              </a:rPr>
              <a:t>  </a:t>
            </a:r>
            <a:r>
              <a:rPr lang="zh-CN" altLang="en-US" b="1" dirty="0" smtClean="0">
                <a:solidFill>
                  <a:schemeClr val="tx1"/>
                </a:solidFill>
                <a:latin typeface="微软雅黑" panose="020B0503020204020204" pitchFamily="34" charset="-122"/>
                <a:ea typeface="微软雅黑" panose="020B0503020204020204" pitchFamily="34" charset="-122"/>
              </a:rPr>
              <a:t>项目</a:t>
            </a:r>
            <a:r>
              <a:rPr lang="zh-CN" altLang="en-US" b="1" dirty="0">
                <a:solidFill>
                  <a:schemeClr val="tx1"/>
                </a:solidFill>
                <a:latin typeface="微软雅黑" panose="020B0503020204020204" pitchFamily="34" charset="-122"/>
                <a:ea typeface="微软雅黑" panose="020B0503020204020204" pitchFamily="34" charset="-122"/>
              </a:rPr>
              <a:t>专项资金检查情况</a:t>
            </a:r>
            <a:r>
              <a:rPr lang="en-US" altLang="zh-CN" b="1" dirty="0">
                <a:solidFill>
                  <a:schemeClr val="tx1"/>
                </a:solidFill>
                <a:latin typeface="微软雅黑" panose="020B0503020204020204" pitchFamily="34" charset="-122"/>
                <a:ea typeface="微软雅黑" panose="020B0503020204020204" pitchFamily="34" charset="-122"/>
              </a:rPr>
              <a:t> </a:t>
            </a:r>
            <a:endParaRPr lang="zh-CN" altLang="en-US" b="1"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1187624" y="1563638"/>
            <a:ext cx="6912768" cy="144016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dirty="0">
                <a:solidFill>
                  <a:schemeClr val="bg1"/>
                </a:solidFill>
                <a:latin typeface="微软雅黑" panose="020B0503020204020204" pitchFamily="34" charset="-122"/>
                <a:ea typeface="微软雅黑" panose="020B0503020204020204" pitchFamily="34" charset="-122"/>
              </a:rPr>
              <a:t>一、 研究所最新科研项目资金管理制度</a:t>
            </a:r>
          </a:p>
        </p:txBody>
      </p:sp>
      <p:cxnSp>
        <p:nvCxnSpPr>
          <p:cNvPr id="6" name="直接连接符 5"/>
          <p:cNvCxnSpPr/>
          <p:nvPr/>
        </p:nvCxnSpPr>
        <p:spPr>
          <a:xfrm>
            <a:off x="0" y="3651870"/>
            <a:ext cx="4860032" cy="0"/>
          </a:xfrm>
          <a:prstGeom prst="line">
            <a:avLst/>
          </a:prstGeom>
          <a:ln w="34925" cap="sq" cmpd="dbl">
            <a:solidFill>
              <a:srgbClr val="0070C0"/>
            </a:solidFill>
          </a:ln>
          <a:effectLst/>
        </p:spPr>
        <p:style>
          <a:lnRef idx="1">
            <a:schemeClr val="accent1"/>
          </a:lnRef>
          <a:fillRef idx="0">
            <a:schemeClr val="accent1"/>
          </a:fillRef>
          <a:effectRef idx="0">
            <a:schemeClr val="accent1"/>
          </a:effectRef>
          <a:fontRef idx="minor">
            <a:schemeClr val="tx1"/>
          </a:fontRef>
        </p:style>
      </p:cxnSp>
      <p:cxnSp>
        <p:nvCxnSpPr>
          <p:cNvPr id="9" name="直接连接符 8"/>
          <p:cNvCxnSpPr/>
          <p:nvPr/>
        </p:nvCxnSpPr>
        <p:spPr>
          <a:xfrm>
            <a:off x="4292358" y="4155926"/>
            <a:ext cx="4860032" cy="0"/>
          </a:xfrm>
          <a:prstGeom prst="line">
            <a:avLst/>
          </a:prstGeom>
          <a:ln w="34925" cap="sq" cmpd="dbl">
            <a:solidFill>
              <a:srgbClr val="0070C0"/>
            </a:solidFill>
          </a:ln>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912741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543935" y="1656080"/>
            <a:ext cx="5501005" cy="1278890"/>
          </a:xfrm>
        </p:spPr>
        <p:txBody>
          <a:bodyPr>
            <a:noAutofit/>
          </a:bodyPr>
          <a:lstStyle/>
          <a:p>
            <a:pPr>
              <a:lnSpc>
                <a:spcPct val="150000"/>
              </a:lnSpc>
            </a:pPr>
            <a:r>
              <a:rPr lang="zh-CN" altLang="en-US" sz="1400" dirty="0">
                <a:ln/>
                <a:solidFill>
                  <a:schemeClr val="tx1"/>
                </a:solidFill>
                <a:effectLst/>
                <a:latin typeface="微软雅黑" panose="020B0503020204020204" pitchFamily="34" charset="-122"/>
                <a:ea typeface="微软雅黑" panose="020B0503020204020204" pitchFamily="34" charset="-122"/>
              </a:rPr>
              <a:t>院财政科研项目，原则不收取管理费（</a:t>
            </a:r>
            <a:r>
              <a:rPr lang="zh-CN" altLang="en-US" sz="1400" dirty="0">
                <a:ln/>
                <a:solidFill>
                  <a:schemeClr val="tx1"/>
                </a:solidFill>
                <a:effectLst/>
                <a:latin typeface="微软雅黑" panose="020B0503020204020204" pitchFamily="34" charset="-122"/>
                <a:ea typeface="微软雅黑" panose="020B0503020204020204" pitchFamily="34" charset="-122"/>
                <a:sym typeface="+mn-ea"/>
              </a:rPr>
              <a:t>无间接费预算</a:t>
            </a:r>
            <a:r>
              <a:rPr lang="zh-CN" altLang="en-US" sz="1400" dirty="0">
                <a:ln/>
                <a:solidFill>
                  <a:schemeClr val="tx1"/>
                </a:solidFill>
                <a:effectLst/>
                <a:latin typeface="微软雅黑" panose="020B0503020204020204" pitchFamily="34" charset="-122"/>
                <a:ea typeface="微软雅黑" panose="020B0503020204020204" pitchFamily="34" charset="-122"/>
              </a:rPr>
              <a:t>）。</a:t>
            </a:r>
          </a:p>
          <a:p>
            <a:pPr>
              <a:lnSpc>
                <a:spcPct val="150000"/>
              </a:lnSpc>
            </a:pPr>
            <a:r>
              <a:rPr lang="zh-CN" altLang="en-US" sz="1400" dirty="0">
                <a:ln/>
                <a:solidFill>
                  <a:schemeClr val="tx1"/>
                </a:solidFill>
                <a:effectLst/>
                <a:latin typeface="微软雅黑" panose="020B0503020204020204" pitchFamily="34" charset="-122"/>
                <a:ea typeface="微软雅黑" panose="020B0503020204020204" pitchFamily="34" charset="-122"/>
              </a:rPr>
              <a:t>“白名单”纵向项目按留所总经费的8%确定，横向项目按留所经费的10%确定。高技术项目，按照留所经费的8%。</a:t>
            </a:r>
          </a:p>
          <a:p>
            <a:pPr>
              <a:lnSpc>
                <a:spcPct val="150000"/>
              </a:lnSpc>
            </a:pPr>
            <a:r>
              <a:rPr lang="zh-CN" altLang="en-US" sz="1400" dirty="0">
                <a:ln/>
                <a:solidFill>
                  <a:schemeClr val="tx1"/>
                </a:solidFill>
                <a:effectLst/>
                <a:latin typeface="微软雅黑" panose="020B0503020204020204" pitchFamily="34" charset="-122"/>
                <a:ea typeface="微软雅黑" panose="020B0503020204020204" pitchFamily="34" charset="-122"/>
              </a:rPr>
              <a:t>除以上提到的项目之外，按留所经费的20%提取管理费。</a:t>
            </a:r>
          </a:p>
        </p:txBody>
      </p:sp>
      <p:sp>
        <p:nvSpPr>
          <p:cNvPr id="4" name="平行四边形 3"/>
          <p:cNvSpPr/>
          <p:nvPr/>
        </p:nvSpPr>
        <p:spPr>
          <a:xfrm>
            <a:off x="1043608" y="534495"/>
            <a:ext cx="7560840" cy="504056"/>
          </a:xfrm>
          <a:prstGeom prst="parallelogram">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2400" b="1" dirty="0">
                <a:solidFill>
                  <a:schemeClr val="bg1"/>
                </a:solidFill>
                <a:latin typeface="微软雅黑" panose="020B0503020204020204" pitchFamily="34" charset="-122"/>
                <a:ea typeface="微软雅黑" panose="020B0503020204020204" pitchFamily="34" charset="-122"/>
              </a:rPr>
              <a:t>研究所最新科研项目资金管理制度</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3905" y="1131590"/>
            <a:ext cx="3024336" cy="3945400"/>
          </a:xfrm>
          <a:prstGeom prst="rect">
            <a:avLst/>
          </a:prstGeom>
          <a:noFill/>
          <a:ln w="9525">
            <a:solidFill>
              <a:schemeClr val="tx1"/>
            </a:solidFill>
            <a:miter lim="800000"/>
            <a:headEnd/>
            <a:tailEnd/>
          </a:ln>
          <a:effectLst>
            <a:outerShdw blurRad="114300" dist="38100" dir="2700000" algn="tl" rotWithShape="0">
              <a:prstClr val="black">
                <a:alpha val="44000"/>
              </a:prstClr>
            </a:outerShdw>
          </a:effectLst>
          <a:extLst>
            <a:ext uri="{909E8E84-426E-40DD-AFC4-6F175D3DCCD1}">
              <a14:hiddenFill xmlns:a14="http://schemas.microsoft.com/office/drawing/2010/main">
                <a:solidFill>
                  <a:schemeClr val="accent1"/>
                </a:solidFill>
              </a14:hiddenFill>
            </a:ext>
          </a:extLst>
        </p:spPr>
      </p:pic>
      <p:sp>
        <p:nvSpPr>
          <p:cNvPr id="14" name="标题 1"/>
          <p:cNvSpPr txBox="1"/>
          <p:nvPr/>
        </p:nvSpPr>
        <p:spPr>
          <a:xfrm>
            <a:off x="4848860" y="1203325"/>
            <a:ext cx="3251835" cy="467995"/>
          </a:xfrm>
          <a:prstGeom prst="rect">
            <a:avLst/>
          </a:prstGeom>
          <a:noFill/>
          <a:ln>
            <a:noFill/>
          </a:ln>
        </p:spPr>
        <p:txBody>
          <a:bodyPr vert="horz" wrap="square" lIns="0" tIns="0" rIns="0" bIns="0" rtlCol="0" anchor="ctr"/>
          <a:lstStyle/>
          <a:p>
            <a:pPr algn="l">
              <a:lnSpc>
                <a:spcPct val="110000"/>
              </a:lnSpc>
            </a:pPr>
            <a:r>
              <a:rPr kumimoji="1" lang="zh-CN" altLang="en-US" sz="2400" b="1">
                <a:ln w="12700">
                  <a:noFill/>
                </a:ln>
                <a:solidFill>
                  <a:srgbClr val="262626">
                    <a:alpha val="100000"/>
                  </a:srgbClr>
                </a:solidFill>
                <a:latin typeface="微软雅黑" panose="020B0503020204020204" pitchFamily="34" charset="-122"/>
                <a:ea typeface="微软雅黑" panose="020B0503020204020204" pitchFamily="34" charset="-122"/>
                <a:cs typeface="Source Han Sans CN Bold" panose="020B0800000000000000" charset="-122"/>
              </a:rPr>
              <a:t>管理费提取比例变化</a:t>
            </a:r>
          </a:p>
        </p:txBody>
      </p:sp>
      <p:grpSp>
        <p:nvGrpSpPr>
          <p:cNvPr id="15" name="组合 14"/>
          <p:cNvGrpSpPr/>
          <p:nvPr/>
        </p:nvGrpSpPr>
        <p:grpSpPr>
          <a:xfrm>
            <a:off x="4067810" y="1252220"/>
            <a:ext cx="510540" cy="419100"/>
            <a:chOff x="149860" y="487680"/>
            <a:chExt cx="510540" cy="419100"/>
          </a:xfrm>
          <a:solidFill>
            <a:schemeClr val="bg1"/>
          </a:solidFill>
        </p:grpSpPr>
        <p:sp>
          <p:nvSpPr>
            <p:cNvPr id="16" name="标题 1"/>
            <p:cNvSpPr txBox="1"/>
            <p:nvPr/>
          </p:nvSpPr>
          <p:spPr>
            <a:xfrm>
              <a:off x="149860" y="718185"/>
              <a:ext cx="510540" cy="188595"/>
            </a:xfrm>
            <a:prstGeom prst="ellipse">
              <a:avLst/>
            </a:prstGeom>
            <a:grpFill/>
            <a:ln w="12700" cap="sq">
              <a:solidFill>
                <a:srgbClr val="C00000"/>
              </a:solidFill>
              <a:miter/>
            </a:ln>
          </p:spPr>
          <p:txBody>
            <a:bodyPr vert="horz" wrap="square" lIns="91440" tIns="45720" rIns="91440" bIns="45720" rtlCol="0" anchor="ctr"/>
            <a:lstStyle/>
            <a:p>
              <a:pPr algn="ctr">
                <a:lnSpc>
                  <a:spcPct val="110000"/>
                </a:lnSpc>
              </a:pPr>
              <a:endParaRPr kumimoji="1" lang="zh-CN" altLang="en-US"/>
            </a:p>
          </p:txBody>
        </p:sp>
        <p:sp>
          <p:nvSpPr>
            <p:cNvPr id="17" name="标题 1"/>
            <p:cNvSpPr txBox="1"/>
            <p:nvPr/>
          </p:nvSpPr>
          <p:spPr>
            <a:xfrm>
              <a:off x="149860" y="602933"/>
              <a:ext cx="510540" cy="188595"/>
            </a:xfrm>
            <a:prstGeom prst="ellipse">
              <a:avLst/>
            </a:prstGeom>
            <a:grpFill/>
            <a:ln w="12700" cap="sq">
              <a:solidFill>
                <a:srgbClr val="C00000"/>
              </a:solidFill>
              <a:miter/>
            </a:ln>
          </p:spPr>
          <p:txBody>
            <a:bodyPr vert="horz" wrap="square" lIns="91440" tIns="45720" rIns="91440" bIns="45720" rtlCol="0" anchor="ctr"/>
            <a:lstStyle/>
            <a:p>
              <a:pPr algn="ctr">
                <a:lnSpc>
                  <a:spcPct val="110000"/>
                </a:lnSpc>
              </a:pPr>
              <a:endParaRPr kumimoji="1" lang="zh-CN" altLang="en-US"/>
            </a:p>
          </p:txBody>
        </p:sp>
        <p:sp>
          <p:nvSpPr>
            <p:cNvPr id="18" name="标题 1"/>
            <p:cNvSpPr txBox="1"/>
            <p:nvPr/>
          </p:nvSpPr>
          <p:spPr>
            <a:xfrm>
              <a:off x="149860" y="487680"/>
              <a:ext cx="510540" cy="188595"/>
            </a:xfrm>
            <a:prstGeom prst="ellipse">
              <a:avLst/>
            </a:prstGeom>
            <a:grpFill/>
            <a:ln w="12700" cap="sq">
              <a:solidFill>
                <a:srgbClr val="C00000"/>
              </a:solidFill>
              <a:miter/>
            </a:ln>
          </p:spPr>
          <p:txBody>
            <a:bodyPr vert="horz" wrap="square" lIns="91440" tIns="45720" rIns="91440" bIns="45720" rtlCol="0" anchor="ctr"/>
            <a:lstStyle/>
            <a:p>
              <a:pPr algn="ctr">
                <a:lnSpc>
                  <a:spcPct val="110000"/>
                </a:lnSpc>
              </a:pPr>
              <a:endParaRPr kumimoji="1" lang="zh-CN" altLang="en-US"/>
            </a:p>
          </p:txBody>
        </p:sp>
      </p:grpSp>
      <p:grpSp>
        <p:nvGrpSpPr>
          <p:cNvPr id="2" name="组合 1"/>
          <p:cNvGrpSpPr/>
          <p:nvPr/>
        </p:nvGrpSpPr>
        <p:grpSpPr>
          <a:xfrm>
            <a:off x="4139565" y="3219450"/>
            <a:ext cx="510540" cy="419100"/>
            <a:chOff x="149860" y="487680"/>
            <a:chExt cx="510540" cy="419100"/>
          </a:xfrm>
          <a:solidFill>
            <a:schemeClr val="bg1"/>
          </a:solidFill>
        </p:grpSpPr>
        <p:sp>
          <p:nvSpPr>
            <p:cNvPr id="5" name="标题 1"/>
            <p:cNvSpPr txBox="1"/>
            <p:nvPr/>
          </p:nvSpPr>
          <p:spPr>
            <a:xfrm>
              <a:off x="149860" y="718185"/>
              <a:ext cx="510540" cy="188595"/>
            </a:xfrm>
            <a:prstGeom prst="ellipse">
              <a:avLst/>
            </a:prstGeom>
            <a:grpFill/>
            <a:ln w="12700" cap="sq">
              <a:solidFill>
                <a:srgbClr val="C00000"/>
              </a:solidFill>
              <a:miter/>
            </a:ln>
          </p:spPr>
          <p:txBody>
            <a:bodyPr vert="horz" wrap="square" lIns="91440" tIns="45720" rIns="91440" bIns="45720" rtlCol="0" anchor="ctr"/>
            <a:lstStyle/>
            <a:p>
              <a:pPr algn="ctr">
                <a:lnSpc>
                  <a:spcPct val="110000"/>
                </a:lnSpc>
              </a:pPr>
              <a:endParaRPr kumimoji="1" lang="zh-CN" altLang="en-US"/>
            </a:p>
          </p:txBody>
        </p:sp>
        <p:sp>
          <p:nvSpPr>
            <p:cNvPr id="6" name="标题 1"/>
            <p:cNvSpPr txBox="1"/>
            <p:nvPr/>
          </p:nvSpPr>
          <p:spPr>
            <a:xfrm>
              <a:off x="149860" y="602933"/>
              <a:ext cx="510540" cy="188595"/>
            </a:xfrm>
            <a:prstGeom prst="ellipse">
              <a:avLst/>
            </a:prstGeom>
            <a:grpFill/>
            <a:ln w="12700" cap="sq">
              <a:solidFill>
                <a:srgbClr val="C00000"/>
              </a:solidFill>
              <a:miter/>
            </a:ln>
          </p:spPr>
          <p:txBody>
            <a:bodyPr vert="horz" wrap="square" lIns="91440" tIns="45720" rIns="91440" bIns="45720" rtlCol="0" anchor="ctr"/>
            <a:lstStyle/>
            <a:p>
              <a:pPr algn="ctr">
                <a:lnSpc>
                  <a:spcPct val="110000"/>
                </a:lnSpc>
              </a:pPr>
              <a:endParaRPr kumimoji="1" lang="zh-CN" altLang="en-US"/>
            </a:p>
          </p:txBody>
        </p:sp>
        <p:sp>
          <p:nvSpPr>
            <p:cNvPr id="7" name="标题 1"/>
            <p:cNvSpPr txBox="1"/>
            <p:nvPr/>
          </p:nvSpPr>
          <p:spPr>
            <a:xfrm>
              <a:off x="149860" y="487680"/>
              <a:ext cx="510540" cy="188595"/>
            </a:xfrm>
            <a:prstGeom prst="ellipse">
              <a:avLst/>
            </a:prstGeom>
            <a:grpFill/>
            <a:ln w="12700" cap="sq">
              <a:solidFill>
                <a:srgbClr val="C00000"/>
              </a:solidFill>
              <a:miter/>
            </a:ln>
          </p:spPr>
          <p:txBody>
            <a:bodyPr vert="horz" wrap="square" lIns="91440" tIns="45720" rIns="91440" bIns="45720" rtlCol="0" anchor="ctr"/>
            <a:lstStyle/>
            <a:p>
              <a:pPr algn="ctr">
                <a:lnSpc>
                  <a:spcPct val="110000"/>
                </a:lnSpc>
              </a:pPr>
              <a:endParaRPr kumimoji="1" lang="zh-CN" altLang="en-US"/>
            </a:p>
          </p:txBody>
        </p:sp>
      </p:grpSp>
      <p:sp>
        <p:nvSpPr>
          <p:cNvPr id="8" name="标题 1"/>
          <p:cNvSpPr txBox="1"/>
          <p:nvPr/>
        </p:nvSpPr>
        <p:spPr>
          <a:xfrm>
            <a:off x="4871085" y="3183890"/>
            <a:ext cx="2891790" cy="467995"/>
          </a:xfrm>
          <a:prstGeom prst="rect">
            <a:avLst/>
          </a:prstGeom>
          <a:noFill/>
          <a:ln>
            <a:noFill/>
          </a:ln>
        </p:spPr>
        <p:txBody>
          <a:bodyPr vert="horz" wrap="square" lIns="0" tIns="0" rIns="0" bIns="0" rtlCol="0" anchor="ctr"/>
          <a:lstStyle/>
          <a:p>
            <a:pPr algn="l">
              <a:lnSpc>
                <a:spcPct val="110000"/>
              </a:lnSpc>
            </a:pPr>
            <a:r>
              <a:rPr kumimoji="1" lang="zh-CN" altLang="en-US" sz="2400" b="1">
                <a:ln w="12700">
                  <a:noFill/>
                </a:ln>
                <a:solidFill>
                  <a:srgbClr val="262626">
                    <a:alpha val="100000"/>
                  </a:srgbClr>
                </a:solidFill>
                <a:latin typeface="微软雅黑" panose="020B0503020204020204" pitchFamily="34" charset="-122"/>
                <a:ea typeface="微软雅黑" panose="020B0503020204020204" pitchFamily="34" charset="-122"/>
                <a:cs typeface="Source Han Sans CN Bold" panose="020B0800000000000000" charset="-122"/>
              </a:rPr>
              <a:t>经费核算方式变化</a:t>
            </a:r>
          </a:p>
        </p:txBody>
      </p:sp>
      <p:sp>
        <p:nvSpPr>
          <p:cNvPr id="9" name="内容占位符 2"/>
          <p:cNvSpPr>
            <a:spLocks noGrp="1"/>
          </p:cNvSpPr>
          <p:nvPr/>
        </p:nvSpPr>
        <p:spPr>
          <a:xfrm>
            <a:off x="3670935" y="3648710"/>
            <a:ext cx="5501005" cy="1278890"/>
          </a:xfrm>
          <a:prstGeom prst="rect">
            <a:avLst/>
          </a:prstGeom>
        </p:spPr>
        <p:txBody>
          <a:bodyPr vert="horz" lIns="91440" tIns="45720" rIns="91440" bIns="45720" rtlCol="0">
            <a:noAutofit/>
          </a:bodyPr>
          <a:lstStyle>
            <a:lvl1pPr marL="182880" indent="-182880" algn="l" defTabSz="914400" rtl="0" eaLnBrk="1" latinLnBrk="0" hangingPunct="1">
              <a:spcBef>
                <a:spcPct val="20000"/>
              </a:spcBef>
              <a:buClr>
                <a:schemeClr val="accent1"/>
              </a:buClr>
              <a:buSzPct val="85000"/>
              <a:buFont typeface="Arial" panose="020B0604020202020204"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anose="020B0604020202020204"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anose="020B0604020202020204"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anose="020B0604020202020204"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anose="020B0604020202020204"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anose="020B0604020202020204"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anose="020B0604020202020204"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anose="020B0604020202020204"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anose="020B0604020202020204" pitchFamily="34" charset="0"/>
              <a:buChar char="•"/>
              <a:defRPr sz="1300" kern="1200">
                <a:solidFill>
                  <a:schemeClr val="tx1"/>
                </a:solidFill>
                <a:latin typeface="+mn-lt"/>
                <a:ea typeface="+mn-ea"/>
                <a:cs typeface="+mn-cs"/>
              </a:defRPr>
            </a:lvl9pPr>
          </a:lstStyle>
          <a:p>
            <a:pPr>
              <a:lnSpc>
                <a:spcPct val="150000"/>
              </a:lnSpc>
            </a:pPr>
            <a:r>
              <a:rPr lang="zh-CN" altLang="en-US" sz="1400" dirty="0">
                <a:solidFill>
                  <a:schemeClr val="tx1"/>
                </a:solidFill>
                <a:effectLst/>
                <a:latin typeface="微软雅黑" panose="020B0503020204020204" pitchFamily="34" charset="-122"/>
                <a:ea typeface="微软雅黑" panose="020B0503020204020204" pitchFamily="34" charset="-122"/>
              </a:rPr>
              <a:t>为适应项目审计的需求，直接经费和间接经费收入纳入ARP同一核算课题号内。</a:t>
            </a:r>
          </a:p>
          <a:p>
            <a:pPr>
              <a:lnSpc>
                <a:spcPct val="150000"/>
              </a:lnSpc>
            </a:pPr>
            <a:r>
              <a:rPr lang="zh-CN" altLang="en-US" sz="1400" dirty="0">
                <a:solidFill>
                  <a:schemeClr val="tx1"/>
                </a:solidFill>
                <a:effectLst/>
                <a:latin typeface="微软雅黑" panose="020B0503020204020204" pitchFamily="34" charset="-122"/>
                <a:ea typeface="微软雅黑" panose="020B0503020204020204" pitchFamily="34" charset="-122"/>
              </a:rPr>
              <a:t>每个课题组设置1个“绩效间接统筹费”账号（</a:t>
            </a:r>
            <a:r>
              <a:rPr lang="en-US" altLang="zh-CN" sz="1400" dirty="0">
                <a:solidFill>
                  <a:schemeClr val="tx1"/>
                </a:solidFill>
                <a:effectLst/>
                <a:latin typeface="微软雅黑" panose="020B0503020204020204" pitchFamily="34" charset="-122"/>
                <a:ea typeface="微软雅黑" panose="020B0503020204020204" pitchFamily="34" charset="-122"/>
              </a:rPr>
              <a:t>E44JJ</a:t>
            </a:r>
            <a:r>
              <a:rPr lang="zh-CN" altLang="en-US" sz="1400" dirty="0">
                <a:solidFill>
                  <a:schemeClr val="tx1"/>
                </a:solidFill>
                <a:effectLst/>
                <a:latin typeface="微软雅黑" panose="020B0503020204020204" pitchFamily="34" charset="-122"/>
                <a:ea typeface="微软雅黑" panose="020B0503020204020204" pitchFamily="34" charset="-122"/>
              </a:rPr>
              <a:t>），按项目留所间接费用预算总额扣除管理费用后提取至该账号，统筹使用。</a:t>
            </a:r>
            <a:endParaRPr lang="en-US" altLang="zh-CN" sz="1400" dirty="0">
              <a:solidFill>
                <a:schemeClr val="tx1"/>
              </a:solidFill>
              <a:effectLst/>
              <a:latin typeface="微软雅黑" panose="020B0503020204020204" pitchFamily="34" charset="-122"/>
              <a:ea typeface="微软雅黑" panose="020B0503020204020204" pitchFamily="34"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平行四边形 3"/>
          <p:cNvSpPr/>
          <p:nvPr/>
        </p:nvSpPr>
        <p:spPr>
          <a:xfrm>
            <a:off x="1043608" y="534495"/>
            <a:ext cx="7560840" cy="504056"/>
          </a:xfrm>
          <a:prstGeom prst="parallelogram">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2400" b="1" dirty="0">
                <a:solidFill>
                  <a:schemeClr val="bg1"/>
                </a:solidFill>
                <a:latin typeface="微软雅黑" panose="020B0503020204020204" pitchFamily="34" charset="-122"/>
                <a:ea typeface="微软雅黑" panose="020B0503020204020204" pitchFamily="34" charset="-122"/>
              </a:rPr>
              <a:t>研究所最新科研项目资金管理制度</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360" y="1112520"/>
            <a:ext cx="3036570" cy="3888740"/>
          </a:xfrm>
          <a:prstGeom prst="rect">
            <a:avLst/>
          </a:prstGeom>
          <a:noFill/>
          <a:ln w="9525">
            <a:solidFill>
              <a:schemeClr val="tx1"/>
            </a:solidFill>
            <a:miter lim="800000"/>
            <a:headEnd/>
            <a:tailEnd/>
          </a:ln>
          <a:effectLst>
            <a:outerShdw blurRad="152400" dist="35921" dir="2700000" algn="ctr" rotWithShape="0">
              <a:schemeClr val="tx1">
                <a:alpha val="72000"/>
              </a:schemeClr>
            </a:outerShdw>
          </a:effectLst>
          <a:extLst>
            <a:ext uri="{909E8E84-426E-40DD-AFC4-6F175D3DCCD1}">
              <a14:hiddenFill xmlns:a14="http://schemas.microsoft.com/office/drawing/2010/main">
                <a:solidFill>
                  <a:schemeClr val="accent1"/>
                </a:solidFill>
              </a14:hiddenFill>
            </a:ext>
          </a:extLst>
        </p:spPr>
      </p:pic>
      <p:sp>
        <p:nvSpPr>
          <p:cNvPr id="14" name="标题 1"/>
          <p:cNvSpPr txBox="1"/>
          <p:nvPr/>
        </p:nvSpPr>
        <p:spPr>
          <a:xfrm>
            <a:off x="4848860" y="1131570"/>
            <a:ext cx="3251835" cy="467995"/>
          </a:xfrm>
          <a:prstGeom prst="rect">
            <a:avLst/>
          </a:prstGeom>
          <a:noFill/>
          <a:ln>
            <a:noFill/>
          </a:ln>
        </p:spPr>
        <p:txBody>
          <a:bodyPr vert="horz" wrap="square" lIns="0" tIns="0" rIns="0" bIns="0" rtlCol="0" anchor="ctr"/>
          <a:lstStyle/>
          <a:p>
            <a:pPr algn="l">
              <a:lnSpc>
                <a:spcPct val="110000"/>
              </a:lnSpc>
            </a:pPr>
            <a:r>
              <a:rPr kumimoji="1" lang="zh-CN" altLang="en-US" sz="2400" b="1" dirty="0">
                <a:ln w="12700">
                  <a:noFill/>
                </a:ln>
                <a:solidFill>
                  <a:srgbClr val="262626">
                    <a:alpha val="100000"/>
                  </a:srgbClr>
                </a:solidFill>
                <a:latin typeface="微软雅黑" panose="020B0503020204020204" pitchFamily="34" charset="-122"/>
                <a:ea typeface="微软雅黑" panose="020B0503020204020204" pitchFamily="34" charset="-122"/>
                <a:cs typeface="Source Han Sans CN Bold" panose="020B0800000000000000" charset="-122"/>
              </a:rPr>
              <a:t>组经费管理调整</a:t>
            </a:r>
          </a:p>
        </p:txBody>
      </p:sp>
      <p:grpSp>
        <p:nvGrpSpPr>
          <p:cNvPr id="15" name="组合 14"/>
          <p:cNvGrpSpPr/>
          <p:nvPr/>
        </p:nvGrpSpPr>
        <p:grpSpPr>
          <a:xfrm>
            <a:off x="4067810" y="1164590"/>
            <a:ext cx="510540" cy="419100"/>
            <a:chOff x="149860" y="487680"/>
            <a:chExt cx="510540" cy="419100"/>
          </a:xfrm>
          <a:solidFill>
            <a:schemeClr val="bg1"/>
          </a:solidFill>
        </p:grpSpPr>
        <p:sp>
          <p:nvSpPr>
            <p:cNvPr id="16" name="标题 1"/>
            <p:cNvSpPr txBox="1"/>
            <p:nvPr/>
          </p:nvSpPr>
          <p:spPr>
            <a:xfrm>
              <a:off x="149860" y="718185"/>
              <a:ext cx="510540" cy="188595"/>
            </a:xfrm>
            <a:prstGeom prst="ellipse">
              <a:avLst/>
            </a:prstGeom>
            <a:grpFill/>
            <a:ln w="12700" cap="sq">
              <a:solidFill>
                <a:srgbClr val="C00000"/>
              </a:solidFill>
              <a:miter/>
            </a:ln>
          </p:spPr>
          <p:txBody>
            <a:bodyPr vert="horz" wrap="square" lIns="91440" tIns="45720" rIns="91440" bIns="45720" rtlCol="0" anchor="ctr"/>
            <a:lstStyle/>
            <a:p>
              <a:pPr algn="ctr">
                <a:lnSpc>
                  <a:spcPct val="110000"/>
                </a:lnSpc>
              </a:pPr>
              <a:endParaRPr kumimoji="1" lang="zh-CN" altLang="en-US"/>
            </a:p>
          </p:txBody>
        </p:sp>
        <p:sp>
          <p:nvSpPr>
            <p:cNvPr id="17" name="标题 1"/>
            <p:cNvSpPr txBox="1"/>
            <p:nvPr/>
          </p:nvSpPr>
          <p:spPr>
            <a:xfrm>
              <a:off x="149860" y="602933"/>
              <a:ext cx="510540" cy="188595"/>
            </a:xfrm>
            <a:prstGeom prst="ellipse">
              <a:avLst/>
            </a:prstGeom>
            <a:grpFill/>
            <a:ln w="12700" cap="sq">
              <a:solidFill>
                <a:srgbClr val="C00000"/>
              </a:solidFill>
              <a:miter/>
            </a:ln>
          </p:spPr>
          <p:txBody>
            <a:bodyPr vert="horz" wrap="square" lIns="91440" tIns="45720" rIns="91440" bIns="45720" rtlCol="0" anchor="ctr"/>
            <a:lstStyle/>
            <a:p>
              <a:pPr algn="ctr">
                <a:lnSpc>
                  <a:spcPct val="110000"/>
                </a:lnSpc>
              </a:pPr>
              <a:endParaRPr kumimoji="1" lang="zh-CN" altLang="en-US"/>
            </a:p>
          </p:txBody>
        </p:sp>
        <p:sp>
          <p:nvSpPr>
            <p:cNvPr id="18" name="标题 1"/>
            <p:cNvSpPr txBox="1"/>
            <p:nvPr/>
          </p:nvSpPr>
          <p:spPr>
            <a:xfrm>
              <a:off x="149860" y="487680"/>
              <a:ext cx="510540" cy="188595"/>
            </a:xfrm>
            <a:prstGeom prst="ellipse">
              <a:avLst/>
            </a:prstGeom>
            <a:grpFill/>
            <a:ln w="12700" cap="sq">
              <a:solidFill>
                <a:srgbClr val="C00000"/>
              </a:solidFill>
              <a:miter/>
            </a:ln>
          </p:spPr>
          <p:txBody>
            <a:bodyPr vert="horz" wrap="square" lIns="91440" tIns="45720" rIns="91440" bIns="45720" rtlCol="0" anchor="ctr"/>
            <a:lstStyle/>
            <a:p>
              <a:pPr algn="ctr">
                <a:lnSpc>
                  <a:spcPct val="110000"/>
                </a:lnSpc>
              </a:pPr>
              <a:endParaRPr kumimoji="1" lang="zh-CN" altLang="en-US"/>
            </a:p>
          </p:txBody>
        </p:sp>
      </p:grpSp>
      <p:grpSp>
        <p:nvGrpSpPr>
          <p:cNvPr id="2" name="组合 1"/>
          <p:cNvGrpSpPr/>
          <p:nvPr/>
        </p:nvGrpSpPr>
        <p:grpSpPr>
          <a:xfrm>
            <a:off x="4139565" y="3283585"/>
            <a:ext cx="510540" cy="419100"/>
            <a:chOff x="149860" y="487680"/>
            <a:chExt cx="510540" cy="419100"/>
          </a:xfrm>
          <a:solidFill>
            <a:schemeClr val="bg1"/>
          </a:solidFill>
        </p:grpSpPr>
        <p:sp>
          <p:nvSpPr>
            <p:cNvPr id="5" name="标题 1"/>
            <p:cNvSpPr txBox="1"/>
            <p:nvPr/>
          </p:nvSpPr>
          <p:spPr>
            <a:xfrm>
              <a:off x="149860" y="718185"/>
              <a:ext cx="510540" cy="188595"/>
            </a:xfrm>
            <a:prstGeom prst="ellipse">
              <a:avLst/>
            </a:prstGeom>
            <a:grpFill/>
            <a:ln w="12700" cap="sq">
              <a:solidFill>
                <a:srgbClr val="C00000"/>
              </a:solidFill>
              <a:miter/>
            </a:ln>
          </p:spPr>
          <p:txBody>
            <a:bodyPr vert="horz" wrap="square" lIns="91440" tIns="45720" rIns="91440" bIns="45720" rtlCol="0" anchor="ctr"/>
            <a:lstStyle/>
            <a:p>
              <a:pPr algn="ctr">
                <a:lnSpc>
                  <a:spcPct val="110000"/>
                </a:lnSpc>
              </a:pPr>
              <a:endParaRPr kumimoji="1" lang="zh-CN" altLang="en-US"/>
            </a:p>
          </p:txBody>
        </p:sp>
        <p:sp>
          <p:nvSpPr>
            <p:cNvPr id="6" name="标题 1"/>
            <p:cNvSpPr txBox="1"/>
            <p:nvPr/>
          </p:nvSpPr>
          <p:spPr>
            <a:xfrm>
              <a:off x="149860" y="602933"/>
              <a:ext cx="510540" cy="188595"/>
            </a:xfrm>
            <a:prstGeom prst="ellipse">
              <a:avLst/>
            </a:prstGeom>
            <a:grpFill/>
            <a:ln w="12700" cap="sq">
              <a:solidFill>
                <a:srgbClr val="C00000"/>
              </a:solidFill>
              <a:miter/>
            </a:ln>
          </p:spPr>
          <p:txBody>
            <a:bodyPr vert="horz" wrap="square" lIns="91440" tIns="45720" rIns="91440" bIns="45720" rtlCol="0" anchor="ctr"/>
            <a:lstStyle/>
            <a:p>
              <a:pPr algn="ctr">
                <a:lnSpc>
                  <a:spcPct val="110000"/>
                </a:lnSpc>
              </a:pPr>
              <a:endParaRPr kumimoji="1" lang="zh-CN" altLang="en-US"/>
            </a:p>
          </p:txBody>
        </p:sp>
        <p:sp>
          <p:nvSpPr>
            <p:cNvPr id="7" name="标题 1"/>
            <p:cNvSpPr txBox="1"/>
            <p:nvPr/>
          </p:nvSpPr>
          <p:spPr>
            <a:xfrm>
              <a:off x="149860" y="487680"/>
              <a:ext cx="510540" cy="188595"/>
            </a:xfrm>
            <a:prstGeom prst="ellipse">
              <a:avLst/>
            </a:prstGeom>
            <a:grpFill/>
            <a:ln w="12700" cap="sq">
              <a:solidFill>
                <a:srgbClr val="C00000"/>
              </a:solidFill>
              <a:miter/>
            </a:ln>
          </p:spPr>
          <p:txBody>
            <a:bodyPr vert="horz" wrap="square" lIns="91440" tIns="45720" rIns="91440" bIns="45720" rtlCol="0" anchor="ctr"/>
            <a:lstStyle/>
            <a:p>
              <a:pPr algn="ctr">
                <a:lnSpc>
                  <a:spcPct val="110000"/>
                </a:lnSpc>
              </a:pPr>
              <a:endParaRPr kumimoji="1" lang="zh-CN" altLang="en-US"/>
            </a:p>
          </p:txBody>
        </p:sp>
      </p:grpSp>
      <p:sp>
        <p:nvSpPr>
          <p:cNvPr id="8" name="标题 1"/>
          <p:cNvSpPr txBox="1"/>
          <p:nvPr/>
        </p:nvSpPr>
        <p:spPr>
          <a:xfrm>
            <a:off x="4787900" y="3244215"/>
            <a:ext cx="3560445" cy="467995"/>
          </a:xfrm>
          <a:prstGeom prst="rect">
            <a:avLst/>
          </a:prstGeom>
          <a:noFill/>
          <a:ln>
            <a:noFill/>
          </a:ln>
        </p:spPr>
        <p:txBody>
          <a:bodyPr vert="horz" wrap="square" lIns="0" tIns="0" rIns="0" bIns="0" rtlCol="0" anchor="ctr"/>
          <a:lstStyle/>
          <a:p>
            <a:pPr algn="l">
              <a:lnSpc>
                <a:spcPct val="110000"/>
              </a:lnSpc>
            </a:pPr>
            <a:r>
              <a:rPr kumimoji="1" lang="zh-CN" altLang="en-US" sz="2400" b="1">
                <a:ln w="12700">
                  <a:noFill/>
                </a:ln>
                <a:solidFill>
                  <a:srgbClr val="262626">
                    <a:alpha val="100000"/>
                  </a:srgbClr>
                </a:solidFill>
                <a:latin typeface="微软雅黑" panose="020B0503020204020204" pitchFamily="34" charset="-122"/>
                <a:ea typeface="微软雅黑" panose="020B0503020204020204" pitchFamily="34" charset="-122"/>
                <a:cs typeface="Source Han Sans CN Bold" panose="020B0800000000000000" charset="-122"/>
              </a:rPr>
              <a:t>间接费用补助政策调整</a:t>
            </a:r>
          </a:p>
        </p:txBody>
      </p:sp>
      <p:sp>
        <p:nvSpPr>
          <p:cNvPr id="9" name="内容占位符 8"/>
          <p:cNvSpPr>
            <a:spLocks noGrp="1"/>
          </p:cNvSpPr>
          <p:nvPr>
            <p:ph idx="1"/>
          </p:nvPr>
        </p:nvSpPr>
        <p:spPr>
          <a:xfrm>
            <a:off x="3563620" y="1502410"/>
            <a:ext cx="5501005" cy="1278890"/>
          </a:xfrm>
        </p:spPr>
        <p:txBody>
          <a:bodyPr>
            <a:noAutofit/>
          </a:bodyPr>
          <a:lstStyle/>
          <a:p>
            <a:pPr>
              <a:lnSpc>
                <a:spcPct val="150000"/>
              </a:lnSpc>
            </a:pPr>
            <a:r>
              <a:rPr lang="zh-CN" altLang="en-US" sz="1400" b="1" dirty="0">
                <a:solidFill>
                  <a:schemeClr val="tx1"/>
                </a:solidFill>
                <a:effectLst/>
                <a:latin typeface="微软雅黑" panose="020B0503020204020204" pitchFamily="34" charset="-122"/>
                <a:ea typeface="微软雅黑" panose="020B0503020204020204" pitchFamily="34" charset="-122"/>
              </a:rPr>
              <a:t>虚拟课题号管理：</a:t>
            </a:r>
            <a:r>
              <a:rPr lang="zh-CN" altLang="en-US" sz="1400" dirty="0">
                <a:solidFill>
                  <a:schemeClr val="tx1"/>
                </a:solidFill>
                <a:effectLst/>
                <a:latin typeface="微软雅黑" panose="020B0503020204020204" pitchFamily="34" charset="-122"/>
                <a:ea typeface="微软雅黑" panose="020B0503020204020204" pitchFamily="34" charset="-122"/>
              </a:rPr>
              <a:t>明确每组只设一个组虚拟课题号</a:t>
            </a:r>
            <a:r>
              <a:rPr lang="en-US" altLang="zh-CN" sz="1400" dirty="0">
                <a:solidFill>
                  <a:schemeClr val="tx1"/>
                </a:solidFill>
                <a:effectLst/>
                <a:latin typeface="微软雅黑" panose="020B0503020204020204" pitchFamily="34" charset="-122"/>
                <a:ea typeface="微软雅黑" panose="020B0503020204020204" pitchFamily="34" charset="-122"/>
              </a:rPr>
              <a:t>“11</a:t>
            </a:r>
            <a:r>
              <a:rPr lang="zh-CN" altLang="en-US" sz="1400" dirty="0">
                <a:solidFill>
                  <a:schemeClr val="tx1"/>
                </a:solidFill>
                <a:effectLst/>
                <a:latin typeface="微软雅黑" panose="020B0503020204020204" pitchFamily="34" charset="-122"/>
                <a:ea typeface="微软雅黑" panose="020B0503020204020204" pitchFamily="34" charset="-122"/>
              </a:rPr>
              <a:t>开头</a:t>
            </a:r>
            <a:r>
              <a:rPr lang="en-US" altLang="zh-CN" sz="1400" dirty="0">
                <a:solidFill>
                  <a:schemeClr val="tx1"/>
                </a:solidFill>
                <a:effectLst/>
                <a:latin typeface="微软雅黑" panose="020B0503020204020204" pitchFamily="34" charset="-122"/>
                <a:ea typeface="微软雅黑" panose="020B0503020204020204" pitchFamily="34" charset="-122"/>
              </a:rPr>
              <a:t>”</a:t>
            </a:r>
            <a:r>
              <a:rPr lang="zh-CN" altLang="en-US" sz="1400" dirty="0">
                <a:solidFill>
                  <a:schemeClr val="tx1"/>
                </a:solidFill>
                <a:effectLst/>
                <a:latin typeface="微软雅黑" panose="020B0503020204020204" pitchFamily="34" charset="-122"/>
                <a:ea typeface="微软雅黑" panose="020B0503020204020204" pitchFamily="34" charset="-122"/>
              </a:rPr>
              <a:t>。</a:t>
            </a:r>
          </a:p>
          <a:p>
            <a:pPr>
              <a:lnSpc>
                <a:spcPct val="150000"/>
              </a:lnSpc>
            </a:pPr>
            <a:r>
              <a:rPr lang="zh-CN" altLang="en-US" sz="1400" b="1" dirty="0">
                <a:solidFill>
                  <a:schemeClr val="tx1"/>
                </a:solidFill>
                <a:effectLst/>
                <a:latin typeface="微软雅黑" panose="020B0503020204020204" pitchFamily="34" charset="-122"/>
                <a:ea typeface="微软雅黑" panose="020B0503020204020204" pitchFamily="34" charset="-122"/>
              </a:rPr>
              <a:t>经费赤字管理原则：</a:t>
            </a:r>
            <a:r>
              <a:rPr lang="zh-CN" altLang="en-US" sz="1400" dirty="0">
                <a:solidFill>
                  <a:schemeClr val="tx1"/>
                </a:solidFill>
                <a:effectLst/>
                <a:latin typeface="微软雅黑" panose="020B0503020204020204" pitchFamily="34" charset="-122"/>
                <a:ea typeface="微软雅黑" panose="020B0503020204020204" pitchFamily="34" charset="-122"/>
              </a:rPr>
              <a:t>一般不允许赤字，横向项目按到位资金控制。纵向项目按项目总预算控制，在其任务书预算范围内可赤字运行。</a:t>
            </a:r>
          </a:p>
          <a:p>
            <a:pPr>
              <a:lnSpc>
                <a:spcPct val="150000"/>
              </a:lnSpc>
            </a:pPr>
            <a:r>
              <a:rPr lang="zh-CN" altLang="en-US" sz="1400" b="1" dirty="0">
                <a:solidFill>
                  <a:schemeClr val="tx1"/>
                </a:solidFill>
                <a:effectLst/>
                <a:latin typeface="微软雅黑" panose="020B0503020204020204" pitchFamily="34" charset="-122"/>
                <a:ea typeface="微软雅黑" panose="020B0503020204020204" pitchFamily="34" charset="-122"/>
              </a:rPr>
              <a:t>课题组经费资源评估：</a:t>
            </a:r>
            <a:r>
              <a:rPr lang="zh-CN" altLang="en-US" sz="1400" dirty="0">
                <a:solidFill>
                  <a:schemeClr val="tx1"/>
                </a:solidFill>
                <a:effectLst/>
                <a:latin typeface="微软雅黑" panose="020B0503020204020204" pitchFamily="34" charset="-122"/>
                <a:ea typeface="微软雅黑" panose="020B0503020204020204" pitchFamily="34" charset="-122"/>
              </a:rPr>
              <a:t>每半年对课题组进行经费评估，对不达研究所要求的课题组提出预警，并进行经费考核。</a:t>
            </a:r>
          </a:p>
        </p:txBody>
      </p:sp>
      <p:sp>
        <p:nvSpPr>
          <p:cNvPr id="10" name="内容占位符 8"/>
          <p:cNvSpPr>
            <a:spLocks noGrp="1"/>
          </p:cNvSpPr>
          <p:nvPr/>
        </p:nvSpPr>
        <p:spPr>
          <a:xfrm>
            <a:off x="3642995" y="3677920"/>
            <a:ext cx="5501005" cy="1278890"/>
          </a:xfrm>
          <a:prstGeom prst="rect">
            <a:avLst/>
          </a:prstGeom>
        </p:spPr>
        <p:txBody>
          <a:bodyPr vert="horz" lIns="91440" tIns="45720" rIns="91440" bIns="45720" rtlCol="0">
            <a:noAutofit/>
          </a:bodyPr>
          <a:lstStyle>
            <a:lvl1pPr marL="182880" indent="-182880" algn="l" defTabSz="914400" rtl="0" eaLnBrk="1" latinLnBrk="0" hangingPunct="1">
              <a:spcBef>
                <a:spcPct val="20000"/>
              </a:spcBef>
              <a:buClr>
                <a:schemeClr val="accent1"/>
              </a:buClr>
              <a:buSzPct val="85000"/>
              <a:buFont typeface="Arial" panose="020B0604020202020204"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anose="020B0604020202020204"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anose="020B0604020202020204"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anose="020B0604020202020204"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anose="020B0604020202020204"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anose="020B0604020202020204"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anose="020B0604020202020204"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anose="020B0604020202020204"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anose="020B0604020202020204" pitchFamily="34" charset="0"/>
              <a:buChar char="•"/>
              <a:defRPr sz="1300" kern="1200">
                <a:solidFill>
                  <a:schemeClr val="tx1"/>
                </a:solidFill>
                <a:latin typeface="+mn-lt"/>
                <a:ea typeface="+mn-ea"/>
                <a:cs typeface="+mn-cs"/>
              </a:defRPr>
            </a:lvl9pPr>
          </a:lstStyle>
          <a:p>
            <a:pPr>
              <a:lnSpc>
                <a:spcPct val="150000"/>
              </a:lnSpc>
            </a:pPr>
            <a:r>
              <a:rPr lang="zh-CN" altLang="en-US" sz="1400" b="1" dirty="0">
                <a:solidFill>
                  <a:schemeClr val="tx1"/>
                </a:solidFill>
                <a:effectLst/>
                <a:latin typeface="微软雅黑" panose="020B0503020204020204" pitchFamily="34" charset="-122"/>
                <a:ea typeface="微软雅黑" panose="020B0503020204020204" pitchFamily="34" charset="-122"/>
              </a:rPr>
              <a:t>间接费补助比例：</a:t>
            </a:r>
            <a:r>
              <a:rPr sz="1400" dirty="0">
                <a:solidFill>
                  <a:schemeClr val="tx1"/>
                </a:solidFill>
                <a:effectLst/>
                <a:latin typeface="微软雅黑" panose="020B0503020204020204" pitchFamily="34" charset="-122"/>
                <a:ea typeface="微软雅黑" panose="020B0503020204020204" pitchFamily="34" charset="-122"/>
              </a:rPr>
              <a:t>每年给予课题组</a:t>
            </a:r>
            <a:r>
              <a:rPr sz="1400" b="1" dirty="0">
                <a:solidFill>
                  <a:srgbClr val="FF0000"/>
                </a:solidFill>
                <a:effectLst/>
                <a:latin typeface="微软雅黑" panose="020B0503020204020204" pitchFamily="34" charset="-122"/>
                <a:ea typeface="微软雅黑" panose="020B0503020204020204" pitchFamily="34" charset="-122"/>
              </a:rPr>
              <a:t>50%</a:t>
            </a:r>
            <a:r>
              <a:rPr sz="1400" dirty="0">
                <a:solidFill>
                  <a:schemeClr val="tx1"/>
                </a:solidFill>
                <a:effectLst/>
                <a:latin typeface="微软雅黑" panose="020B0503020204020204" pitchFamily="34" charset="-122"/>
                <a:ea typeface="微软雅黑" panose="020B0503020204020204" pitchFamily="34" charset="-122"/>
              </a:rPr>
              <a:t>的研究所间接费补助</a:t>
            </a:r>
            <a:r>
              <a:rPr lang="zh-CN" sz="1400" dirty="0">
                <a:solidFill>
                  <a:schemeClr val="tx1"/>
                </a:solidFill>
                <a:effectLst/>
                <a:latin typeface="微软雅黑" panose="020B0503020204020204" pitchFamily="34" charset="-122"/>
                <a:ea typeface="微软雅黑" panose="020B0503020204020204" pitchFamily="34" charset="-122"/>
              </a:rPr>
              <a:t>。</a:t>
            </a:r>
            <a:endParaRPr sz="1400" dirty="0">
              <a:solidFill>
                <a:schemeClr val="tx1"/>
              </a:solidFill>
              <a:effectLst/>
              <a:latin typeface="微软雅黑" panose="020B0503020204020204" pitchFamily="34" charset="-122"/>
              <a:ea typeface="微软雅黑" panose="020B0503020204020204" pitchFamily="34" charset="-122"/>
            </a:endParaRPr>
          </a:p>
          <a:p>
            <a:pPr>
              <a:lnSpc>
                <a:spcPct val="150000"/>
              </a:lnSpc>
            </a:pPr>
            <a:r>
              <a:rPr lang="zh-CN" altLang="en-US" sz="1400" b="1" dirty="0">
                <a:solidFill>
                  <a:schemeClr val="tx1"/>
                </a:solidFill>
                <a:effectLst/>
                <a:latin typeface="微软雅黑" panose="020B0503020204020204" pitchFamily="34" charset="-122"/>
                <a:ea typeface="微软雅黑" panose="020B0503020204020204" pitchFamily="34" charset="-122"/>
              </a:rPr>
              <a:t>补助考核机制</a:t>
            </a:r>
            <a:r>
              <a:rPr lang="zh-CN" altLang="en-US" sz="1400" dirty="0">
                <a:solidFill>
                  <a:schemeClr val="tx1"/>
                </a:solidFill>
                <a:effectLst/>
                <a:latin typeface="微软雅黑" panose="020B0503020204020204" pitchFamily="34" charset="-122"/>
                <a:ea typeface="微软雅黑" panose="020B0503020204020204" pitchFamily="34" charset="-122"/>
              </a:rPr>
              <a:t>：对项目执行情况不良或中止、中期评估不合格、结题验收不合格等给研究所造成负面影响的，经归口管理部门认定后，将视情况扣减其项目相应的部分补助，具体由所务会确定。</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B47D579C-F025-839B-2FCA-3AD67F719A02}"/>
            </a:ext>
          </a:extLst>
        </p:cNvPr>
        <p:cNvGrpSpPr/>
        <p:nvPr/>
      </p:nvGrpSpPr>
      <p:grpSpPr>
        <a:xfrm>
          <a:off x="0" y="0"/>
          <a:ext cx="0" cy="0"/>
          <a:chOff x="0" y="0"/>
          <a:chExt cx="0" cy="0"/>
        </a:xfrm>
      </p:grpSpPr>
      <p:pic>
        <p:nvPicPr>
          <p:cNvPr id="5" name="图片 4"/>
          <p:cNvPicPr>
            <a:picLocks noChangeAspect="1"/>
          </p:cNvPicPr>
          <p:nvPr/>
        </p:nvPicPr>
        <p:blipFill>
          <a:blip r:embed="rId2"/>
          <a:stretch>
            <a:fillRect/>
          </a:stretch>
        </p:blipFill>
        <p:spPr>
          <a:xfrm>
            <a:off x="323528" y="14898"/>
            <a:ext cx="8513670" cy="5128601"/>
          </a:xfrm>
          <a:prstGeom prst="rect">
            <a:avLst/>
          </a:prstGeom>
        </p:spPr>
      </p:pic>
    </p:spTree>
    <p:extLst>
      <p:ext uri="{BB962C8B-B14F-4D97-AF65-F5344CB8AC3E}">
        <p14:creationId xmlns:p14="http://schemas.microsoft.com/office/powerpoint/2010/main" val="112649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1187624" y="1563638"/>
            <a:ext cx="6912768" cy="144016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200" b="1" dirty="0">
                <a:solidFill>
                  <a:schemeClr val="bg1"/>
                </a:solidFill>
                <a:latin typeface="微软雅黑" panose="020B0503020204020204" pitchFamily="34" charset="-122"/>
                <a:ea typeface="微软雅黑" panose="020B0503020204020204" pitchFamily="34" charset="-122"/>
              </a:rPr>
              <a:t>二</a:t>
            </a:r>
            <a:r>
              <a:rPr lang="en-US" altLang="zh-CN" sz="3200" b="1" i="1" dirty="0">
                <a:solidFill>
                  <a:schemeClr val="bg1"/>
                </a:solidFill>
                <a:latin typeface="微软雅黑" panose="020B0503020204020204" pitchFamily="34" charset="-122"/>
                <a:ea typeface="微软雅黑" panose="020B0503020204020204" pitchFamily="34" charset="-122"/>
              </a:rPr>
              <a:t> </a:t>
            </a:r>
            <a:r>
              <a:rPr lang="en-US" altLang="zh-CN" sz="2800" b="1" dirty="0">
                <a:solidFill>
                  <a:schemeClr val="bg1"/>
                </a:solidFill>
                <a:latin typeface="微软雅黑" panose="020B0503020204020204" pitchFamily="34" charset="-122"/>
                <a:ea typeface="微软雅黑" panose="020B0503020204020204" pitchFamily="34" charset="-122"/>
              </a:rPr>
              <a:t>  </a:t>
            </a:r>
            <a:r>
              <a:rPr lang="zh-CN" altLang="en-US" sz="2800" b="1" dirty="0" smtClean="0">
                <a:solidFill>
                  <a:schemeClr val="bg1"/>
                </a:solidFill>
                <a:latin typeface="微软雅黑" panose="020B0503020204020204" pitchFamily="34" charset="-122"/>
                <a:ea typeface="微软雅黑" panose="020B0503020204020204" pitchFamily="34" charset="-122"/>
              </a:rPr>
              <a:t>项目</a:t>
            </a:r>
            <a:r>
              <a:rPr lang="zh-CN" altLang="en-US" sz="2800" b="1" dirty="0">
                <a:solidFill>
                  <a:schemeClr val="bg1"/>
                </a:solidFill>
                <a:latin typeface="微软雅黑" panose="020B0503020204020204" pitchFamily="34" charset="-122"/>
                <a:ea typeface="微软雅黑" panose="020B0503020204020204" pitchFamily="34" charset="-122"/>
              </a:rPr>
              <a:t>专项资金检查情况</a:t>
            </a:r>
            <a:r>
              <a:rPr lang="en-US" altLang="zh-CN" sz="2800" b="1" dirty="0">
                <a:solidFill>
                  <a:schemeClr val="bg1"/>
                </a:solidFill>
                <a:latin typeface="微软雅黑" panose="020B0503020204020204" pitchFamily="34" charset="-122"/>
                <a:ea typeface="微软雅黑" panose="020B0503020204020204" pitchFamily="34" charset="-122"/>
              </a:rPr>
              <a:t> </a:t>
            </a:r>
            <a:endParaRPr lang="zh-CN" altLang="en-US" sz="2800" b="1" dirty="0">
              <a:solidFill>
                <a:schemeClr val="bg1"/>
              </a:solidFill>
              <a:latin typeface="微软雅黑" panose="020B0503020204020204" pitchFamily="34" charset="-122"/>
              <a:ea typeface="微软雅黑" panose="020B0503020204020204" pitchFamily="34" charset="-122"/>
            </a:endParaRPr>
          </a:p>
        </p:txBody>
      </p:sp>
      <p:cxnSp>
        <p:nvCxnSpPr>
          <p:cNvPr id="6" name="直接连接符 5"/>
          <p:cNvCxnSpPr/>
          <p:nvPr/>
        </p:nvCxnSpPr>
        <p:spPr>
          <a:xfrm>
            <a:off x="0" y="3435846"/>
            <a:ext cx="4860032" cy="0"/>
          </a:xfrm>
          <a:prstGeom prst="line">
            <a:avLst/>
          </a:prstGeom>
          <a:ln w="34925" cap="sq" cmpd="dbl">
            <a:solidFill>
              <a:srgbClr val="0070C0"/>
            </a:solidFill>
          </a:ln>
          <a:effectLst/>
        </p:spPr>
        <p:style>
          <a:lnRef idx="1">
            <a:schemeClr val="accent1"/>
          </a:lnRef>
          <a:fillRef idx="0">
            <a:schemeClr val="accent1"/>
          </a:fillRef>
          <a:effectRef idx="0">
            <a:schemeClr val="accent1"/>
          </a:effectRef>
          <a:fontRef idx="minor">
            <a:schemeClr val="tx1"/>
          </a:fontRef>
        </p:style>
      </p:cxnSp>
      <p:cxnSp>
        <p:nvCxnSpPr>
          <p:cNvPr id="9" name="直接连接符 8"/>
          <p:cNvCxnSpPr/>
          <p:nvPr/>
        </p:nvCxnSpPr>
        <p:spPr>
          <a:xfrm>
            <a:off x="4283968" y="3939902"/>
            <a:ext cx="4860032" cy="0"/>
          </a:xfrm>
          <a:prstGeom prst="line">
            <a:avLst/>
          </a:prstGeom>
          <a:ln w="34925" cap="sq" cmpd="dbl">
            <a:solidFill>
              <a:srgbClr val="0070C0"/>
            </a:solidFill>
          </a:ln>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815656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平行四边形 3"/>
          <p:cNvSpPr/>
          <p:nvPr/>
        </p:nvSpPr>
        <p:spPr>
          <a:xfrm>
            <a:off x="1043608" y="534495"/>
            <a:ext cx="7560840" cy="504056"/>
          </a:xfrm>
          <a:prstGeom prst="parallelogram">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2400" b="1" dirty="0">
                <a:solidFill>
                  <a:schemeClr val="bg1"/>
                </a:solidFill>
                <a:latin typeface="微软雅黑" panose="020B0503020204020204" pitchFamily="34" charset="-122"/>
                <a:ea typeface="微软雅黑" panose="020B0503020204020204" pitchFamily="34" charset="-122"/>
                <a:sym typeface="+mn-ea"/>
              </a:rPr>
              <a:t>自然基金专项资金检查情况</a:t>
            </a:r>
            <a:r>
              <a:rPr lang="en-US" altLang="zh-CN" sz="2400" b="1" dirty="0">
                <a:solidFill>
                  <a:schemeClr val="bg1"/>
                </a:solidFill>
                <a:latin typeface="微软雅黑" panose="020B0503020204020204" pitchFamily="34" charset="-122"/>
                <a:ea typeface="微软雅黑" panose="020B0503020204020204" pitchFamily="34" charset="-122"/>
                <a:sym typeface="+mn-ea"/>
              </a:rPr>
              <a:t>——</a:t>
            </a:r>
            <a:r>
              <a:rPr lang="zh-CN" altLang="en-US" sz="2400" b="1" dirty="0">
                <a:solidFill>
                  <a:schemeClr val="bg1"/>
                </a:solidFill>
                <a:latin typeface="微软雅黑" panose="020B0503020204020204" pitchFamily="34" charset="-122"/>
                <a:ea typeface="微软雅黑" panose="020B0503020204020204" pitchFamily="34" charset="-122"/>
                <a:sym typeface="+mn-ea"/>
              </a:rPr>
              <a:t>主要问题</a:t>
            </a:r>
          </a:p>
        </p:txBody>
      </p:sp>
      <p:grpSp>
        <p:nvGrpSpPr>
          <p:cNvPr id="26" name="组合 25"/>
          <p:cNvGrpSpPr/>
          <p:nvPr/>
        </p:nvGrpSpPr>
        <p:grpSpPr>
          <a:xfrm>
            <a:off x="160655" y="3174365"/>
            <a:ext cx="1911350" cy="1722120"/>
            <a:chOff x="5356" y="5224"/>
            <a:chExt cx="3010" cy="2712"/>
          </a:xfrm>
        </p:grpSpPr>
        <p:sp>
          <p:nvSpPr>
            <p:cNvPr id="15" name="矩形: 圆角 19"/>
            <p:cNvSpPr/>
            <p:nvPr>
              <p:custDataLst>
                <p:tags r:id="rId2"/>
              </p:custDataLst>
            </p:nvPr>
          </p:nvSpPr>
          <p:spPr>
            <a:xfrm>
              <a:off x="5759" y="6047"/>
              <a:ext cx="2108" cy="1170"/>
            </a:xfrm>
            <a:prstGeom prst="roundRect">
              <a:avLst/>
            </a:prstGeom>
            <a:noFill/>
            <a:ln>
              <a:noFill/>
            </a:ln>
            <a:extLst>
              <a:ext uri="{909E8E84-426E-40DD-AFC4-6F175D3DCCD1}">
                <a14:hiddenFill xmlns:a14="http://schemas.microsoft.com/office/drawing/2010/main">
                  <a:solidFill>
                    <a:srgbClr val="1A368A"/>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r>
                <a:rPr lang="zh-CN" altLang="en-US" sz="2000" b="1" dirty="0">
                  <a:solidFill>
                    <a:srgbClr val="203864"/>
                  </a:solidFill>
                  <a:latin typeface="微软雅黑" panose="020B0503020204020204" pitchFamily="34" charset="-122"/>
                  <a:ea typeface="微软雅黑" panose="020B0503020204020204" pitchFamily="34" charset="-122"/>
                  <a:sym typeface="+mn-ea"/>
                </a:rPr>
                <a:t>资金管理情况</a:t>
              </a:r>
            </a:p>
          </p:txBody>
        </p:sp>
        <p:grpSp>
          <p:nvGrpSpPr>
            <p:cNvPr id="16" name="Group 57"/>
            <p:cNvGrpSpPr/>
            <p:nvPr/>
          </p:nvGrpSpPr>
          <p:grpSpPr>
            <a:xfrm>
              <a:off x="5356" y="5224"/>
              <a:ext cx="3010" cy="2712"/>
              <a:chOff x="5625793" y="1599766"/>
              <a:chExt cx="4594903" cy="4080928"/>
            </a:xfrm>
            <a:solidFill>
              <a:srgbClr val="33597A"/>
            </a:solidFill>
          </p:grpSpPr>
          <p:grpSp>
            <p:nvGrpSpPr>
              <p:cNvPr id="17" name="Group 58"/>
              <p:cNvGrpSpPr/>
              <p:nvPr/>
            </p:nvGrpSpPr>
            <p:grpSpPr>
              <a:xfrm>
                <a:off x="6191250" y="1599766"/>
                <a:ext cx="3473482" cy="1069614"/>
                <a:chOff x="6191250" y="1599766"/>
                <a:chExt cx="3473482" cy="1069614"/>
              </a:xfrm>
              <a:grpFill/>
            </p:grpSpPr>
            <p:sp>
              <p:nvSpPr>
                <p:cNvPr id="18" name="Freeform 64"/>
                <p:cNvSpPr/>
                <p:nvPr>
                  <p:custDataLst>
                    <p:tags r:id="rId7"/>
                  </p:custDataLst>
                </p:nvPr>
              </p:nvSpPr>
              <p:spPr bwMode="auto">
                <a:xfrm>
                  <a:off x="6191250" y="1599766"/>
                  <a:ext cx="1621631" cy="1069614"/>
                </a:xfrm>
                <a:custGeom>
                  <a:avLst/>
                  <a:gdLst>
                    <a:gd name="connsiteX0" fmla="*/ 668844 w 4158105"/>
                    <a:gd name="connsiteY0" fmla="*/ 1079241 h 4110786"/>
                    <a:gd name="connsiteX1" fmla="*/ 671967 w 4158105"/>
                    <a:gd name="connsiteY1" fmla="*/ 1081087 h 4110786"/>
                    <a:gd name="connsiteX2" fmla="*/ 576717 w 4158105"/>
                    <a:gd name="connsiteY2" fmla="*/ 1235869 h 4110786"/>
                    <a:gd name="connsiteX3" fmla="*/ 574232 w 4158105"/>
                    <a:gd name="connsiteY3" fmla="*/ 1234330 h 4110786"/>
                    <a:gd name="connsiteX4" fmla="*/ 668844 w 4158105"/>
                    <a:gd name="connsiteY4" fmla="*/ 1079241 h 4110786"/>
                    <a:gd name="connsiteX5" fmla="*/ 398124 w 4158105"/>
                    <a:gd name="connsiteY5" fmla="*/ 919162 h 4110786"/>
                    <a:gd name="connsiteX6" fmla="*/ 399753 w 4158105"/>
                    <a:gd name="connsiteY6" fmla="*/ 920125 h 4110786"/>
                    <a:gd name="connsiteX7" fmla="*/ 308772 w 4158105"/>
                    <a:gd name="connsiteY7" fmla="*/ 1069886 h 4110786"/>
                    <a:gd name="connsiteX8" fmla="*/ 307636 w 4158105"/>
                    <a:gd name="connsiteY8" fmla="*/ 1069182 h 4110786"/>
                    <a:gd name="connsiteX9" fmla="*/ 398124 w 4158105"/>
                    <a:gd name="connsiteY9" fmla="*/ 919162 h 4110786"/>
                    <a:gd name="connsiteX10" fmla="*/ 2106264 w 4158105"/>
                    <a:gd name="connsiteY10" fmla="*/ 319178 h 4110786"/>
                    <a:gd name="connsiteX11" fmla="*/ 2198792 w 4158105"/>
                    <a:gd name="connsiteY11" fmla="*/ 323850 h 4110786"/>
                    <a:gd name="connsiteX12" fmla="*/ 2019755 w 4158105"/>
                    <a:gd name="connsiteY12" fmla="*/ 323850 h 4110786"/>
                    <a:gd name="connsiteX13" fmla="*/ 2019755 w 4158105"/>
                    <a:gd name="connsiteY13" fmla="*/ 323546 h 4110786"/>
                    <a:gd name="connsiteX14" fmla="*/ 2106264 w 4158105"/>
                    <a:gd name="connsiteY14" fmla="*/ 319178 h 4110786"/>
                    <a:gd name="connsiteX15" fmla="*/ 2224351 w 4158105"/>
                    <a:gd name="connsiteY15" fmla="*/ 13068 h 4110786"/>
                    <a:gd name="connsiteX16" fmla="*/ 4158105 w 4158105"/>
                    <a:gd name="connsiteY16" fmla="*/ 2058946 h 4110786"/>
                    <a:gd name="connsiteX17" fmla="*/ 2106265 w 4158105"/>
                    <a:gd name="connsiteY17" fmla="*/ 4110786 h 4110786"/>
                    <a:gd name="connsiteX18" fmla="*/ 54424 w 4158105"/>
                    <a:gd name="connsiteY18" fmla="*/ 2058946 h 4110786"/>
                    <a:gd name="connsiteX19" fmla="*/ 574232 w 4158105"/>
                    <a:gd name="connsiteY19" fmla="*/ 1234330 h 4110786"/>
                    <a:gd name="connsiteX20" fmla="*/ 366497 w 4158105"/>
                    <a:gd name="connsiteY20" fmla="*/ 2058945 h 4110786"/>
                    <a:gd name="connsiteX21" fmla="*/ 2106264 w 4158105"/>
                    <a:gd name="connsiteY21" fmla="*/ 3798712 h 4110786"/>
                    <a:gd name="connsiteX22" fmla="*/ 3846030 w 4158105"/>
                    <a:gd name="connsiteY22" fmla="*/ 2058945 h 4110786"/>
                    <a:gd name="connsiteX23" fmla="*/ 2198792 w 4158105"/>
                    <a:gd name="connsiteY23" fmla="*/ 323850 h 4110786"/>
                    <a:gd name="connsiteX24" fmla="*/ 2219780 w 4158105"/>
                    <a:gd name="connsiteY24" fmla="*/ 323850 h 4110786"/>
                    <a:gd name="connsiteX25" fmla="*/ 2224351 w 4158105"/>
                    <a:gd name="connsiteY25" fmla="*/ 13068 h 4110786"/>
                    <a:gd name="connsiteX26" fmla="*/ 2019755 w 4158105"/>
                    <a:gd name="connsiteY26" fmla="*/ 11473 h 4110786"/>
                    <a:gd name="connsiteX27" fmla="*/ 2019755 w 4158105"/>
                    <a:gd name="connsiteY27" fmla="*/ 323546 h 4110786"/>
                    <a:gd name="connsiteX28" fmla="*/ 668844 w 4158105"/>
                    <a:gd name="connsiteY28" fmla="*/ 1079241 h 4110786"/>
                    <a:gd name="connsiteX29" fmla="*/ 399753 w 4158105"/>
                    <a:gd name="connsiteY29" fmla="*/ 920125 h 4110786"/>
                    <a:gd name="connsiteX30" fmla="*/ 2019755 w 4158105"/>
                    <a:gd name="connsiteY30" fmla="*/ 11473 h 4110786"/>
                    <a:gd name="connsiteX31" fmla="*/ 2224543 w 4158105"/>
                    <a:gd name="connsiteY31" fmla="*/ 0 h 4110786"/>
                    <a:gd name="connsiteX32" fmla="*/ 2224351 w 4158105"/>
                    <a:gd name="connsiteY32" fmla="*/ 13068 h 4110786"/>
                    <a:gd name="connsiteX33" fmla="*/ 2106265 w 4158105"/>
                    <a:gd name="connsiteY33" fmla="*/ 7105 h 4110786"/>
                    <a:gd name="connsiteX34" fmla="*/ 2019755 w 4158105"/>
                    <a:gd name="connsiteY34" fmla="*/ 11473 h 4110786"/>
                    <a:gd name="connsiteX35" fmla="*/ 2019755 w 4158105"/>
                    <a:gd name="connsiteY35" fmla="*/ 2381 h 4110786"/>
                    <a:gd name="connsiteX36" fmla="*/ 2224543 w 4158105"/>
                    <a:gd name="connsiteY36" fmla="*/ 0 h 4110786"/>
                    <a:gd name="connsiteX0-1" fmla="*/ 668844 w 4158105"/>
                    <a:gd name="connsiteY0-2" fmla="*/ 1079241 h 4110786"/>
                    <a:gd name="connsiteX1-3" fmla="*/ 671967 w 4158105"/>
                    <a:gd name="connsiteY1-4" fmla="*/ 1081087 h 4110786"/>
                    <a:gd name="connsiteX2-5" fmla="*/ 576717 w 4158105"/>
                    <a:gd name="connsiteY2-6" fmla="*/ 1235869 h 4110786"/>
                    <a:gd name="connsiteX3-7" fmla="*/ 574232 w 4158105"/>
                    <a:gd name="connsiteY3-8" fmla="*/ 1234330 h 4110786"/>
                    <a:gd name="connsiteX4-9" fmla="*/ 668844 w 4158105"/>
                    <a:gd name="connsiteY4-10" fmla="*/ 1079241 h 4110786"/>
                    <a:gd name="connsiteX5-11" fmla="*/ 398124 w 4158105"/>
                    <a:gd name="connsiteY5-12" fmla="*/ 919162 h 4110786"/>
                    <a:gd name="connsiteX6-13" fmla="*/ 399753 w 4158105"/>
                    <a:gd name="connsiteY6-14" fmla="*/ 920125 h 4110786"/>
                    <a:gd name="connsiteX7-15" fmla="*/ 308772 w 4158105"/>
                    <a:gd name="connsiteY7-16" fmla="*/ 1069886 h 4110786"/>
                    <a:gd name="connsiteX8-17" fmla="*/ 398124 w 4158105"/>
                    <a:gd name="connsiteY8-18" fmla="*/ 919162 h 4110786"/>
                    <a:gd name="connsiteX9-19" fmla="*/ 2106264 w 4158105"/>
                    <a:gd name="connsiteY9-20" fmla="*/ 319178 h 4110786"/>
                    <a:gd name="connsiteX10-21" fmla="*/ 2198792 w 4158105"/>
                    <a:gd name="connsiteY10-22" fmla="*/ 323850 h 4110786"/>
                    <a:gd name="connsiteX11-23" fmla="*/ 2019755 w 4158105"/>
                    <a:gd name="connsiteY11-24" fmla="*/ 323850 h 4110786"/>
                    <a:gd name="connsiteX12-25" fmla="*/ 2019755 w 4158105"/>
                    <a:gd name="connsiteY12-26" fmla="*/ 323546 h 4110786"/>
                    <a:gd name="connsiteX13-27" fmla="*/ 2106264 w 4158105"/>
                    <a:gd name="connsiteY13-28" fmla="*/ 319178 h 4110786"/>
                    <a:gd name="connsiteX14-29" fmla="*/ 2224351 w 4158105"/>
                    <a:gd name="connsiteY14-30" fmla="*/ 13068 h 4110786"/>
                    <a:gd name="connsiteX15-31" fmla="*/ 4158105 w 4158105"/>
                    <a:gd name="connsiteY15-32" fmla="*/ 2058946 h 4110786"/>
                    <a:gd name="connsiteX16-33" fmla="*/ 2106265 w 4158105"/>
                    <a:gd name="connsiteY16-34" fmla="*/ 4110786 h 4110786"/>
                    <a:gd name="connsiteX17-35" fmla="*/ 54424 w 4158105"/>
                    <a:gd name="connsiteY17-36" fmla="*/ 2058946 h 4110786"/>
                    <a:gd name="connsiteX18-37" fmla="*/ 574232 w 4158105"/>
                    <a:gd name="connsiteY18-38" fmla="*/ 1234330 h 4110786"/>
                    <a:gd name="connsiteX19-39" fmla="*/ 366497 w 4158105"/>
                    <a:gd name="connsiteY19-40" fmla="*/ 2058945 h 4110786"/>
                    <a:gd name="connsiteX20-41" fmla="*/ 2106264 w 4158105"/>
                    <a:gd name="connsiteY20-42" fmla="*/ 3798712 h 4110786"/>
                    <a:gd name="connsiteX21-43" fmla="*/ 3846030 w 4158105"/>
                    <a:gd name="connsiteY21-44" fmla="*/ 2058945 h 4110786"/>
                    <a:gd name="connsiteX22-45" fmla="*/ 2198792 w 4158105"/>
                    <a:gd name="connsiteY22-46" fmla="*/ 323850 h 4110786"/>
                    <a:gd name="connsiteX23-47" fmla="*/ 2219780 w 4158105"/>
                    <a:gd name="connsiteY23-48" fmla="*/ 323850 h 4110786"/>
                    <a:gd name="connsiteX24-49" fmla="*/ 2224351 w 4158105"/>
                    <a:gd name="connsiteY24-50" fmla="*/ 13068 h 4110786"/>
                    <a:gd name="connsiteX25-51" fmla="*/ 2019755 w 4158105"/>
                    <a:gd name="connsiteY25-52" fmla="*/ 11473 h 4110786"/>
                    <a:gd name="connsiteX26-53" fmla="*/ 2019755 w 4158105"/>
                    <a:gd name="connsiteY26-54" fmla="*/ 323546 h 4110786"/>
                    <a:gd name="connsiteX27-55" fmla="*/ 668844 w 4158105"/>
                    <a:gd name="connsiteY27-56" fmla="*/ 1079241 h 4110786"/>
                    <a:gd name="connsiteX28-57" fmla="*/ 399753 w 4158105"/>
                    <a:gd name="connsiteY28-58" fmla="*/ 920125 h 4110786"/>
                    <a:gd name="connsiteX29-59" fmla="*/ 2019755 w 4158105"/>
                    <a:gd name="connsiteY29-60" fmla="*/ 11473 h 4110786"/>
                    <a:gd name="connsiteX30-61" fmla="*/ 2224543 w 4158105"/>
                    <a:gd name="connsiteY30-62" fmla="*/ 0 h 4110786"/>
                    <a:gd name="connsiteX31-63" fmla="*/ 2224351 w 4158105"/>
                    <a:gd name="connsiteY31-64" fmla="*/ 13068 h 4110786"/>
                    <a:gd name="connsiteX32-65" fmla="*/ 2106265 w 4158105"/>
                    <a:gd name="connsiteY32-66" fmla="*/ 7105 h 4110786"/>
                    <a:gd name="connsiteX33-67" fmla="*/ 2019755 w 4158105"/>
                    <a:gd name="connsiteY33-68" fmla="*/ 11473 h 4110786"/>
                    <a:gd name="connsiteX34-69" fmla="*/ 2019755 w 4158105"/>
                    <a:gd name="connsiteY34-70" fmla="*/ 2381 h 4110786"/>
                    <a:gd name="connsiteX35-71" fmla="*/ 2224543 w 4158105"/>
                    <a:gd name="connsiteY35-72" fmla="*/ 0 h 4110786"/>
                    <a:gd name="connsiteX0-73" fmla="*/ 668844 w 4158105"/>
                    <a:gd name="connsiteY0-74" fmla="*/ 1079241 h 4110786"/>
                    <a:gd name="connsiteX1-75" fmla="*/ 671967 w 4158105"/>
                    <a:gd name="connsiteY1-76" fmla="*/ 1081087 h 4110786"/>
                    <a:gd name="connsiteX2-77" fmla="*/ 576717 w 4158105"/>
                    <a:gd name="connsiteY2-78" fmla="*/ 1235869 h 4110786"/>
                    <a:gd name="connsiteX3-79" fmla="*/ 574232 w 4158105"/>
                    <a:gd name="connsiteY3-80" fmla="*/ 1234330 h 4110786"/>
                    <a:gd name="connsiteX4-81" fmla="*/ 668844 w 4158105"/>
                    <a:gd name="connsiteY4-82" fmla="*/ 1079241 h 4110786"/>
                    <a:gd name="connsiteX5-83" fmla="*/ 398124 w 4158105"/>
                    <a:gd name="connsiteY5-84" fmla="*/ 919162 h 4110786"/>
                    <a:gd name="connsiteX6-85" fmla="*/ 399753 w 4158105"/>
                    <a:gd name="connsiteY6-86" fmla="*/ 920125 h 4110786"/>
                    <a:gd name="connsiteX7-87" fmla="*/ 398124 w 4158105"/>
                    <a:gd name="connsiteY7-88" fmla="*/ 919162 h 4110786"/>
                    <a:gd name="connsiteX8-89" fmla="*/ 2106264 w 4158105"/>
                    <a:gd name="connsiteY8-90" fmla="*/ 319178 h 4110786"/>
                    <a:gd name="connsiteX9-91" fmla="*/ 2198792 w 4158105"/>
                    <a:gd name="connsiteY9-92" fmla="*/ 323850 h 4110786"/>
                    <a:gd name="connsiteX10-93" fmla="*/ 2019755 w 4158105"/>
                    <a:gd name="connsiteY10-94" fmla="*/ 323850 h 4110786"/>
                    <a:gd name="connsiteX11-95" fmla="*/ 2019755 w 4158105"/>
                    <a:gd name="connsiteY11-96" fmla="*/ 323546 h 4110786"/>
                    <a:gd name="connsiteX12-97" fmla="*/ 2106264 w 4158105"/>
                    <a:gd name="connsiteY12-98" fmla="*/ 319178 h 4110786"/>
                    <a:gd name="connsiteX13-99" fmla="*/ 2224351 w 4158105"/>
                    <a:gd name="connsiteY13-100" fmla="*/ 13068 h 4110786"/>
                    <a:gd name="connsiteX14-101" fmla="*/ 4158105 w 4158105"/>
                    <a:gd name="connsiteY14-102" fmla="*/ 2058946 h 4110786"/>
                    <a:gd name="connsiteX15-103" fmla="*/ 2106265 w 4158105"/>
                    <a:gd name="connsiteY15-104" fmla="*/ 4110786 h 4110786"/>
                    <a:gd name="connsiteX16-105" fmla="*/ 54424 w 4158105"/>
                    <a:gd name="connsiteY16-106" fmla="*/ 2058946 h 4110786"/>
                    <a:gd name="connsiteX17-107" fmla="*/ 574232 w 4158105"/>
                    <a:gd name="connsiteY17-108" fmla="*/ 1234330 h 4110786"/>
                    <a:gd name="connsiteX18-109" fmla="*/ 366497 w 4158105"/>
                    <a:gd name="connsiteY18-110" fmla="*/ 2058945 h 4110786"/>
                    <a:gd name="connsiteX19-111" fmla="*/ 2106264 w 4158105"/>
                    <a:gd name="connsiteY19-112" fmla="*/ 3798712 h 4110786"/>
                    <a:gd name="connsiteX20-113" fmla="*/ 3846030 w 4158105"/>
                    <a:gd name="connsiteY20-114" fmla="*/ 2058945 h 4110786"/>
                    <a:gd name="connsiteX21-115" fmla="*/ 2198792 w 4158105"/>
                    <a:gd name="connsiteY21-116" fmla="*/ 323850 h 4110786"/>
                    <a:gd name="connsiteX22-117" fmla="*/ 2219780 w 4158105"/>
                    <a:gd name="connsiteY22-118" fmla="*/ 323850 h 4110786"/>
                    <a:gd name="connsiteX23-119" fmla="*/ 2224351 w 4158105"/>
                    <a:gd name="connsiteY23-120" fmla="*/ 13068 h 4110786"/>
                    <a:gd name="connsiteX24-121" fmla="*/ 2019755 w 4158105"/>
                    <a:gd name="connsiteY24-122" fmla="*/ 11473 h 4110786"/>
                    <a:gd name="connsiteX25-123" fmla="*/ 2019755 w 4158105"/>
                    <a:gd name="connsiteY25-124" fmla="*/ 323546 h 4110786"/>
                    <a:gd name="connsiteX26-125" fmla="*/ 668844 w 4158105"/>
                    <a:gd name="connsiteY26-126" fmla="*/ 1079241 h 4110786"/>
                    <a:gd name="connsiteX27-127" fmla="*/ 399753 w 4158105"/>
                    <a:gd name="connsiteY27-128" fmla="*/ 920125 h 4110786"/>
                    <a:gd name="connsiteX28-129" fmla="*/ 2019755 w 4158105"/>
                    <a:gd name="connsiteY28-130" fmla="*/ 11473 h 4110786"/>
                    <a:gd name="connsiteX29-131" fmla="*/ 2224543 w 4158105"/>
                    <a:gd name="connsiteY29-132" fmla="*/ 0 h 4110786"/>
                    <a:gd name="connsiteX30-133" fmla="*/ 2224351 w 4158105"/>
                    <a:gd name="connsiteY30-134" fmla="*/ 13068 h 4110786"/>
                    <a:gd name="connsiteX31-135" fmla="*/ 2106265 w 4158105"/>
                    <a:gd name="connsiteY31-136" fmla="*/ 7105 h 4110786"/>
                    <a:gd name="connsiteX32-137" fmla="*/ 2019755 w 4158105"/>
                    <a:gd name="connsiteY32-138" fmla="*/ 11473 h 4110786"/>
                    <a:gd name="connsiteX33-139" fmla="*/ 2019755 w 4158105"/>
                    <a:gd name="connsiteY33-140" fmla="*/ 2381 h 4110786"/>
                    <a:gd name="connsiteX34-141" fmla="*/ 2224543 w 4158105"/>
                    <a:gd name="connsiteY34-142" fmla="*/ 0 h 4110786"/>
                    <a:gd name="connsiteX0-143" fmla="*/ 739525 w 4228786"/>
                    <a:gd name="connsiteY0-144" fmla="*/ 1079241 h 4110786"/>
                    <a:gd name="connsiteX1-145" fmla="*/ 742648 w 4228786"/>
                    <a:gd name="connsiteY1-146" fmla="*/ 1081087 h 4110786"/>
                    <a:gd name="connsiteX2-147" fmla="*/ 647398 w 4228786"/>
                    <a:gd name="connsiteY2-148" fmla="*/ 1235869 h 4110786"/>
                    <a:gd name="connsiteX3-149" fmla="*/ 644913 w 4228786"/>
                    <a:gd name="connsiteY3-150" fmla="*/ 1234330 h 4110786"/>
                    <a:gd name="connsiteX4-151" fmla="*/ 739525 w 4228786"/>
                    <a:gd name="connsiteY4-152" fmla="*/ 1079241 h 4110786"/>
                    <a:gd name="connsiteX5-153" fmla="*/ 468805 w 4228786"/>
                    <a:gd name="connsiteY5-154" fmla="*/ 919162 h 4110786"/>
                    <a:gd name="connsiteX6-155" fmla="*/ 470434 w 4228786"/>
                    <a:gd name="connsiteY6-156" fmla="*/ 920125 h 4110786"/>
                    <a:gd name="connsiteX7-157" fmla="*/ 468805 w 4228786"/>
                    <a:gd name="connsiteY7-158" fmla="*/ 919162 h 4110786"/>
                    <a:gd name="connsiteX8-159" fmla="*/ 2176945 w 4228786"/>
                    <a:gd name="connsiteY8-160" fmla="*/ 319178 h 4110786"/>
                    <a:gd name="connsiteX9-161" fmla="*/ 2269473 w 4228786"/>
                    <a:gd name="connsiteY9-162" fmla="*/ 323850 h 4110786"/>
                    <a:gd name="connsiteX10-163" fmla="*/ 2090436 w 4228786"/>
                    <a:gd name="connsiteY10-164" fmla="*/ 323850 h 4110786"/>
                    <a:gd name="connsiteX11-165" fmla="*/ 2090436 w 4228786"/>
                    <a:gd name="connsiteY11-166" fmla="*/ 323546 h 4110786"/>
                    <a:gd name="connsiteX12-167" fmla="*/ 2176945 w 4228786"/>
                    <a:gd name="connsiteY12-168" fmla="*/ 319178 h 4110786"/>
                    <a:gd name="connsiteX13-169" fmla="*/ 2295032 w 4228786"/>
                    <a:gd name="connsiteY13-170" fmla="*/ 13068 h 4110786"/>
                    <a:gd name="connsiteX14-171" fmla="*/ 4228786 w 4228786"/>
                    <a:gd name="connsiteY14-172" fmla="*/ 2058946 h 4110786"/>
                    <a:gd name="connsiteX15-173" fmla="*/ 2176946 w 4228786"/>
                    <a:gd name="connsiteY15-174" fmla="*/ 4110786 h 4110786"/>
                    <a:gd name="connsiteX16-175" fmla="*/ 125105 w 4228786"/>
                    <a:gd name="connsiteY16-176" fmla="*/ 2058946 h 4110786"/>
                    <a:gd name="connsiteX17-177" fmla="*/ 437178 w 4228786"/>
                    <a:gd name="connsiteY17-178" fmla="*/ 2058945 h 4110786"/>
                    <a:gd name="connsiteX18-179" fmla="*/ 2176945 w 4228786"/>
                    <a:gd name="connsiteY18-180" fmla="*/ 3798712 h 4110786"/>
                    <a:gd name="connsiteX19-181" fmla="*/ 3916711 w 4228786"/>
                    <a:gd name="connsiteY19-182" fmla="*/ 2058945 h 4110786"/>
                    <a:gd name="connsiteX20-183" fmla="*/ 2269473 w 4228786"/>
                    <a:gd name="connsiteY20-184" fmla="*/ 323850 h 4110786"/>
                    <a:gd name="connsiteX21-185" fmla="*/ 2290461 w 4228786"/>
                    <a:gd name="connsiteY21-186" fmla="*/ 323850 h 4110786"/>
                    <a:gd name="connsiteX22-187" fmla="*/ 2295032 w 4228786"/>
                    <a:gd name="connsiteY22-188" fmla="*/ 13068 h 4110786"/>
                    <a:gd name="connsiteX23-189" fmla="*/ 2090436 w 4228786"/>
                    <a:gd name="connsiteY23-190" fmla="*/ 11473 h 4110786"/>
                    <a:gd name="connsiteX24-191" fmla="*/ 2090436 w 4228786"/>
                    <a:gd name="connsiteY24-192" fmla="*/ 323546 h 4110786"/>
                    <a:gd name="connsiteX25-193" fmla="*/ 739525 w 4228786"/>
                    <a:gd name="connsiteY25-194" fmla="*/ 1079241 h 4110786"/>
                    <a:gd name="connsiteX26-195" fmla="*/ 470434 w 4228786"/>
                    <a:gd name="connsiteY26-196" fmla="*/ 920125 h 4110786"/>
                    <a:gd name="connsiteX27-197" fmla="*/ 2090436 w 4228786"/>
                    <a:gd name="connsiteY27-198" fmla="*/ 11473 h 4110786"/>
                    <a:gd name="connsiteX28-199" fmla="*/ 2295224 w 4228786"/>
                    <a:gd name="connsiteY28-200" fmla="*/ 0 h 4110786"/>
                    <a:gd name="connsiteX29-201" fmla="*/ 2295032 w 4228786"/>
                    <a:gd name="connsiteY29-202" fmla="*/ 13068 h 4110786"/>
                    <a:gd name="connsiteX30-203" fmla="*/ 2176946 w 4228786"/>
                    <a:gd name="connsiteY30-204" fmla="*/ 7105 h 4110786"/>
                    <a:gd name="connsiteX31-205" fmla="*/ 2090436 w 4228786"/>
                    <a:gd name="connsiteY31-206" fmla="*/ 11473 h 4110786"/>
                    <a:gd name="connsiteX32-207" fmla="*/ 2090436 w 4228786"/>
                    <a:gd name="connsiteY32-208" fmla="*/ 2381 h 4110786"/>
                    <a:gd name="connsiteX33-209" fmla="*/ 2295224 w 4228786"/>
                    <a:gd name="connsiteY33-210" fmla="*/ 0 h 4110786"/>
                    <a:gd name="connsiteX0-211" fmla="*/ 739525 w 4228786"/>
                    <a:gd name="connsiteY0-212" fmla="*/ 1079241 h 4110786"/>
                    <a:gd name="connsiteX1-213" fmla="*/ 742648 w 4228786"/>
                    <a:gd name="connsiteY1-214" fmla="*/ 1081087 h 4110786"/>
                    <a:gd name="connsiteX2-215" fmla="*/ 647398 w 4228786"/>
                    <a:gd name="connsiteY2-216" fmla="*/ 1235869 h 4110786"/>
                    <a:gd name="connsiteX3-217" fmla="*/ 739525 w 4228786"/>
                    <a:gd name="connsiteY3-218" fmla="*/ 1079241 h 4110786"/>
                    <a:gd name="connsiteX4-219" fmla="*/ 468805 w 4228786"/>
                    <a:gd name="connsiteY4-220" fmla="*/ 919162 h 4110786"/>
                    <a:gd name="connsiteX5-221" fmla="*/ 470434 w 4228786"/>
                    <a:gd name="connsiteY5-222" fmla="*/ 920125 h 4110786"/>
                    <a:gd name="connsiteX6-223" fmla="*/ 468805 w 4228786"/>
                    <a:gd name="connsiteY6-224" fmla="*/ 919162 h 4110786"/>
                    <a:gd name="connsiteX7-225" fmla="*/ 2176945 w 4228786"/>
                    <a:gd name="connsiteY7-226" fmla="*/ 319178 h 4110786"/>
                    <a:gd name="connsiteX8-227" fmla="*/ 2269473 w 4228786"/>
                    <a:gd name="connsiteY8-228" fmla="*/ 323850 h 4110786"/>
                    <a:gd name="connsiteX9-229" fmla="*/ 2090436 w 4228786"/>
                    <a:gd name="connsiteY9-230" fmla="*/ 323850 h 4110786"/>
                    <a:gd name="connsiteX10-231" fmla="*/ 2090436 w 4228786"/>
                    <a:gd name="connsiteY10-232" fmla="*/ 323546 h 4110786"/>
                    <a:gd name="connsiteX11-233" fmla="*/ 2176945 w 4228786"/>
                    <a:gd name="connsiteY11-234" fmla="*/ 319178 h 4110786"/>
                    <a:gd name="connsiteX12-235" fmla="*/ 2295032 w 4228786"/>
                    <a:gd name="connsiteY12-236" fmla="*/ 13068 h 4110786"/>
                    <a:gd name="connsiteX13-237" fmla="*/ 4228786 w 4228786"/>
                    <a:gd name="connsiteY13-238" fmla="*/ 2058946 h 4110786"/>
                    <a:gd name="connsiteX14-239" fmla="*/ 2176946 w 4228786"/>
                    <a:gd name="connsiteY14-240" fmla="*/ 4110786 h 4110786"/>
                    <a:gd name="connsiteX15-241" fmla="*/ 125105 w 4228786"/>
                    <a:gd name="connsiteY15-242" fmla="*/ 2058946 h 4110786"/>
                    <a:gd name="connsiteX16-243" fmla="*/ 437178 w 4228786"/>
                    <a:gd name="connsiteY16-244" fmla="*/ 2058945 h 4110786"/>
                    <a:gd name="connsiteX17-245" fmla="*/ 2176945 w 4228786"/>
                    <a:gd name="connsiteY17-246" fmla="*/ 3798712 h 4110786"/>
                    <a:gd name="connsiteX18-247" fmla="*/ 3916711 w 4228786"/>
                    <a:gd name="connsiteY18-248" fmla="*/ 2058945 h 4110786"/>
                    <a:gd name="connsiteX19-249" fmla="*/ 2269473 w 4228786"/>
                    <a:gd name="connsiteY19-250" fmla="*/ 323850 h 4110786"/>
                    <a:gd name="connsiteX20-251" fmla="*/ 2290461 w 4228786"/>
                    <a:gd name="connsiteY20-252" fmla="*/ 323850 h 4110786"/>
                    <a:gd name="connsiteX21-253" fmla="*/ 2295032 w 4228786"/>
                    <a:gd name="connsiteY21-254" fmla="*/ 13068 h 4110786"/>
                    <a:gd name="connsiteX22-255" fmla="*/ 2090436 w 4228786"/>
                    <a:gd name="connsiteY22-256" fmla="*/ 11473 h 4110786"/>
                    <a:gd name="connsiteX23-257" fmla="*/ 2090436 w 4228786"/>
                    <a:gd name="connsiteY23-258" fmla="*/ 323546 h 4110786"/>
                    <a:gd name="connsiteX24-259" fmla="*/ 739525 w 4228786"/>
                    <a:gd name="connsiteY24-260" fmla="*/ 1079241 h 4110786"/>
                    <a:gd name="connsiteX25-261" fmla="*/ 470434 w 4228786"/>
                    <a:gd name="connsiteY25-262" fmla="*/ 920125 h 4110786"/>
                    <a:gd name="connsiteX26-263" fmla="*/ 2090436 w 4228786"/>
                    <a:gd name="connsiteY26-264" fmla="*/ 11473 h 4110786"/>
                    <a:gd name="connsiteX27-265" fmla="*/ 2295224 w 4228786"/>
                    <a:gd name="connsiteY27-266" fmla="*/ 0 h 4110786"/>
                    <a:gd name="connsiteX28-267" fmla="*/ 2295032 w 4228786"/>
                    <a:gd name="connsiteY28-268" fmla="*/ 13068 h 4110786"/>
                    <a:gd name="connsiteX29-269" fmla="*/ 2176946 w 4228786"/>
                    <a:gd name="connsiteY29-270" fmla="*/ 7105 h 4110786"/>
                    <a:gd name="connsiteX30-271" fmla="*/ 2090436 w 4228786"/>
                    <a:gd name="connsiteY30-272" fmla="*/ 11473 h 4110786"/>
                    <a:gd name="connsiteX31-273" fmla="*/ 2090436 w 4228786"/>
                    <a:gd name="connsiteY31-274" fmla="*/ 2381 h 4110786"/>
                    <a:gd name="connsiteX32-275" fmla="*/ 2295224 w 4228786"/>
                    <a:gd name="connsiteY32-276" fmla="*/ 0 h 4110786"/>
                    <a:gd name="connsiteX0-277" fmla="*/ 739525 w 4228786"/>
                    <a:gd name="connsiteY0-278" fmla="*/ 1079241 h 4110786"/>
                    <a:gd name="connsiteX1-279" fmla="*/ 742648 w 4228786"/>
                    <a:gd name="connsiteY1-280" fmla="*/ 1081087 h 4110786"/>
                    <a:gd name="connsiteX2-281" fmla="*/ 739525 w 4228786"/>
                    <a:gd name="connsiteY2-282" fmla="*/ 1079241 h 4110786"/>
                    <a:gd name="connsiteX3-283" fmla="*/ 468805 w 4228786"/>
                    <a:gd name="connsiteY3-284" fmla="*/ 919162 h 4110786"/>
                    <a:gd name="connsiteX4-285" fmla="*/ 470434 w 4228786"/>
                    <a:gd name="connsiteY4-286" fmla="*/ 920125 h 4110786"/>
                    <a:gd name="connsiteX5-287" fmla="*/ 468805 w 4228786"/>
                    <a:gd name="connsiteY5-288" fmla="*/ 919162 h 4110786"/>
                    <a:gd name="connsiteX6-289" fmla="*/ 2176945 w 4228786"/>
                    <a:gd name="connsiteY6-290" fmla="*/ 319178 h 4110786"/>
                    <a:gd name="connsiteX7-291" fmla="*/ 2269473 w 4228786"/>
                    <a:gd name="connsiteY7-292" fmla="*/ 323850 h 4110786"/>
                    <a:gd name="connsiteX8-293" fmla="*/ 2090436 w 4228786"/>
                    <a:gd name="connsiteY8-294" fmla="*/ 323850 h 4110786"/>
                    <a:gd name="connsiteX9-295" fmla="*/ 2090436 w 4228786"/>
                    <a:gd name="connsiteY9-296" fmla="*/ 323546 h 4110786"/>
                    <a:gd name="connsiteX10-297" fmla="*/ 2176945 w 4228786"/>
                    <a:gd name="connsiteY10-298" fmla="*/ 319178 h 4110786"/>
                    <a:gd name="connsiteX11-299" fmla="*/ 2295032 w 4228786"/>
                    <a:gd name="connsiteY11-300" fmla="*/ 13068 h 4110786"/>
                    <a:gd name="connsiteX12-301" fmla="*/ 4228786 w 4228786"/>
                    <a:gd name="connsiteY12-302" fmla="*/ 2058946 h 4110786"/>
                    <a:gd name="connsiteX13-303" fmla="*/ 2176946 w 4228786"/>
                    <a:gd name="connsiteY13-304" fmla="*/ 4110786 h 4110786"/>
                    <a:gd name="connsiteX14-305" fmla="*/ 125105 w 4228786"/>
                    <a:gd name="connsiteY14-306" fmla="*/ 2058946 h 4110786"/>
                    <a:gd name="connsiteX15-307" fmla="*/ 437178 w 4228786"/>
                    <a:gd name="connsiteY15-308" fmla="*/ 2058945 h 4110786"/>
                    <a:gd name="connsiteX16-309" fmla="*/ 2176945 w 4228786"/>
                    <a:gd name="connsiteY16-310" fmla="*/ 3798712 h 4110786"/>
                    <a:gd name="connsiteX17-311" fmla="*/ 3916711 w 4228786"/>
                    <a:gd name="connsiteY17-312" fmla="*/ 2058945 h 4110786"/>
                    <a:gd name="connsiteX18-313" fmla="*/ 2269473 w 4228786"/>
                    <a:gd name="connsiteY18-314" fmla="*/ 323850 h 4110786"/>
                    <a:gd name="connsiteX19-315" fmla="*/ 2290461 w 4228786"/>
                    <a:gd name="connsiteY19-316" fmla="*/ 323850 h 4110786"/>
                    <a:gd name="connsiteX20-317" fmla="*/ 2295032 w 4228786"/>
                    <a:gd name="connsiteY20-318" fmla="*/ 13068 h 4110786"/>
                    <a:gd name="connsiteX21-319" fmla="*/ 2090436 w 4228786"/>
                    <a:gd name="connsiteY21-320" fmla="*/ 11473 h 4110786"/>
                    <a:gd name="connsiteX22-321" fmla="*/ 2090436 w 4228786"/>
                    <a:gd name="connsiteY22-322" fmla="*/ 323546 h 4110786"/>
                    <a:gd name="connsiteX23-323" fmla="*/ 739525 w 4228786"/>
                    <a:gd name="connsiteY23-324" fmla="*/ 1079241 h 4110786"/>
                    <a:gd name="connsiteX24-325" fmla="*/ 470434 w 4228786"/>
                    <a:gd name="connsiteY24-326" fmla="*/ 920125 h 4110786"/>
                    <a:gd name="connsiteX25-327" fmla="*/ 2090436 w 4228786"/>
                    <a:gd name="connsiteY25-328" fmla="*/ 11473 h 4110786"/>
                    <a:gd name="connsiteX26-329" fmla="*/ 2295224 w 4228786"/>
                    <a:gd name="connsiteY26-330" fmla="*/ 0 h 4110786"/>
                    <a:gd name="connsiteX27-331" fmla="*/ 2295032 w 4228786"/>
                    <a:gd name="connsiteY27-332" fmla="*/ 13068 h 4110786"/>
                    <a:gd name="connsiteX28-333" fmla="*/ 2176946 w 4228786"/>
                    <a:gd name="connsiteY28-334" fmla="*/ 7105 h 4110786"/>
                    <a:gd name="connsiteX29-335" fmla="*/ 2090436 w 4228786"/>
                    <a:gd name="connsiteY29-336" fmla="*/ 11473 h 4110786"/>
                    <a:gd name="connsiteX30-337" fmla="*/ 2090436 w 4228786"/>
                    <a:gd name="connsiteY30-338" fmla="*/ 2381 h 4110786"/>
                    <a:gd name="connsiteX31-339" fmla="*/ 2295224 w 4228786"/>
                    <a:gd name="connsiteY31-340" fmla="*/ 0 h 4110786"/>
                    <a:gd name="connsiteX0-341" fmla="*/ 739525 w 4228786"/>
                    <a:gd name="connsiteY0-342" fmla="*/ 1079241 h 4110786"/>
                    <a:gd name="connsiteX1-343" fmla="*/ 742648 w 4228786"/>
                    <a:gd name="connsiteY1-344" fmla="*/ 1081087 h 4110786"/>
                    <a:gd name="connsiteX2-345" fmla="*/ 739525 w 4228786"/>
                    <a:gd name="connsiteY2-346" fmla="*/ 1079241 h 4110786"/>
                    <a:gd name="connsiteX3-347" fmla="*/ 468805 w 4228786"/>
                    <a:gd name="connsiteY3-348" fmla="*/ 919162 h 4110786"/>
                    <a:gd name="connsiteX4-349" fmla="*/ 470434 w 4228786"/>
                    <a:gd name="connsiteY4-350" fmla="*/ 920125 h 4110786"/>
                    <a:gd name="connsiteX5-351" fmla="*/ 468805 w 4228786"/>
                    <a:gd name="connsiteY5-352" fmla="*/ 919162 h 4110786"/>
                    <a:gd name="connsiteX6-353" fmla="*/ 2176945 w 4228786"/>
                    <a:gd name="connsiteY6-354" fmla="*/ 319178 h 4110786"/>
                    <a:gd name="connsiteX7-355" fmla="*/ 2269473 w 4228786"/>
                    <a:gd name="connsiteY7-356" fmla="*/ 323850 h 4110786"/>
                    <a:gd name="connsiteX8-357" fmla="*/ 2090436 w 4228786"/>
                    <a:gd name="connsiteY8-358" fmla="*/ 323850 h 4110786"/>
                    <a:gd name="connsiteX9-359" fmla="*/ 2090436 w 4228786"/>
                    <a:gd name="connsiteY9-360" fmla="*/ 323546 h 4110786"/>
                    <a:gd name="connsiteX10-361" fmla="*/ 2176945 w 4228786"/>
                    <a:gd name="connsiteY10-362" fmla="*/ 319178 h 4110786"/>
                    <a:gd name="connsiteX11-363" fmla="*/ 2295032 w 4228786"/>
                    <a:gd name="connsiteY11-364" fmla="*/ 13068 h 4110786"/>
                    <a:gd name="connsiteX12-365" fmla="*/ 4228786 w 4228786"/>
                    <a:gd name="connsiteY12-366" fmla="*/ 2058946 h 4110786"/>
                    <a:gd name="connsiteX13-367" fmla="*/ 2176946 w 4228786"/>
                    <a:gd name="connsiteY13-368" fmla="*/ 4110786 h 4110786"/>
                    <a:gd name="connsiteX14-369" fmla="*/ 125105 w 4228786"/>
                    <a:gd name="connsiteY14-370" fmla="*/ 2058946 h 4110786"/>
                    <a:gd name="connsiteX15-371" fmla="*/ 437178 w 4228786"/>
                    <a:gd name="connsiteY15-372" fmla="*/ 2058945 h 4110786"/>
                    <a:gd name="connsiteX16-373" fmla="*/ 2176945 w 4228786"/>
                    <a:gd name="connsiteY16-374" fmla="*/ 3798712 h 4110786"/>
                    <a:gd name="connsiteX17-375" fmla="*/ 3916711 w 4228786"/>
                    <a:gd name="connsiteY17-376" fmla="*/ 2058945 h 4110786"/>
                    <a:gd name="connsiteX18-377" fmla="*/ 2269473 w 4228786"/>
                    <a:gd name="connsiteY18-378" fmla="*/ 323850 h 4110786"/>
                    <a:gd name="connsiteX19-379" fmla="*/ 2290461 w 4228786"/>
                    <a:gd name="connsiteY19-380" fmla="*/ 323850 h 4110786"/>
                    <a:gd name="connsiteX20-381" fmla="*/ 2295032 w 4228786"/>
                    <a:gd name="connsiteY20-382" fmla="*/ 13068 h 4110786"/>
                    <a:gd name="connsiteX21-383" fmla="*/ 2090436 w 4228786"/>
                    <a:gd name="connsiteY21-384" fmla="*/ 11473 h 4110786"/>
                    <a:gd name="connsiteX22-385" fmla="*/ 2090436 w 4228786"/>
                    <a:gd name="connsiteY22-386" fmla="*/ 323546 h 4110786"/>
                    <a:gd name="connsiteX23-387" fmla="*/ 739525 w 4228786"/>
                    <a:gd name="connsiteY23-388" fmla="*/ 1079241 h 4110786"/>
                    <a:gd name="connsiteX24-389" fmla="*/ 470434 w 4228786"/>
                    <a:gd name="connsiteY24-390" fmla="*/ 920125 h 4110786"/>
                    <a:gd name="connsiteX25-391" fmla="*/ 2090436 w 4228786"/>
                    <a:gd name="connsiteY25-392" fmla="*/ 11473 h 4110786"/>
                    <a:gd name="connsiteX26-393" fmla="*/ 2295224 w 4228786"/>
                    <a:gd name="connsiteY26-394" fmla="*/ 0 h 4110786"/>
                    <a:gd name="connsiteX27-395" fmla="*/ 2176946 w 4228786"/>
                    <a:gd name="connsiteY27-396" fmla="*/ 7105 h 4110786"/>
                    <a:gd name="connsiteX28-397" fmla="*/ 2090436 w 4228786"/>
                    <a:gd name="connsiteY28-398" fmla="*/ 11473 h 4110786"/>
                    <a:gd name="connsiteX29-399" fmla="*/ 2090436 w 4228786"/>
                    <a:gd name="connsiteY29-400" fmla="*/ 2381 h 4110786"/>
                    <a:gd name="connsiteX30-401" fmla="*/ 2295224 w 4228786"/>
                    <a:gd name="connsiteY30-402" fmla="*/ 0 h 4110786"/>
                    <a:gd name="connsiteX0-403" fmla="*/ 739525 w 4228949"/>
                    <a:gd name="connsiteY0-404" fmla="*/ 1079241 h 4110786"/>
                    <a:gd name="connsiteX1-405" fmla="*/ 742648 w 4228949"/>
                    <a:gd name="connsiteY1-406" fmla="*/ 1081087 h 4110786"/>
                    <a:gd name="connsiteX2-407" fmla="*/ 739525 w 4228949"/>
                    <a:gd name="connsiteY2-408" fmla="*/ 1079241 h 4110786"/>
                    <a:gd name="connsiteX3-409" fmla="*/ 468805 w 4228949"/>
                    <a:gd name="connsiteY3-410" fmla="*/ 919162 h 4110786"/>
                    <a:gd name="connsiteX4-411" fmla="*/ 470434 w 4228949"/>
                    <a:gd name="connsiteY4-412" fmla="*/ 920125 h 4110786"/>
                    <a:gd name="connsiteX5-413" fmla="*/ 468805 w 4228949"/>
                    <a:gd name="connsiteY5-414" fmla="*/ 919162 h 4110786"/>
                    <a:gd name="connsiteX6-415" fmla="*/ 2176945 w 4228949"/>
                    <a:gd name="connsiteY6-416" fmla="*/ 319178 h 4110786"/>
                    <a:gd name="connsiteX7-417" fmla="*/ 2269473 w 4228949"/>
                    <a:gd name="connsiteY7-418" fmla="*/ 323850 h 4110786"/>
                    <a:gd name="connsiteX8-419" fmla="*/ 2090436 w 4228949"/>
                    <a:gd name="connsiteY8-420" fmla="*/ 323850 h 4110786"/>
                    <a:gd name="connsiteX9-421" fmla="*/ 2090436 w 4228949"/>
                    <a:gd name="connsiteY9-422" fmla="*/ 323546 h 4110786"/>
                    <a:gd name="connsiteX10-423" fmla="*/ 2176945 w 4228949"/>
                    <a:gd name="connsiteY10-424" fmla="*/ 319178 h 4110786"/>
                    <a:gd name="connsiteX11-425" fmla="*/ 2290461 w 4228949"/>
                    <a:gd name="connsiteY11-426" fmla="*/ 323850 h 4110786"/>
                    <a:gd name="connsiteX12-427" fmla="*/ 4228786 w 4228949"/>
                    <a:gd name="connsiteY12-428" fmla="*/ 2058946 h 4110786"/>
                    <a:gd name="connsiteX13-429" fmla="*/ 2176946 w 4228949"/>
                    <a:gd name="connsiteY13-430" fmla="*/ 4110786 h 4110786"/>
                    <a:gd name="connsiteX14-431" fmla="*/ 125105 w 4228949"/>
                    <a:gd name="connsiteY14-432" fmla="*/ 2058946 h 4110786"/>
                    <a:gd name="connsiteX15-433" fmla="*/ 437178 w 4228949"/>
                    <a:gd name="connsiteY15-434" fmla="*/ 2058945 h 4110786"/>
                    <a:gd name="connsiteX16-435" fmla="*/ 2176945 w 4228949"/>
                    <a:gd name="connsiteY16-436" fmla="*/ 3798712 h 4110786"/>
                    <a:gd name="connsiteX17-437" fmla="*/ 3916711 w 4228949"/>
                    <a:gd name="connsiteY17-438" fmla="*/ 2058945 h 4110786"/>
                    <a:gd name="connsiteX18-439" fmla="*/ 2269473 w 4228949"/>
                    <a:gd name="connsiteY18-440" fmla="*/ 323850 h 4110786"/>
                    <a:gd name="connsiteX19-441" fmla="*/ 2290461 w 4228949"/>
                    <a:gd name="connsiteY19-442" fmla="*/ 323850 h 4110786"/>
                    <a:gd name="connsiteX20-443" fmla="*/ 2090436 w 4228949"/>
                    <a:gd name="connsiteY20-444" fmla="*/ 11473 h 4110786"/>
                    <a:gd name="connsiteX21-445" fmla="*/ 2090436 w 4228949"/>
                    <a:gd name="connsiteY21-446" fmla="*/ 323546 h 4110786"/>
                    <a:gd name="connsiteX22-447" fmla="*/ 739525 w 4228949"/>
                    <a:gd name="connsiteY22-448" fmla="*/ 1079241 h 4110786"/>
                    <a:gd name="connsiteX23-449" fmla="*/ 470434 w 4228949"/>
                    <a:gd name="connsiteY23-450" fmla="*/ 920125 h 4110786"/>
                    <a:gd name="connsiteX24-451" fmla="*/ 2090436 w 4228949"/>
                    <a:gd name="connsiteY24-452" fmla="*/ 11473 h 4110786"/>
                    <a:gd name="connsiteX25-453" fmla="*/ 2295224 w 4228949"/>
                    <a:gd name="connsiteY25-454" fmla="*/ 0 h 4110786"/>
                    <a:gd name="connsiteX26-455" fmla="*/ 2176946 w 4228949"/>
                    <a:gd name="connsiteY26-456" fmla="*/ 7105 h 4110786"/>
                    <a:gd name="connsiteX27-457" fmla="*/ 2090436 w 4228949"/>
                    <a:gd name="connsiteY27-458" fmla="*/ 11473 h 4110786"/>
                    <a:gd name="connsiteX28-459" fmla="*/ 2090436 w 4228949"/>
                    <a:gd name="connsiteY28-460" fmla="*/ 2381 h 4110786"/>
                    <a:gd name="connsiteX29-461" fmla="*/ 2295224 w 4228949"/>
                    <a:gd name="connsiteY29-462" fmla="*/ 0 h 4110786"/>
                    <a:gd name="connsiteX0-463" fmla="*/ 739525 w 4228949"/>
                    <a:gd name="connsiteY0-464" fmla="*/ 1076860 h 4108405"/>
                    <a:gd name="connsiteX1-465" fmla="*/ 742648 w 4228949"/>
                    <a:gd name="connsiteY1-466" fmla="*/ 1078706 h 4108405"/>
                    <a:gd name="connsiteX2-467" fmla="*/ 739525 w 4228949"/>
                    <a:gd name="connsiteY2-468" fmla="*/ 1076860 h 4108405"/>
                    <a:gd name="connsiteX3-469" fmla="*/ 468805 w 4228949"/>
                    <a:gd name="connsiteY3-470" fmla="*/ 916781 h 4108405"/>
                    <a:gd name="connsiteX4-471" fmla="*/ 470434 w 4228949"/>
                    <a:gd name="connsiteY4-472" fmla="*/ 917744 h 4108405"/>
                    <a:gd name="connsiteX5-473" fmla="*/ 468805 w 4228949"/>
                    <a:gd name="connsiteY5-474" fmla="*/ 916781 h 4108405"/>
                    <a:gd name="connsiteX6-475" fmla="*/ 2176945 w 4228949"/>
                    <a:gd name="connsiteY6-476" fmla="*/ 316797 h 4108405"/>
                    <a:gd name="connsiteX7-477" fmla="*/ 2269473 w 4228949"/>
                    <a:gd name="connsiteY7-478" fmla="*/ 321469 h 4108405"/>
                    <a:gd name="connsiteX8-479" fmla="*/ 2090436 w 4228949"/>
                    <a:gd name="connsiteY8-480" fmla="*/ 321469 h 4108405"/>
                    <a:gd name="connsiteX9-481" fmla="*/ 2090436 w 4228949"/>
                    <a:gd name="connsiteY9-482" fmla="*/ 321165 h 4108405"/>
                    <a:gd name="connsiteX10-483" fmla="*/ 2176945 w 4228949"/>
                    <a:gd name="connsiteY10-484" fmla="*/ 316797 h 4108405"/>
                    <a:gd name="connsiteX11-485" fmla="*/ 2290461 w 4228949"/>
                    <a:gd name="connsiteY11-486" fmla="*/ 321469 h 4108405"/>
                    <a:gd name="connsiteX12-487" fmla="*/ 4228786 w 4228949"/>
                    <a:gd name="connsiteY12-488" fmla="*/ 2056565 h 4108405"/>
                    <a:gd name="connsiteX13-489" fmla="*/ 2176946 w 4228949"/>
                    <a:gd name="connsiteY13-490" fmla="*/ 4108405 h 4108405"/>
                    <a:gd name="connsiteX14-491" fmla="*/ 125105 w 4228949"/>
                    <a:gd name="connsiteY14-492" fmla="*/ 2056565 h 4108405"/>
                    <a:gd name="connsiteX15-493" fmla="*/ 437178 w 4228949"/>
                    <a:gd name="connsiteY15-494" fmla="*/ 2056564 h 4108405"/>
                    <a:gd name="connsiteX16-495" fmla="*/ 2176945 w 4228949"/>
                    <a:gd name="connsiteY16-496" fmla="*/ 3796331 h 4108405"/>
                    <a:gd name="connsiteX17-497" fmla="*/ 3916711 w 4228949"/>
                    <a:gd name="connsiteY17-498" fmla="*/ 2056564 h 4108405"/>
                    <a:gd name="connsiteX18-499" fmla="*/ 2269473 w 4228949"/>
                    <a:gd name="connsiteY18-500" fmla="*/ 321469 h 4108405"/>
                    <a:gd name="connsiteX19-501" fmla="*/ 2290461 w 4228949"/>
                    <a:gd name="connsiteY19-502" fmla="*/ 321469 h 4108405"/>
                    <a:gd name="connsiteX20-503" fmla="*/ 2090436 w 4228949"/>
                    <a:gd name="connsiteY20-504" fmla="*/ 9092 h 4108405"/>
                    <a:gd name="connsiteX21-505" fmla="*/ 2090436 w 4228949"/>
                    <a:gd name="connsiteY21-506" fmla="*/ 321165 h 4108405"/>
                    <a:gd name="connsiteX22-507" fmla="*/ 739525 w 4228949"/>
                    <a:gd name="connsiteY22-508" fmla="*/ 1076860 h 4108405"/>
                    <a:gd name="connsiteX23-509" fmla="*/ 470434 w 4228949"/>
                    <a:gd name="connsiteY23-510" fmla="*/ 917744 h 4108405"/>
                    <a:gd name="connsiteX24-511" fmla="*/ 2090436 w 4228949"/>
                    <a:gd name="connsiteY24-512" fmla="*/ 9092 h 4108405"/>
                    <a:gd name="connsiteX25-513" fmla="*/ 2090436 w 4228949"/>
                    <a:gd name="connsiteY25-514" fmla="*/ 0 h 4108405"/>
                    <a:gd name="connsiteX26-515" fmla="*/ 2176946 w 4228949"/>
                    <a:gd name="connsiteY26-516" fmla="*/ 4724 h 4108405"/>
                    <a:gd name="connsiteX27-517" fmla="*/ 2090436 w 4228949"/>
                    <a:gd name="connsiteY27-518" fmla="*/ 9092 h 4108405"/>
                    <a:gd name="connsiteX28-519" fmla="*/ 2090436 w 4228949"/>
                    <a:gd name="connsiteY28-520" fmla="*/ 0 h 4108405"/>
                    <a:gd name="connsiteX0-521" fmla="*/ 739525 w 4228949"/>
                    <a:gd name="connsiteY0-522" fmla="*/ 1076860 h 4108405"/>
                    <a:gd name="connsiteX1-523" fmla="*/ 742648 w 4228949"/>
                    <a:gd name="connsiteY1-524" fmla="*/ 1078706 h 4108405"/>
                    <a:gd name="connsiteX2-525" fmla="*/ 739525 w 4228949"/>
                    <a:gd name="connsiteY2-526" fmla="*/ 1076860 h 4108405"/>
                    <a:gd name="connsiteX3-527" fmla="*/ 468805 w 4228949"/>
                    <a:gd name="connsiteY3-528" fmla="*/ 916781 h 4108405"/>
                    <a:gd name="connsiteX4-529" fmla="*/ 470434 w 4228949"/>
                    <a:gd name="connsiteY4-530" fmla="*/ 917744 h 4108405"/>
                    <a:gd name="connsiteX5-531" fmla="*/ 468805 w 4228949"/>
                    <a:gd name="connsiteY5-532" fmla="*/ 916781 h 4108405"/>
                    <a:gd name="connsiteX6-533" fmla="*/ 2176945 w 4228949"/>
                    <a:gd name="connsiteY6-534" fmla="*/ 316797 h 4108405"/>
                    <a:gd name="connsiteX7-535" fmla="*/ 2269473 w 4228949"/>
                    <a:gd name="connsiteY7-536" fmla="*/ 321469 h 4108405"/>
                    <a:gd name="connsiteX8-537" fmla="*/ 2090436 w 4228949"/>
                    <a:gd name="connsiteY8-538" fmla="*/ 321469 h 4108405"/>
                    <a:gd name="connsiteX9-539" fmla="*/ 2090436 w 4228949"/>
                    <a:gd name="connsiteY9-540" fmla="*/ 321165 h 4108405"/>
                    <a:gd name="connsiteX10-541" fmla="*/ 2176945 w 4228949"/>
                    <a:gd name="connsiteY10-542" fmla="*/ 316797 h 4108405"/>
                    <a:gd name="connsiteX11-543" fmla="*/ 2290461 w 4228949"/>
                    <a:gd name="connsiteY11-544" fmla="*/ 321469 h 4108405"/>
                    <a:gd name="connsiteX12-545" fmla="*/ 4228786 w 4228949"/>
                    <a:gd name="connsiteY12-546" fmla="*/ 2056565 h 4108405"/>
                    <a:gd name="connsiteX13-547" fmla="*/ 2176946 w 4228949"/>
                    <a:gd name="connsiteY13-548" fmla="*/ 4108405 h 4108405"/>
                    <a:gd name="connsiteX14-549" fmla="*/ 125105 w 4228949"/>
                    <a:gd name="connsiteY14-550" fmla="*/ 2056565 h 4108405"/>
                    <a:gd name="connsiteX15-551" fmla="*/ 437178 w 4228949"/>
                    <a:gd name="connsiteY15-552" fmla="*/ 2056564 h 4108405"/>
                    <a:gd name="connsiteX16-553" fmla="*/ 2176945 w 4228949"/>
                    <a:gd name="connsiteY16-554" fmla="*/ 3796331 h 4108405"/>
                    <a:gd name="connsiteX17-555" fmla="*/ 3916711 w 4228949"/>
                    <a:gd name="connsiteY17-556" fmla="*/ 2056564 h 4108405"/>
                    <a:gd name="connsiteX18-557" fmla="*/ 2269473 w 4228949"/>
                    <a:gd name="connsiteY18-558" fmla="*/ 321469 h 4108405"/>
                    <a:gd name="connsiteX19-559" fmla="*/ 2290461 w 4228949"/>
                    <a:gd name="connsiteY19-560" fmla="*/ 321469 h 4108405"/>
                    <a:gd name="connsiteX20-561" fmla="*/ 2090436 w 4228949"/>
                    <a:gd name="connsiteY20-562" fmla="*/ 9092 h 4108405"/>
                    <a:gd name="connsiteX21-563" fmla="*/ 2090436 w 4228949"/>
                    <a:gd name="connsiteY21-564" fmla="*/ 321165 h 4108405"/>
                    <a:gd name="connsiteX22-565" fmla="*/ 739525 w 4228949"/>
                    <a:gd name="connsiteY22-566" fmla="*/ 1076860 h 4108405"/>
                    <a:gd name="connsiteX23-567" fmla="*/ 470434 w 4228949"/>
                    <a:gd name="connsiteY23-568" fmla="*/ 917744 h 4108405"/>
                    <a:gd name="connsiteX24-569" fmla="*/ 2090436 w 4228949"/>
                    <a:gd name="connsiteY24-570" fmla="*/ 9092 h 4108405"/>
                    <a:gd name="connsiteX25-571" fmla="*/ 2090436 w 4228949"/>
                    <a:gd name="connsiteY25-572" fmla="*/ 0 h 4108405"/>
                    <a:gd name="connsiteX26-573" fmla="*/ 2090436 w 4228949"/>
                    <a:gd name="connsiteY26-574" fmla="*/ 9092 h 4108405"/>
                    <a:gd name="connsiteX27-575" fmla="*/ 2090436 w 4228949"/>
                    <a:gd name="connsiteY27-576" fmla="*/ 0 h 4108405"/>
                    <a:gd name="connsiteX0-577" fmla="*/ 739525 w 4228925"/>
                    <a:gd name="connsiteY0-578" fmla="*/ 1076860 h 4108405"/>
                    <a:gd name="connsiteX1-579" fmla="*/ 742648 w 4228925"/>
                    <a:gd name="connsiteY1-580" fmla="*/ 1078706 h 4108405"/>
                    <a:gd name="connsiteX2-581" fmla="*/ 739525 w 4228925"/>
                    <a:gd name="connsiteY2-582" fmla="*/ 1076860 h 4108405"/>
                    <a:gd name="connsiteX3-583" fmla="*/ 468805 w 4228925"/>
                    <a:gd name="connsiteY3-584" fmla="*/ 916781 h 4108405"/>
                    <a:gd name="connsiteX4-585" fmla="*/ 470434 w 4228925"/>
                    <a:gd name="connsiteY4-586" fmla="*/ 917744 h 4108405"/>
                    <a:gd name="connsiteX5-587" fmla="*/ 468805 w 4228925"/>
                    <a:gd name="connsiteY5-588" fmla="*/ 916781 h 4108405"/>
                    <a:gd name="connsiteX6-589" fmla="*/ 2176945 w 4228925"/>
                    <a:gd name="connsiteY6-590" fmla="*/ 316797 h 4108405"/>
                    <a:gd name="connsiteX7-591" fmla="*/ 2269473 w 4228925"/>
                    <a:gd name="connsiteY7-592" fmla="*/ 321469 h 4108405"/>
                    <a:gd name="connsiteX8-593" fmla="*/ 2090436 w 4228925"/>
                    <a:gd name="connsiteY8-594" fmla="*/ 321469 h 4108405"/>
                    <a:gd name="connsiteX9-595" fmla="*/ 2090436 w 4228925"/>
                    <a:gd name="connsiteY9-596" fmla="*/ 321165 h 4108405"/>
                    <a:gd name="connsiteX10-597" fmla="*/ 2176945 w 4228925"/>
                    <a:gd name="connsiteY10-598" fmla="*/ 316797 h 4108405"/>
                    <a:gd name="connsiteX11-599" fmla="*/ 2290461 w 4228925"/>
                    <a:gd name="connsiteY11-600" fmla="*/ 321469 h 4108405"/>
                    <a:gd name="connsiteX12-601" fmla="*/ 4228786 w 4228925"/>
                    <a:gd name="connsiteY12-602" fmla="*/ 2056565 h 4108405"/>
                    <a:gd name="connsiteX13-603" fmla="*/ 2176946 w 4228925"/>
                    <a:gd name="connsiteY13-604" fmla="*/ 4108405 h 4108405"/>
                    <a:gd name="connsiteX14-605" fmla="*/ 125105 w 4228925"/>
                    <a:gd name="connsiteY14-606" fmla="*/ 2056565 h 4108405"/>
                    <a:gd name="connsiteX15-607" fmla="*/ 437178 w 4228925"/>
                    <a:gd name="connsiteY15-608" fmla="*/ 2056564 h 4108405"/>
                    <a:gd name="connsiteX16-609" fmla="*/ 2176945 w 4228925"/>
                    <a:gd name="connsiteY16-610" fmla="*/ 3796331 h 4108405"/>
                    <a:gd name="connsiteX17-611" fmla="*/ 3916711 w 4228925"/>
                    <a:gd name="connsiteY17-612" fmla="*/ 2056564 h 4108405"/>
                    <a:gd name="connsiteX18-613" fmla="*/ 2290461 w 4228925"/>
                    <a:gd name="connsiteY18-614" fmla="*/ 321469 h 4108405"/>
                    <a:gd name="connsiteX19-615" fmla="*/ 2090436 w 4228925"/>
                    <a:gd name="connsiteY19-616" fmla="*/ 9092 h 4108405"/>
                    <a:gd name="connsiteX20-617" fmla="*/ 2090436 w 4228925"/>
                    <a:gd name="connsiteY20-618" fmla="*/ 321165 h 4108405"/>
                    <a:gd name="connsiteX21-619" fmla="*/ 739525 w 4228925"/>
                    <a:gd name="connsiteY21-620" fmla="*/ 1076860 h 4108405"/>
                    <a:gd name="connsiteX22-621" fmla="*/ 470434 w 4228925"/>
                    <a:gd name="connsiteY22-622" fmla="*/ 917744 h 4108405"/>
                    <a:gd name="connsiteX23-623" fmla="*/ 2090436 w 4228925"/>
                    <a:gd name="connsiteY23-624" fmla="*/ 9092 h 4108405"/>
                    <a:gd name="connsiteX24-625" fmla="*/ 2090436 w 4228925"/>
                    <a:gd name="connsiteY24-626" fmla="*/ 0 h 4108405"/>
                    <a:gd name="connsiteX25-627" fmla="*/ 2090436 w 4228925"/>
                    <a:gd name="connsiteY25-628" fmla="*/ 9092 h 4108405"/>
                    <a:gd name="connsiteX26-629" fmla="*/ 2090436 w 4228925"/>
                    <a:gd name="connsiteY26-630" fmla="*/ 0 h 4108405"/>
                    <a:gd name="connsiteX0-631" fmla="*/ 739525 w 4228925"/>
                    <a:gd name="connsiteY0-632" fmla="*/ 1076860 h 4108405"/>
                    <a:gd name="connsiteX1-633" fmla="*/ 742648 w 4228925"/>
                    <a:gd name="connsiteY1-634" fmla="*/ 1078706 h 4108405"/>
                    <a:gd name="connsiteX2-635" fmla="*/ 739525 w 4228925"/>
                    <a:gd name="connsiteY2-636" fmla="*/ 1076860 h 4108405"/>
                    <a:gd name="connsiteX3-637" fmla="*/ 468805 w 4228925"/>
                    <a:gd name="connsiteY3-638" fmla="*/ 916781 h 4108405"/>
                    <a:gd name="connsiteX4-639" fmla="*/ 470434 w 4228925"/>
                    <a:gd name="connsiteY4-640" fmla="*/ 917744 h 4108405"/>
                    <a:gd name="connsiteX5-641" fmla="*/ 468805 w 4228925"/>
                    <a:gd name="connsiteY5-642" fmla="*/ 916781 h 4108405"/>
                    <a:gd name="connsiteX6-643" fmla="*/ 2176945 w 4228925"/>
                    <a:gd name="connsiteY6-644" fmla="*/ 316797 h 4108405"/>
                    <a:gd name="connsiteX7-645" fmla="*/ 2090436 w 4228925"/>
                    <a:gd name="connsiteY7-646" fmla="*/ 321469 h 4108405"/>
                    <a:gd name="connsiteX8-647" fmla="*/ 2090436 w 4228925"/>
                    <a:gd name="connsiteY8-648" fmla="*/ 321165 h 4108405"/>
                    <a:gd name="connsiteX9-649" fmla="*/ 2176945 w 4228925"/>
                    <a:gd name="connsiteY9-650" fmla="*/ 316797 h 4108405"/>
                    <a:gd name="connsiteX10-651" fmla="*/ 2290461 w 4228925"/>
                    <a:gd name="connsiteY10-652" fmla="*/ 321469 h 4108405"/>
                    <a:gd name="connsiteX11-653" fmla="*/ 4228786 w 4228925"/>
                    <a:gd name="connsiteY11-654" fmla="*/ 2056565 h 4108405"/>
                    <a:gd name="connsiteX12-655" fmla="*/ 2176946 w 4228925"/>
                    <a:gd name="connsiteY12-656" fmla="*/ 4108405 h 4108405"/>
                    <a:gd name="connsiteX13-657" fmla="*/ 125105 w 4228925"/>
                    <a:gd name="connsiteY13-658" fmla="*/ 2056565 h 4108405"/>
                    <a:gd name="connsiteX14-659" fmla="*/ 437178 w 4228925"/>
                    <a:gd name="connsiteY14-660" fmla="*/ 2056564 h 4108405"/>
                    <a:gd name="connsiteX15-661" fmla="*/ 2176945 w 4228925"/>
                    <a:gd name="connsiteY15-662" fmla="*/ 3796331 h 4108405"/>
                    <a:gd name="connsiteX16-663" fmla="*/ 3916711 w 4228925"/>
                    <a:gd name="connsiteY16-664" fmla="*/ 2056564 h 4108405"/>
                    <a:gd name="connsiteX17-665" fmla="*/ 2290461 w 4228925"/>
                    <a:gd name="connsiteY17-666" fmla="*/ 321469 h 4108405"/>
                    <a:gd name="connsiteX18-667" fmla="*/ 2090436 w 4228925"/>
                    <a:gd name="connsiteY18-668" fmla="*/ 9092 h 4108405"/>
                    <a:gd name="connsiteX19-669" fmla="*/ 2090436 w 4228925"/>
                    <a:gd name="connsiteY19-670" fmla="*/ 321165 h 4108405"/>
                    <a:gd name="connsiteX20-671" fmla="*/ 739525 w 4228925"/>
                    <a:gd name="connsiteY20-672" fmla="*/ 1076860 h 4108405"/>
                    <a:gd name="connsiteX21-673" fmla="*/ 470434 w 4228925"/>
                    <a:gd name="connsiteY21-674" fmla="*/ 917744 h 4108405"/>
                    <a:gd name="connsiteX22-675" fmla="*/ 2090436 w 4228925"/>
                    <a:gd name="connsiteY22-676" fmla="*/ 9092 h 4108405"/>
                    <a:gd name="connsiteX23-677" fmla="*/ 2090436 w 4228925"/>
                    <a:gd name="connsiteY23-678" fmla="*/ 0 h 4108405"/>
                    <a:gd name="connsiteX24-679" fmla="*/ 2090436 w 4228925"/>
                    <a:gd name="connsiteY24-680" fmla="*/ 9092 h 4108405"/>
                    <a:gd name="connsiteX25-681" fmla="*/ 2090436 w 4228925"/>
                    <a:gd name="connsiteY25-682" fmla="*/ 0 h 4108405"/>
                    <a:gd name="connsiteX0-683" fmla="*/ 739525 w 4228925"/>
                    <a:gd name="connsiteY0-684" fmla="*/ 1076860 h 4108405"/>
                    <a:gd name="connsiteX1-685" fmla="*/ 742648 w 4228925"/>
                    <a:gd name="connsiteY1-686" fmla="*/ 1078706 h 4108405"/>
                    <a:gd name="connsiteX2-687" fmla="*/ 739525 w 4228925"/>
                    <a:gd name="connsiteY2-688" fmla="*/ 1076860 h 4108405"/>
                    <a:gd name="connsiteX3-689" fmla="*/ 468805 w 4228925"/>
                    <a:gd name="connsiteY3-690" fmla="*/ 916781 h 4108405"/>
                    <a:gd name="connsiteX4-691" fmla="*/ 470434 w 4228925"/>
                    <a:gd name="connsiteY4-692" fmla="*/ 917744 h 4108405"/>
                    <a:gd name="connsiteX5-693" fmla="*/ 468805 w 4228925"/>
                    <a:gd name="connsiteY5-694" fmla="*/ 916781 h 4108405"/>
                    <a:gd name="connsiteX6-695" fmla="*/ 2090436 w 4228925"/>
                    <a:gd name="connsiteY6-696" fmla="*/ 321165 h 4108405"/>
                    <a:gd name="connsiteX7-697" fmla="*/ 2090436 w 4228925"/>
                    <a:gd name="connsiteY7-698" fmla="*/ 321469 h 4108405"/>
                    <a:gd name="connsiteX8-699" fmla="*/ 2090436 w 4228925"/>
                    <a:gd name="connsiteY8-700" fmla="*/ 321165 h 4108405"/>
                    <a:gd name="connsiteX9-701" fmla="*/ 2290461 w 4228925"/>
                    <a:gd name="connsiteY9-702" fmla="*/ 321469 h 4108405"/>
                    <a:gd name="connsiteX10-703" fmla="*/ 4228786 w 4228925"/>
                    <a:gd name="connsiteY10-704" fmla="*/ 2056565 h 4108405"/>
                    <a:gd name="connsiteX11-705" fmla="*/ 2176946 w 4228925"/>
                    <a:gd name="connsiteY11-706" fmla="*/ 4108405 h 4108405"/>
                    <a:gd name="connsiteX12-707" fmla="*/ 125105 w 4228925"/>
                    <a:gd name="connsiteY12-708" fmla="*/ 2056565 h 4108405"/>
                    <a:gd name="connsiteX13-709" fmla="*/ 437178 w 4228925"/>
                    <a:gd name="connsiteY13-710" fmla="*/ 2056564 h 4108405"/>
                    <a:gd name="connsiteX14-711" fmla="*/ 2176945 w 4228925"/>
                    <a:gd name="connsiteY14-712" fmla="*/ 3796331 h 4108405"/>
                    <a:gd name="connsiteX15-713" fmla="*/ 3916711 w 4228925"/>
                    <a:gd name="connsiteY15-714" fmla="*/ 2056564 h 4108405"/>
                    <a:gd name="connsiteX16-715" fmla="*/ 2290461 w 4228925"/>
                    <a:gd name="connsiteY16-716" fmla="*/ 321469 h 4108405"/>
                    <a:gd name="connsiteX17-717" fmla="*/ 2090436 w 4228925"/>
                    <a:gd name="connsiteY17-718" fmla="*/ 9092 h 4108405"/>
                    <a:gd name="connsiteX18-719" fmla="*/ 2090436 w 4228925"/>
                    <a:gd name="connsiteY18-720" fmla="*/ 321165 h 4108405"/>
                    <a:gd name="connsiteX19-721" fmla="*/ 739525 w 4228925"/>
                    <a:gd name="connsiteY19-722" fmla="*/ 1076860 h 4108405"/>
                    <a:gd name="connsiteX20-723" fmla="*/ 470434 w 4228925"/>
                    <a:gd name="connsiteY20-724" fmla="*/ 917744 h 4108405"/>
                    <a:gd name="connsiteX21-725" fmla="*/ 2090436 w 4228925"/>
                    <a:gd name="connsiteY21-726" fmla="*/ 9092 h 4108405"/>
                    <a:gd name="connsiteX22-727" fmla="*/ 2090436 w 4228925"/>
                    <a:gd name="connsiteY22-728" fmla="*/ 0 h 4108405"/>
                    <a:gd name="connsiteX23-729" fmla="*/ 2090436 w 4228925"/>
                    <a:gd name="connsiteY23-730" fmla="*/ 9092 h 4108405"/>
                    <a:gd name="connsiteX24-731" fmla="*/ 2090436 w 4228925"/>
                    <a:gd name="connsiteY24-732" fmla="*/ 0 h 4108405"/>
                    <a:gd name="connsiteX0-733" fmla="*/ 739525 w 4228925"/>
                    <a:gd name="connsiteY0-734" fmla="*/ 1067768 h 4099313"/>
                    <a:gd name="connsiteX1-735" fmla="*/ 742648 w 4228925"/>
                    <a:gd name="connsiteY1-736" fmla="*/ 1069614 h 4099313"/>
                    <a:gd name="connsiteX2-737" fmla="*/ 739525 w 4228925"/>
                    <a:gd name="connsiteY2-738" fmla="*/ 1067768 h 4099313"/>
                    <a:gd name="connsiteX3-739" fmla="*/ 468805 w 4228925"/>
                    <a:gd name="connsiteY3-740" fmla="*/ 907689 h 4099313"/>
                    <a:gd name="connsiteX4-741" fmla="*/ 470434 w 4228925"/>
                    <a:gd name="connsiteY4-742" fmla="*/ 908652 h 4099313"/>
                    <a:gd name="connsiteX5-743" fmla="*/ 468805 w 4228925"/>
                    <a:gd name="connsiteY5-744" fmla="*/ 907689 h 4099313"/>
                    <a:gd name="connsiteX6-745" fmla="*/ 2090436 w 4228925"/>
                    <a:gd name="connsiteY6-746" fmla="*/ 312073 h 4099313"/>
                    <a:gd name="connsiteX7-747" fmla="*/ 2090436 w 4228925"/>
                    <a:gd name="connsiteY7-748" fmla="*/ 312377 h 4099313"/>
                    <a:gd name="connsiteX8-749" fmla="*/ 2090436 w 4228925"/>
                    <a:gd name="connsiteY8-750" fmla="*/ 312073 h 4099313"/>
                    <a:gd name="connsiteX9-751" fmla="*/ 2290461 w 4228925"/>
                    <a:gd name="connsiteY9-752" fmla="*/ 312377 h 4099313"/>
                    <a:gd name="connsiteX10-753" fmla="*/ 4228786 w 4228925"/>
                    <a:gd name="connsiteY10-754" fmla="*/ 2047473 h 4099313"/>
                    <a:gd name="connsiteX11-755" fmla="*/ 2176946 w 4228925"/>
                    <a:gd name="connsiteY11-756" fmla="*/ 4099313 h 4099313"/>
                    <a:gd name="connsiteX12-757" fmla="*/ 125105 w 4228925"/>
                    <a:gd name="connsiteY12-758" fmla="*/ 2047473 h 4099313"/>
                    <a:gd name="connsiteX13-759" fmla="*/ 437178 w 4228925"/>
                    <a:gd name="connsiteY13-760" fmla="*/ 2047472 h 4099313"/>
                    <a:gd name="connsiteX14-761" fmla="*/ 2176945 w 4228925"/>
                    <a:gd name="connsiteY14-762" fmla="*/ 3787239 h 4099313"/>
                    <a:gd name="connsiteX15-763" fmla="*/ 3916711 w 4228925"/>
                    <a:gd name="connsiteY15-764" fmla="*/ 2047472 h 4099313"/>
                    <a:gd name="connsiteX16-765" fmla="*/ 2290461 w 4228925"/>
                    <a:gd name="connsiteY16-766" fmla="*/ 312377 h 4099313"/>
                    <a:gd name="connsiteX17-767" fmla="*/ 2090436 w 4228925"/>
                    <a:gd name="connsiteY17-768" fmla="*/ 0 h 4099313"/>
                    <a:gd name="connsiteX18-769" fmla="*/ 2090436 w 4228925"/>
                    <a:gd name="connsiteY18-770" fmla="*/ 312073 h 4099313"/>
                    <a:gd name="connsiteX19-771" fmla="*/ 739525 w 4228925"/>
                    <a:gd name="connsiteY19-772" fmla="*/ 1067768 h 4099313"/>
                    <a:gd name="connsiteX20-773" fmla="*/ 470434 w 4228925"/>
                    <a:gd name="connsiteY20-774" fmla="*/ 908652 h 4099313"/>
                    <a:gd name="connsiteX21-775" fmla="*/ 2090436 w 4228925"/>
                    <a:gd name="connsiteY21-776" fmla="*/ 0 h 4099313"/>
                    <a:gd name="connsiteX0-777" fmla="*/ 739525 w 4353891"/>
                    <a:gd name="connsiteY0-778" fmla="*/ 1067768 h 4099313"/>
                    <a:gd name="connsiteX1-779" fmla="*/ 742648 w 4353891"/>
                    <a:gd name="connsiteY1-780" fmla="*/ 1069614 h 4099313"/>
                    <a:gd name="connsiteX2-781" fmla="*/ 739525 w 4353891"/>
                    <a:gd name="connsiteY2-782" fmla="*/ 1067768 h 4099313"/>
                    <a:gd name="connsiteX3-783" fmla="*/ 468805 w 4353891"/>
                    <a:gd name="connsiteY3-784" fmla="*/ 907689 h 4099313"/>
                    <a:gd name="connsiteX4-785" fmla="*/ 470434 w 4353891"/>
                    <a:gd name="connsiteY4-786" fmla="*/ 908652 h 4099313"/>
                    <a:gd name="connsiteX5-787" fmla="*/ 468805 w 4353891"/>
                    <a:gd name="connsiteY5-788" fmla="*/ 907689 h 4099313"/>
                    <a:gd name="connsiteX6-789" fmla="*/ 2090436 w 4353891"/>
                    <a:gd name="connsiteY6-790" fmla="*/ 312073 h 4099313"/>
                    <a:gd name="connsiteX7-791" fmla="*/ 2090436 w 4353891"/>
                    <a:gd name="connsiteY7-792" fmla="*/ 312377 h 4099313"/>
                    <a:gd name="connsiteX8-793" fmla="*/ 2090436 w 4353891"/>
                    <a:gd name="connsiteY8-794" fmla="*/ 312073 h 4099313"/>
                    <a:gd name="connsiteX9-795" fmla="*/ 3916711 w 4353891"/>
                    <a:gd name="connsiteY9-796" fmla="*/ 2047472 h 4099313"/>
                    <a:gd name="connsiteX10-797" fmla="*/ 4228786 w 4353891"/>
                    <a:gd name="connsiteY10-798" fmla="*/ 2047473 h 4099313"/>
                    <a:gd name="connsiteX11-799" fmla="*/ 2176946 w 4353891"/>
                    <a:gd name="connsiteY11-800" fmla="*/ 4099313 h 4099313"/>
                    <a:gd name="connsiteX12-801" fmla="*/ 125105 w 4353891"/>
                    <a:gd name="connsiteY12-802" fmla="*/ 2047473 h 4099313"/>
                    <a:gd name="connsiteX13-803" fmla="*/ 437178 w 4353891"/>
                    <a:gd name="connsiteY13-804" fmla="*/ 2047472 h 4099313"/>
                    <a:gd name="connsiteX14-805" fmla="*/ 2176945 w 4353891"/>
                    <a:gd name="connsiteY14-806" fmla="*/ 3787239 h 4099313"/>
                    <a:gd name="connsiteX15-807" fmla="*/ 3916711 w 4353891"/>
                    <a:gd name="connsiteY15-808" fmla="*/ 2047472 h 4099313"/>
                    <a:gd name="connsiteX16-809" fmla="*/ 2090436 w 4353891"/>
                    <a:gd name="connsiteY16-810" fmla="*/ 0 h 4099313"/>
                    <a:gd name="connsiteX17-811" fmla="*/ 2090436 w 4353891"/>
                    <a:gd name="connsiteY17-812" fmla="*/ 312073 h 4099313"/>
                    <a:gd name="connsiteX18-813" fmla="*/ 739525 w 4353891"/>
                    <a:gd name="connsiteY18-814" fmla="*/ 1067768 h 4099313"/>
                    <a:gd name="connsiteX19-815" fmla="*/ 470434 w 4353891"/>
                    <a:gd name="connsiteY19-816" fmla="*/ 908652 h 4099313"/>
                    <a:gd name="connsiteX20-817" fmla="*/ 2090436 w 4353891"/>
                    <a:gd name="connsiteY20-818" fmla="*/ 0 h 4099313"/>
                    <a:gd name="connsiteX0-819" fmla="*/ 614420 w 4228786"/>
                    <a:gd name="connsiteY0-820" fmla="*/ 1067768 h 4099313"/>
                    <a:gd name="connsiteX1-821" fmla="*/ 617543 w 4228786"/>
                    <a:gd name="connsiteY1-822" fmla="*/ 1069614 h 4099313"/>
                    <a:gd name="connsiteX2-823" fmla="*/ 614420 w 4228786"/>
                    <a:gd name="connsiteY2-824" fmla="*/ 1067768 h 4099313"/>
                    <a:gd name="connsiteX3-825" fmla="*/ 343700 w 4228786"/>
                    <a:gd name="connsiteY3-826" fmla="*/ 907689 h 4099313"/>
                    <a:gd name="connsiteX4-827" fmla="*/ 345329 w 4228786"/>
                    <a:gd name="connsiteY4-828" fmla="*/ 908652 h 4099313"/>
                    <a:gd name="connsiteX5-829" fmla="*/ 343700 w 4228786"/>
                    <a:gd name="connsiteY5-830" fmla="*/ 907689 h 4099313"/>
                    <a:gd name="connsiteX6-831" fmla="*/ 1965331 w 4228786"/>
                    <a:gd name="connsiteY6-832" fmla="*/ 312073 h 4099313"/>
                    <a:gd name="connsiteX7-833" fmla="*/ 1965331 w 4228786"/>
                    <a:gd name="connsiteY7-834" fmla="*/ 312377 h 4099313"/>
                    <a:gd name="connsiteX8-835" fmla="*/ 1965331 w 4228786"/>
                    <a:gd name="connsiteY8-836" fmla="*/ 312073 h 4099313"/>
                    <a:gd name="connsiteX9-837" fmla="*/ 3791606 w 4228786"/>
                    <a:gd name="connsiteY9-838" fmla="*/ 2047472 h 4099313"/>
                    <a:gd name="connsiteX10-839" fmla="*/ 4103681 w 4228786"/>
                    <a:gd name="connsiteY10-840" fmla="*/ 2047473 h 4099313"/>
                    <a:gd name="connsiteX11-841" fmla="*/ 2051841 w 4228786"/>
                    <a:gd name="connsiteY11-842" fmla="*/ 4099313 h 4099313"/>
                    <a:gd name="connsiteX12-843" fmla="*/ 0 w 4228786"/>
                    <a:gd name="connsiteY12-844" fmla="*/ 2047473 h 4099313"/>
                    <a:gd name="connsiteX13-845" fmla="*/ 2051840 w 4228786"/>
                    <a:gd name="connsiteY13-846" fmla="*/ 3787239 h 4099313"/>
                    <a:gd name="connsiteX14-847" fmla="*/ 3791606 w 4228786"/>
                    <a:gd name="connsiteY14-848" fmla="*/ 2047472 h 4099313"/>
                    <a:gd name="connsiteX15-849" fmla="*/ 1965331 w 4228786"/>
                    <a:gd name="connsiteY15-850" fmla="*/ 0 h 4099313"/>
                    <a:gd name="connsiteX16-851" fmla="*/ 1965331 w 4228786"/>
                    <a:gd name="connsiteY16-852" fmla="*/ 312073 h 4099313"/>
                    <a:gd name="connsiteX17-853" fmla="*/ 614420 w 4228786"/>
                    <a:gd name="connsiteY17-854" fmla="*/ 1067768 h 4099313"/>
                    <a:gd name="connsiteX18-855" fmla="*/ 345329 w 4228786"/>
                    <a:gd name="connsiteY18-856" fmla="*/ 908652 h 4099313"/>
                    <a:gd name="connsiteX19-857" fmla="*/ 1965331 w 4228786"/>
                    <a:gd name="connsiteY19-858" fmla="*/ 0 h 4099313"/>
                    <a:gd name="connsiteX0-859" fmla="*/ 270720 w 3885086"/>
                    <a:gd name="connsiteY0-860" fmla="*/ 1067768 h 4224418"/>
                    <a:gd name="connsiteX1-861" fmla="*/ 273843 w 3885086"/>
                    <a:gd name="connsiteY1-862" fmla="*/ 1069614 h 4224418"/>
                    <a:gd name="connsiteX2-863" fmla="*/ 270720 w 3885086"/>
                    <a:gd name="connsiteY2-864" fmla="*/ 1067768 h 4224418"/>
                    <a:gd name="connsiteX3-865" fmla="*/ 0 w 3885086"/>
                    <a:gd name="connsiteY3-866" fmla="*/ 907689 h 4224418"/>
                    <a:gd name="connsiteX4-867" fmla="*/ 1629 w 3885086"/>
                    <a:gd name="connsiteY4-868" fmla="*/ 908652 h 4224418"/>
                    <a:gd name="connsiteX5-869" fmla="*/ 0 w 3885086"/>
                    <a:gd name="connsiteY5-870" fmla="*/ 907689 h 4224418"/>
                    <a:gd name="connsiteX6-871" fmla="*/ 1621631 w 3885086"/>
                    <a:gd name="connsiteY6-872" fmla="*/ 312073 h 4224418"/>
                    <a:gd name="connsiteX7-873" fmla="*/ 1621631 w 3885086"/>
                    <a:gd name="connsiteY7-874" fmla="*/ 312377 h 4224418"/>
                    <a:gd name="connsiteX8-875" fmla="*/ 1621631 w 3885086"/>
                    <a:gd name="connsiteY8-876" fmla="*/ 312073 h 4224418"/>
                    <a:gd name="connsiteX9-877" fmla="*/ 3447906 w 3885086"/>
                    <a:gd name="connsiteY9-878" fmla="*/ 2047472 h 4224418"/>
                    <a:gd name="connsiteX10-879" fmla="*/ 3759981 w 3885086"/>
                    <a:gd name="connsiteY10-880" fmla="*/ 2047473 h 4224418"/>
                    <a:gd name="connsiteX11-881" fmla="*/ 1708141 w 3885086"/>
                    <a:gd name="connsiteY11-882" fmla="*/ 4099313 h 4224418"/>
                    <a:gd name="connsiteX12-883" fmla="*/ 1708140 w 3885086"/>
                    <a:gd name="connsiteY12-884" fmla="*/ 3787239 h 4224418"/>
                    <a:gd name="connsiteX13-885" fmla="*/ 3447906 w 3885086"/>
                    <a:gd name="connsiteY13-886" fmla="*/ 2047472 h 4224418"/>
                    <a:gd name="connsiteX14-887" fmla="*/ 1621631 w 3885086"/>
                    <a:gd name="connsiteY14-888" fmla="*/ 0 h 4224418"/>
                    <a:gd name="connsiteX15-889" fmla="*/ 1621631 w 3885086"/>
                    <a:gd name="connsiteY15-890" fmla="*/ 312073 h 4224418"/>
                    <a:gd name="connsiteX16-891" fmla="*/ 270720 w 3885086"/>
                    <a:gd name="connsiteY16-892" fmla="*/ 1067768 h 4224418"/>
                    <a:gd name="connsiteX17-893" fmla="*/ 1629 w 3885086"/>
                    <a:gd name="connsiteY17-894" fmla="*/ 908652 h 4224418"/>
                    <a:gd name="connsiteX18-895" fmla="*/ 1621631 w 3885086"/>
                    <a:gd name="connsiteY18-896" fmla="*/ 0 h 4224418"/>
                    <a:gd name="connsiteX0-897" fmla="*/ 270720 w 3885086"/>
                    <a:gd name="connsiteY0-898" fmla="*/ 1067768 h 4099313"/>
                    <a:gd name="connsiteX1-899" fmla="*/ 273843 w 3885086"/>
                    <a:gd name="connsiteY1-900" fmla="*/ 1069614 h 4099313"/>
                    <a:gd name="connsiteX2-901" fmla="*/ 270720 w 3885086"/>
                    <a:gd name="connsiteY2-902" fmla="*/ 1067768 h 4099313"/>
                    <a:gd name="connsiteX3-903" fmla="*/ 0 w 3885086"/>
                    <a:gd name="connsiteY3-904" fmla="*/ 907689 h 4099313"/>
                    <a:gd name="connsiteX4-905" fmla="*/ 1629 w 3885086"/>
                    <a:gd name="connsiteY4-906" fmla="*/ 908652 h 4099313"/>
                    <a:gd name="connsiteX5-907" fmla="*/ 0 w 3885086"/>
                    <a:gd name="connsiteY5-908" fmla="*/ 907689 h 4099313"/>
                    <a:gd name="connsiteX6-909" fmla="*/ 1621631 w 3885086"/>
                    <a:gd name="connsiteY6-910" fmla="*/ 312073 h 4099313"/>
                    <a:gd name="connsiteX7-911" fmla="*/ 1621631 w 3885086"/>
                    <a:gd name="connsiteY7-912" fmla="*/ 312377 h 4099313"/>
                    <a:gd name="connsiteX8-913" fmla="*/ 1621631 w 3885086"/>
                    <a:gd name="connsiteY8-914" fmla="*/ 312073 h 4099313"/>
                    <a:gd name="connsiteX9-915" fmla="*/ 3447906 w 3885086"/>
                    <a:gd name="connsiteY9-916" fmla="*/ 2047472 h 4099313"/>
                    <a:gd name="connsiteX10-917" fmla="*/ 3759981 w 3885086"/>
                    <a:gd name="connsiteY10-918" fmla="*/ 2047473 h 4099313"/>
                    <a:gd name="connsiteX11-919" fmla="*/ 1708141 w 3885086"/>
                    <a:gd name="connsiteY11-920" fmla="*/ 4099313 h 4099313"/>
                    <a:gd name="connsiteX12-921" fmla="*/ 3447906 w 3885086"/>
                    <a:gd name="connsiteY12-922" fmla="*/ 2047472 h 4099313"/>
                    <a:gd name="connsiteX13-923" fmla="*/ 1621631 w 3885086"/>
                    <a:gd name="connsiteY13-924" fmla="*/ 0 h 4099313"/>
                    <a:gd name="connsiteX14-925" fmla="*/ 1621631 w 3885086"/>
                    <a:gd name="connsiteY14-926" fmla="*/ 312073 h 4099313"/>
                    <a:gd name="connsiteX15-927" fmla="*/ 270720 w 3885086"/>
                    <a:gd name="connsiteY15-928" fmla="*/ 1067768 h 4099313"/>
                    <a:gd name="connsiteX16-929" fmla="*/ 1629 w 3885086"/>
                    <a:gd name="connsiteY16-930" fmla="*/ 908652 h 4099313"/>
                    <a:gd name="connsiteX17-931" fmla="*/ 1621631 w 3885086"/>
                    <a:gd name="connsiteY17-932" fmla="*/ 0 h 4099313"/>
                    <a:gd name="connsiteX0-933" fmla="*/ 270720 w 3760643"/>
                    <a:gd name="connsiteY0-934" fmla="*/ 1067768 h 2047473"/>
                    <a:gd name="connsiteX1-935" fmla="*/ 273843 w 3760643"/>
                    <a:gd name="connsiteY1-936" fmla="*/ 1069614 h 2047473"/>
                    <a:gd name="connsiteX2-937" fmla="*/ 270720 w 3760643"/>
                    <a:gd name="connsiteY2-938" fmla="*/ 1067768 h 2047473"/>
                    <a:gd name="connsiteX3-939" fmla="*/ 0 w 3760643"/>
                    <a:gd name="connsiteY3-940" fmla="*/ 907689 h 2047473"/>
                    <a:gd name="connsiteX4-941" fmla="*/ 1629 w 3760643"/>
                    <a:gd name="connsiteY4-942" fmla="*/ 908652 h 2047473"/>
                    <a:gd name="connsiteX5-943" fmla="*/ 0 w 3760643"/>
                    <a:gd name="connsiteY5-944" fmla="*/ 907689 h 2047473"/>
                    <a:gd name="connsiteX6-945" fmla="*/ 1621631 w 3760643"/>
                    <a:gd name="connsiteY6-946" fmla="*/ 312073 h 2047473"/>
                    <a:gd name="connsiteX7-947" fmla="*/ 1621631 w 3760643"/>
                    <a:gd name="connsiteY7-948" fmla="*/ 312377 h 2047473"/>
                    <a:gd name="connsiteX8-949" fmla="*/ 1621631 w 3760643"/>
                    <a:gd name="connsiteY8-950" fmla="*/ 312073 h 2047473"/>
                    <a:gd name="connsiteX9-951" fmla="*/ 3447906 w 3760643"/>
                    <a:gd name="connsiteY9-952" fmla="*/ 2047472 h 2047473"/>
                    <a:gd name="connsiteX10-953" fmla="*/ 3759981 w 3760643"/>
                    <a:gd name="connsiteY10-954" fmla="*/ 2047473 h 2047473"/>
                    <a:gd name="connsiteX11-955" fmla="*/ 3447906 w 3760643"/>
                    <a:gd name="connsiteY11-956" fmla="*/ 2047472 h 2047473"/>
                    <a:gd name="connsiteX12-957" fmla="*/ 1621631 w 3760643"/>
                    <a:gd name="connsiteY12-958" fmla="*/ 0 h 2047473"/>
                    <a:gd name="connsiteX13-959" fmla="*/ 1621631 w 3760643"/>
                    <a:gd name="connsiteY13-960" fmla="*/ 312073 h 2047473"/>
                    <a:gd name="connsiteX14-961" fmla="*/ 270720 w 3760643"/>
                    <a:gd name="connsiteY14-962" fmla="*/ 1067768 h 2047473"/>
                    <a:gd name="connsiteX15-963" fmla="*/ 1629 w 3760643"/>
                    <a:gd name="connsiteY15-964" fmla="*/ 908652 h 2047473"/>
                    <a:gd name="connsiteX16-965" fmla="*/ 1621631 w 3760643"/>
                    <a:gd name="connsiteY16-966" fmla="*/ 0 h 2047473"/>
                    <a:gd name="connsiteX0-967" fmla="*/ 270720 w 1621631"/>
                    <a:gd name="connsiteY0-968" fmla="*/ 1067768 h 1069614"/>
                    <a:gd name="connsiteX1-969" fmla="*/ 273843 w 1621631"/>
                    <a:gd name="connsiteY1-970" fmla="*/ 1069614 h 1069614"/>
                    <a:gd name="connsiteX2-971" fmla="*/ 270720 w 1621631"/>
                    <a:gd name="connsiteY2-972" fmla="*/ 1067768 h 1069614"/>
                    <a:gd name="connsiteX3-973" fmla="*/ 0 w 1621631"/>
                    <a:gd name="connsiteY3-974" fmla="*/ 907689 h 1069614"/>
                    <a:gd name="connsiteX4-975" fmla="*/ 1629 w 1621631"/>
                    <a:gd name="connsiteY4-976" fmla="*/ 908652 h 1069614"/>
                    <a:gd name="connsiteX5-977" fmla="*/ 0 w 1621631"/>
                    <a:gd name="connsiteY5-978" fmla="*/ 907689 h 1069614"/>
                    <a:gd name="connsiteX6-979" fmla="*/ 1621631 w 1621631"/>
                    <a:gd name="connsiteY6-980" fmla="*/ 312073 h 1069614"/>
                    <a:gd name="connsiteX7-981" fmla="*/ 1621631 w 1621631"/>
                    <a:gd name="connsiteY7-982" fmla="*/ 312377 h 1069614"/>
                    <a:gd name="connsiteX8-983" fmla="*/ 1621631 w 1621631"/>
                    <a:gd name="connsiteY8-984" fmla="*/ 312073 h 1069614"/>
                    <a:gd name="connsiteX9-985" fmla="*/ 1621631 w 1621631"/>
                    <a:gd name="connsiteY9-986" fmla="*/ 0 h 1069614"/>
                    <a:gd name="connsiteX10-987" fmla="*/ 1621631 w 1621631"/>
                    <a:gd name="connsiteY10-988" fmla="*/ 312073 h 1069614"/>
                    <a:gd name="connsiteX11-989" fmla="*/ 270720 w 1621631"/>
                    <a:gd name="connsiteY11-990" fmla="*/ 1067768 h 1069614"/>
                    <a:gd name="connsiteX12-991" fmla="*/ 1629 w 1621631"/>
                    <a:gd name="connsiteY12-992" fmla="*/ 908652 h 1069614"/>
                    <a:gd name="connsiteX13-993" fmla="*/ 1621631 w 1621631"/>
                    <a:gd name="connsiteY13-994" fmla="*/ 0 h 106961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Lst>
                  <a:rect l="l" t="t" r="r" b="b"/>
                  <a:pathLst>
                    <a:path w="1621631" h="1069614">
                      <a:moveTo>
                        <a:pt x="270720" y="1067768"/>
                      </a:moveTo>
                      <a:lnTo>
                        <a:pt x="273843" y="1069614"/>
                      </a:lnTo>
                      <a:lnTo>
                        <a:pt x="270720" y="1067768"/>
                      </a:lnTo>
                      <a:close/>
                      <a:moveTo>
                        <a:pt x="0" y="907689"/>
                      </a:moveTo>
                      <a:lnTo>
                        <a:pt x="1629" y="908652"/>
                      </a:lnTo>
                      <a:lnTo>
                        <a:pt x="0" y="907689"/>
                      </a:lnTo>
                      <a:close/>
                      <a:moveTo>
                        <a:pt x="1621631" y="312073"/>
                      </a:moveTo>
                      <a:lnTo>
                        <a:pt x="1621631" y="312377"/>
                      </a:lnTo>
                      <a:lnTo>
                        <a:pt x="1621631" y="312073"/>
                      </a:lnTo>
                      <a:close/>
                      <a:moveTo>
                        <a:pt x="1621631" y="0"/>
                      </a:moveTo>
                      <a:lnTo>
                        <a:pt x="1621631" y="312073"/>
                      </a:lnTo>
                      <a:cubicBezTo>
                        <a:pt x="1059988" y="337356"/>
                        <a:pt x="568425" y="631117"/>
                        <a:pt x="270720" y="1067768"/>
                      </a:cubicBezTo>
                      <a:lnTo>
                        <a:pt x="1629" y="908652"/>
                      </a:lnTo>
                      <a:cubicBezTo>
                        <a:pt x="354259" y="380480"/>
                        <a:pt x="945677" y="25494"/>
                        <a:pt x="1621631" y="0"/>
                      </a:cubicBezTo>
                      <a:close/>
                    </a:path>
                  </a:pathLst>
                </a:custGeom>
                <a:grpFill/>
                <a:ln w="6350" cap="flat" cmpd="sng" algn="ctr">
                  <a:noFill/>
                  <a:prstDash val="solid"/>
                  <a:miter lim="800000"/>
                  <a:headEnd type="none" w="med" len="med"/>
                  <a:tailEnd type="none" w="med" len="med"/>
                </a:ln>
                <a:effectLst/>
              </p:spPr>
              <p:txBody>
                <a:bodyPr rot="0" spcFirstLastPara="0" vertOverflow="overflow" horzOverflow="overflow" vert="horz" wrap="square" lIns="69914" tIns="34956" rIns="34956" bIns="69914" numCol="1" spcCol="0" rtlCol="0" fromWordArt="0" anchor="b" anchorCtr="0" forceAA="0" compatLnSpc="1">
                  <a:noAutofit/>
                </a:bodyPr>
                <a:lstStyle/>
                <a:p>
                  <a:pPr marL="0" marR="0" lvl="0" indent="0" algn="ctr" defTabSz="698500" eaLnBrk="1" fontAlgn="base" latinLnBrk="0" hangingPunct="1">
                    <a:lnSpc>
                      <a:spcPct val="100000"/>
                    </a:lnSpc>
                    <a:spcBef>
                      <a:spcPct val="0"/>
                    </a:spcBef>
                    <a:spcAft>
                      <a:spcPct val="0"/>
                    </a:spcAft>
                    <a:buClrTx/>
                    <a:buSzTx/>
                    <a:buFontTx/>
                    <a:buNone/>
                    <a:defRPr/>
                  </a:pPr>
                  <a:endParaRPr kumimoji="0" lang="en-US" sz="2400" b="0" i="0" u="none" strike="noStrike" kern="0" cap="none" spc="-38" normalizeH="0" baseline="0" noProof="0" dirty="0">
                    <a:ln>
                      <a:noFill/>
                    </a:ln>
                    <a:solidFill>
                      <a:prstClr val="black">
                        <a:lumMod val="65000"/>
                        <a:lumOff val="35000"/>
                      </a:prstClr>
                    </a:solidFill>
                    <a:effectLst/>
                    <a:uLnTx/>
                    <a:uFillTx/>
                    <a:latin typeface="+mn-ea"/>
                    <a:cs typeface="Segoe UI" panose="020B0502040204020203" pitchFamily="34" charset="0"/>
                    <a:sym typeface="方正黑体简体" panose="02000000000000000000" pitchFamily="2" charset="-122"/>
                  </a:endParaRPr>
                </a:p>
              </p:txBody>
            </p:sp>
            <p:sp>
              <p:nvSpPr>
                <p:cNvPr id="19" name="Freeform 65"/>
                <p:cNvSpPr/>
                <p:nvPr>
                  <p:custDataLst>
                    <p:tags r:id="rId8"/>
                  </p:custDataLst>
                </p:nvPr>
              </p:nvSpPr>
              <p:spPr bwMode="auto">
                <a:xfrm flipH="1">
                  <a:off x="8043101" y="1599766"/>
                  <a:ext cx="1621631" cy="1069614"/>
                </a:xfrm>
                <a:custGeom>
                  <a:avLst/>
                  <a:gdLst>
                    <a:gd name="connsiteX0" fmla="*/ 668844 w 4158105"/>
                    <a:gd name="connsiteY0" fmla="*/ 1079241 h 4110786"/>
                    <a:gd name="connsiteX1" fmla="*/ 671967 w 4158105"/>
                    <a:gd name="connsiteY1" fmla="*/ 1081087 h 4110786"/>
                    <a:gd name="connsiteX2" fmla="*/ 576717 w 4158105"/>
                    <a:gd name="connsiteY2" fmla="*/ 1235869 h 4110786"/>
                    <a:gd name="connsiteX3" fmla="*/ 574232 w 4158105"/>
                    <a:gd name="connsiteY3" fmla="*/ 1234330 h 4110786"/>
                    <a:gd name="connsiteX4" fmla="*/ 668844 w 4158105"/>
                    <a:gd name="connsiteY4" fmla="*/ 1079241 h 4110786"/>
                    <a:gd name="connsiteX5" fmla="*/ 398124 w 4158105"/>
                    <a:gd name="connsiteY5" fmla="*/ 919162 h 4110786"/>
                    <a:gd name="connsiteX6" fmla="*/ 399753 w 4158105"/>
                    <a:gd name="connsiteY6" fmla="*/ 920125 h 4110786"/>
                    <a:gd name="connsiteX7" fmla="*/ 308772 w 4158105"/>
                    <a:gd name="connsiteY7" fmla="*/ 1069886 h 4110786"/>
                    <a:gd name="connsiteX8" fmla="*/ 307636 w 4158105"/>
                    <a:gd name="connsiteY8" fmla="*/ 1069182 h 4110786"/>
                    <a:gd name="connsiteX9" fmla="*/ 398124 w 4158105"/>
                    <a:gd name="connsiteY9" fmla="*/ 919162 h 4110786"/>
                    <a:gd name="connsiteX10" fmla="*/ 2106264 w 4158105"/>
                    <a:gd name="connsiteY10" fmla="*/ 319178 h 4110786"/>
                    <a:gd name="connsiteX11" fmla="*/ 2198792 w 4158105"/>
                    <a:gd name="connsiteY11" fmla="*/ 323850 h 4110786"/>
                    <a:gd name="connsiteX12" fmla="*/ 2019755 w 4158105"/>
                    <a:gd name="connsiteY12" fmla="*/ 323850 h 4110786"/>
                    <a:gd name="connsiteX13" fmla="*/ 2019755 w 4158105"/>
                    <a:gd name="connsiteY13" fmla="*/ 323546 h 4110786"/>
                    <a:gd name="connsiteX14" fmla="*/ 2106264 w 4158105"/>
                    <a:gd name="connsiteY14" fmla="*/ 319178 h 4110786"/>
                    <a:gd name="connsiteX15" fmla="*/ 2224351 w 4158105"/>
                    <a:gd name="connsiteY15" fmla="*/ 13068 h 4110786"/>
                    <a:gd name="connsiteX16" fmla="*/ 4158105 w 4158105"/>
                    <a:gd name="connsiteY16" fmla="*/ 2058946 h 4110786"/>
                    <a:gd name="connsiteX17" fmla="*/ 2106265 w 4158105"/>
                    <a:gd name="connsiteY17" fmla="*/ 4110786 h 4110786"/>
                    <a:gd name="connsiteX18" fmla="*/ 54424 w 4158105"/>
                    <a:gd name="connsiteY18" fmla="*/ 2058946 h 4110786"/>
                    <a:gd name="connsiteX19" fmla="*/ 574232 w 4158105"/>
                    <a:gd name="connsiteY19" fmla="*/ 1234330 h 4110786"/>
                    <a:gd name="connsiteX20" fmla="*/ 366497 w 4158105"/>
                    <a:gd name="connsiteY20" fmla="*/ 2058945 h 4110786"/>
                    <a:gd name="connsiteX21" fmla="*/ 2106264 w 4158105"/>
                    <a:gd name="connsiteY21" fmla="*/ 3798712 h 4110786"/>
                    <a:gd name="connsiteX22" fmla="*/ 3846030 w 4158105"/>
                    <a:gd name="connsiteY22" fmla="*/ 2058945 h 4110786"/>
                    <a:gd name="connsiteX23" fmla="*/ 2198792 w 4158105"/>
                    <a:gd name="connsiteY23" fmla="*/ 323850 h 4110786"/>
                    <a:gd name="connsiteX24" fmla="*/ 2219780 w 4158105"/>
                    <a:gd name="connsiteY24" fmla="*/ 323850 h 4110786"/>
                    <a:gd name="connsiteX25" fmla="*/ 2224351 w 4158105"/>
                    <a:gd name="connsiteY25" fmla="*/ 13068 h 4110786"/>
                    <a:gd name="connsiteX26" fmla="*/ 2019755 w 4158105"/>
                    <a:gd name="connsiteY26" fmla="*/ 11473 h 4110786"/>
                    <a:gd name="connsiteX27" fmla="*/ 2019755 w 4158105"/>
                    <a:gd name="connsiteY27" fmla="*/ 323546 h 4110786"/>
                    <a:gd name="connsiteX28" fmla="*/ 668844 w 4158105"/>
                    <a:gd name="connsiteY28" fmla="*/ 1079241 h 4110786"/>
                    <a:gd name="connsiteX29" fmla="*/ 399753 w 4158105"/>
                    <a:gd name="connsiteY29" fmla="*/ 920125 h 4110786"/>
                    <a:gd name="connsiteX30" fmla="*/ 2019755 w 4158105"/>
                    <a:gd name="connsiteY30" fmla="*/ 11473 h 4110786"/>
                    <a:gd name="connsiteX31" fmla="*/ 2224543 w 4158105"/>
                    <a:gd name="connsiteY31" fmla="*/ 0 h 4110786"/>
                    <a:gd name="connsiteX32" fmla="*/ 2224351 w 4158105"/>
                    <a:gd name="connsiteY32" fmla="*/ 13068 h 4110786"/>
                    <a:gd name="connsiteX33" fmla="*/ 2106265 w 4158105"/>
                    <a:gd name="connsiteY33" fmla="*/ 7105 h 4110786"/>
                    <a:gd name="connsiteX34" fmla="*/ 2019755 w 4158105"/>
                    <a:gd name="connsiteY34" fmla="*/ 11473 h 4110786"/>
                    <a:gd name="connsiteX35" fmla="*/ 2019755 w 4158105"/>
                    <a:gd name="connsiteY35" fmla="*/ 2381 h 4110786"/>
                    <a:gd name="connsiteX36" fmla="*/ 2224543 w 4158105"/>
                    <a:gd name="connsiteY36" fmla="*/ 0 h 4110786"/>
                    <a:gd name="connsiteX0-1" fmla="*/ 668844 w 4158105"/>
                    <a:gd name="connsiteY0-2" fmla="*/ 1079241 h 4110786"/>
                    <a:gd name="connsiteX1-3" fmla="*/ 671967 w 4158105"/>
                    <a:gd name="connsiteY1-4" fmla="*/ 1081087 h 4110786"/>
                    <a:gd name="connsiteX2-5" fmla="*/ 576717 w 4158105"/>
                    <a:gd name="connsiteY2-6" fmla="*/ 1235869 h 4110786"/>
                    <a:gd name="connsiteX3-7" fmla="*/ 574232 w 4158105"/>
                    <a:gd name="connsiteY3-8" fmla="*/ 1234330 h 4110786"/>
                    <a:gd name="connsiteX4-9" fmla="*/ 668844 w 4158105"/>
                    <a:gd name="connsiteY4-10" fmla="*/ 1079241 h 4110786"/>
                    <a:gd name="connsiteX5-11" fmla="*/ 398124 w 4158105"/>
                    <a:gd name="connsiteY5-12" fmla="*/ 919162 h 4110786"/>
                    <a:gd name="connsiteX6-13" fmla="*/ 399753 w 4158105"/>
                    <a:gd name="connsiteY6-14" fmla="*/ 920125 h 4110786"/>
                    <a:gd name="connsiteX7-15" fmla="*/ 308772 w 4158105"/>
                    <a:gd name="connsiteY7-16" fmla="*/ 1069886 h 4110786"/>
                    <a:gd name="connsiteX8-17" fmla="*/ 398124 w 4158105"/>
                    <a:gd name="connsiteY8-18" fmla="*/ 919162 h 4110786"/>
                    <a:gd name="connsiteX9-19" fmla="*/ 2106264 w 4158105"/>
                    <a:gd name="connsiteY9-20" fmla="*/ 319178 h 4110786"/>
                    <a:gd name="connsiteX10-21" fmla="*/ 2198792 w 4158105"/>
                    <a:gd name="connsiteY10-22" fmla="*/ 323850 h 4110786"/>
                    <a:gd name="connsiteX11-23" fmla="*/ 2019755 w 4158105"/>
                    <a:gd name="connsiteY11-24" fmla="*/ 323850 h 4110786"/>
                    <a:gd name="connsiteX12-25" fmla="*/ 2019755 w 4158105"/>
                    <a:gd name="connsiteY12-26" fmla="*/ 323546 h 4110786"/>
                    <a:gd name="connsiteX13-27" fmla="*/ 2106264 w 4158105"/>
                    <a:gd name="connsiteY13-28" fmla="*/ 319178 h 4110786"/>
                    <a:gd name="connsiteX14-29" fmla="*/ 2224351 w 4158105"/>
                    <a:gd name="connsiteY14-30" fmla="*/ 13068 h 4110786"/>
                    <a:gd name="connsiteX15-31" fmla="*/ 4158105 w 4158105"/>
                    <a:gd name="connsiteY15-32" fmla="*/ 2058946 h 4110786"/>
                    <a:gd name="connsiteX16-33" fmla="*/ 2106265 w 4158105"/>
                    <a:gd name="connsiteY16-34" fmla="*/ 4110786 h 4110786"/>
                    <a:gd name="connsiteX17-35" fmla="*/ 54424 w 4158105"/>
                    <a:gd name="connsiteY17-36" fmla="*/ 2058946 h 4110786"/>
                    <a:gd name="connsiteX18-37" fmla="*/ 574232 w 4158105"/>
                    <a:gd name="connsiteY18-38" fmla="*/ 1234330 h 4110786"/>
                    <a:gd name="connsiteX19-39" fmla="*/ 366497 w 4158105"/>
                    <a:gd name="connsiteY19-40" fmla="*/ 2058945 h 4110786"/>
                    <a:gd name="connsiteX20-41" fmla="*/ 2106264 w 4158105"/>
                    <a:gd name="connsiteY20-42" fmla="*/ 3798712 h 4110786"/>
                    <a:gd name="connsiteX21-43" fmla="*/ 3846030 w 4158105"/>
                    <a:gd name="connsiteY21-44" fmla="*/ 2058945 h 4110786"/>
                    <a:gd name="connsiteX22-45" fmla="*/ 2198792 w 4158105"/>
                    <a:gd name="connsiteY22-46" fmla="*/ 323850 h 4110786"/>
                    <a:gd name="connsiteX23-47" fmla="*/ 2219780 w 4158105"/>
                    <a:gd name="connsiteY23-48" fmla="*/ 323850 h 4110786"/>
                    <a:gd name="connsiteX24-49" fmla="*/ 2224351 w 4158105"/>
                    <a:gd name="connsiteY24-50" fmla="*/ 13068 h 4110786"/>
                    <a:gd name="connsiteX25-51" fmla="*/ 2019755 w 4158105"/>
                    <a:gd name="connsiteY25-52" fmla="*/ 11473 h 4110786"/>
                    <a:gd name="connsiteX26-53" fmla="*/ 2019755 w 4158105"/>
                    <a:gd name="connsiteY26-54" fmla="*/ 323546 h 4110786"/>
                    <a:gd name="connsiteX27-55" fmla="*/ 668844 w 4158105"/>
                    <a:gd name="connsiteY27-56" fmla="*/ 1079241 h 4110786"/>
                    <a:gd name="connsiteX28-57" fmla="*/ 399753 w 4158105"/>
                    <a:gd name="connsiteY28-58" fmla="*/ 920125 h 4110786"/>
                    <a:gd name="connsiteX29-59" fmla="*/ 2019755 w 4158105"/>
                    <a:gd name="connsiteY29-60" fmla="*/ 11473 h 4110786"/>
                    <a:gd name="connsiteX30-61" fmla="*/ 2224543 w 4158105"/>
                    <a:gd name="connsiteY30-62" fmla="*/ 0 h 4110786"/>
                    <a:gd name="connsiteX31-63" fmla="*/ 2224351 w 4158105"/>
                    <a:gd name="connsiteY31-64" fmla="*/ 13068 h 4110786"/>
                    <a:gd name="connsiteX32-65" fmla="*/ 2106265 w 4158105"/>
                    <a:gd name="connsiteY32-66" fmla="*/ 7105 h 4110786"/>
                    <a:gd name="connsiteX33-67" fmla="*/ 2019755 w 4158105"/>
                    <a:gd name="connsiteY33-68" fmla="*/ 11473 h 4110786"/>
                    <a:gd name="connsiteX34-69" fmla="*/ 2019755 w 4158105"/>
                    <a:gd name="connsiteY34-70" fmla="*/ 2381 h 4110786"/>
                    <a:gd name="connsiteX35-71" fmla="*/ 2224543 w 4158105"/>
                    <a:gd name="connsiteY35-72" fmla="*/ 0 h 4110786"/>
                    <a:gd name="connsiteX0-73" fmla="*/ 668844 w 4158105"/>
                    <a:gd name="connsiteY0-74" fmla="*/ 1079241 h 4110786"/>
                    <a:gd name="connsiteX1-75" fmla="*/ 671967 w 4158105"/>
                    <a:gd name="connsiteY1-76" fmla="*/ 1081087 h 4110786"/>
                    <a:gd name="connsiteX2-77" fmla="*/ 576717 w 4158105"/>
                    <a:gd name="connsiteY2-78" fmla="*/ 1235869 h 4110786"/>
                    <a:gd name="connsiteX3-79" fmla="*/ 574232 w 4158105"/>
                    <a:gd name="connsiteY3-80" fmla="*/ 1234330 h 4110786"/>
                    <a:gd name="connsiteX4-81" fmla="*/ 668844 w 4158105"/>
                    <a:gd name="connsiteY4-82" fmla="*/ 1079241 h 4110786"/>
                    <a:gd name="connsiteX5-83" fmla="*/ 398124 w 4158105"/>
                    <a:gd name="connsiteY5-84" fmla="*/ 919162 h 4110786"/>
                    <a:gd name="connsiteX6-85" fmla="*/ 399753 w 4158105"/>
                    <a:gd name="connsiteY6-86" fmla="*/ 920125 h 4110786"/>
                    <a:gd name="connsiteX7-87" fmla="*/ 398124 w 4158105"/>
                    <a:gd name="connsiteY7-88" fmla="*/ 919162 h 4110786"/>
                    <a:gd name="connsiteX8-89" fmla="*/ 2106264 w 4158105"/>
                    <a:gd name="connsiteY8-90" fmla="*/ 319178 h 4110786"/>
                    <a:gd name="connsiteX9-91" fmla="*/ 2198792 w 4158105"/>
                    <a:gd name="connsiteY9-92" fmla="*/ 323850 h 4110786"/>
                    <a:gd name="connsiteX10-93" fmla="*/ 2019755 w 4158105"/>
                    <a:gd name="connsiteY10-94" fmla="*/ 323850 h 4110786"/>
                    <a:gd name="connsiteX11-95" fmla="*/ 2019755 w 4158105"/>
                    <a:gd name="connsiteY11-96" fmla="*/ 323546 h 4110786"/>
                    <a:gd name="connsiteX12-97" fmla="*/ 2106264 w 4158105"/>
                    <a:gd name="connsiteY12-98" fmla="*/ 319178 h 4110786"/>
                    <a:gd name="connsiteX13-99" fmla="*/ 2224351 w 4158105"/>
                    <a:gd name="connsiteY13-100" fmla="*/ 13068 h 4110786"/>
                    <a:gd name="connsiteX14-101" fmla="*/ 4158105 w 4158105"/>
                    <a:gd name="connsiteY14-102" fmla="*/ 2058946 h 4110786"/>
                    <a:gd name="connsiteX15-103" fmla="*/ 2106265 w 4158105"/>
                    <a:gd name="connsiteY15-104" fmla="*/ 4110786 h 4110786"/>
                    <a:gd name="connsiteX16-105" fmla="*/ 54424 w 4158105"/>
                    <a:gd name="connsiteY16-106" fmla="*/ 2058946 h 4110786"/>
                    <a:gd name="connsiteX17-107" fmla="*/ 574232 w 4158105"/>
                    <a:gd name="connsiteY17-108" fmla="*/ 1234330 h 4110786"/>
                    <a:gd name="connsiteX18-109" fmla="*/ 366497 w 4158105"/>
                    <a:gd name="connsiteY18-110" fmla="*/ 2058945 h 4110786"/>
                    <a:gd name="connsiteX19-111" fmla="*/ 2106264 w 4158105"/>
                    <a:gd name="connsiteY19-112" fmla="*/ 3798712 h 4110786"/>
                    <a:gd name="connsiteX20-113" fmla="*/ 3846030 w 4158105"/>
                    <a:gd name="connsiteY20-114" fmla="*/ 2058945 h 4110786"/>
                    <a:gd name="connsiteX21-115" fmla="*/ 2198792 w 4158105"/>
                    <a:gd name="connsiteY21-116" fmla="*/ 323850 h 4110786"/>
                    <a:gd name="connsiteX22-117" fmla="*/ 2219780 w 4158105"/>
                    <a:gd name="connsiteY22-118" fmla="*/ 323850 h 4110786"/>
                    <a:gd name="connsiteX23-119" fmla="*/ 2224351 w 4158105"/>
                    <a:gd name="connsiteY23-120" fmla="*/ 13068 h 4110786"/>
                    <a:gd name="connsiteX24-121" fmla="*/ 2019755 w 4158105"/>
                    <a:gd name="connsiteY24-122" fmla="*/ 11473 h 4110786"/>
                    <a:gd name="connsiteX25-123" fmla="*/ 2019755 w 4158105"/>
                    <a:gd name="connsiteY25-124" fmla="*/ 323546 h 4110786"/>
                    <a:gd name="connsiteX26-125" fmla="*/ 668844 w 4158105"/>
                    <a:gd name="connsiteY26-126" fmla="*/ 1079241 h 4110786"/>
                    <a:gd name="connsiteX27-127" fmla="*/ 399753 w 4158105"/>
                    <a:gd name="connsiteY27-128" fmla="*/ 920125 h 4110786"/>
                    <a:gd name="connsiteX28-129" fmla="*/ 2019755 w 4158105"/>
                    <a:gd name="connsiteY28-130" fmla="*/ 11473 h 4110786"/>
                    <a:gd name="connsiteX29-131" fmla="*/ 2224543 w 4158105"/>
                    <a:gd name="connsiteY29-132" fmla="*/ 0 h 4110786"/>
                    <a:gd name="connsiteX30-133" fmla="*/ 2224351 w 4158105"/>
                    <a:gd name="connsiteY30-134" fmla="*/ 13068 h 4110786"/>
                    <a:gd name="connsiteX31-135" fmla="*/ 2106265 w 4158105"/>
                    <a:gd name="connsiteY31-136" fmla="*/ 7105 h 4110786"/>
                    <a:gd name="connsiteX32-137" fmla="*/ 2019755 w 4158105"/>
                    <a:gd name="connsiteY32-138" fmla="*/ 11473 h 4110786"/>
                    <a:gd name="connsiteX33-139" fmla="*/ 2019755 w 4158105"/>
                    <a:gd name="connsiteY33-140" fmla="*/ 2381 h 4110786"/>
                    <a:gd name="connsiteX34-141" fmla="*/ 2224543 w 4158105"/>
                    <a:gd name="connsiteY34-142" fmla="*/ 0 h 4110786"/>
                    <a:gd name="connsiteX0-143" fmla="*/ 739525 w 4228786"/>
                    <a:gd name="connsiteY0-144" fmla="*/ 1079241 h 4110786"/>
                    <a:gd name="connsiteX1-145" fmla="*/ 742648 w 4228786"/>
                    <a:gd name="connsiteY1-146" fmla="*/ 1081087 h 4110786"/>
                    <a:gd name="connsiteX2-147" fmla="*/ 647398 w 4228786"/>
                    <a:gd name="connsiteY2-148" fmla="*/ 1235869 h 4110786"/>
                    <a:gd name="connsiteX3-149" fmla="*/ 644913 w 4228786"/>
                    <a:gd name="connsiteY3-150" fmla="*/ 1234330 h 4110786"/>
                    <a:gd name="connsiteX4-151" fmla="*/ 739525 w 4228786"/>
                    <a:gd name="connsiteY4-152" fmla="*/ 1079241 h 4110786"/>
                    <a:gd name="connsiteX5-153" fmla="*/ 468805 w 4228786"/>
                    <a:gd name="connsiteY5-154" fmla="*/ 919162 h 4110786"/>
                    <a:gd name="connsiteX6-155" fmla="*/ 470434 w 4228786"/>
                    <a:gd name="connsiteY6-156" fmla="*/ 920125 h 4110786"/>
                    <a:gd name="connsiteX7-157" fmla="*/ 468805 w 4228786"/>
                    <a:gd name="connsiteY7-158" fmla="*/ 919162 h 4110786"/>
                    <a:gd name="connsiteX8-159" fmla="*/ 2176945 w 4228786"/>
                    <a:gd name="connsiteY8-160" fmla="*/ 319178 h 4110786"/>
                    <a:gd name="connsiteX9-161" fmla="*/ 2269473 w 4228786"/>
                    <a:gd name="connsiteY9-162" fmla="*/ 323850 h 4110786"/>
                    <a:gd name="connsiteX10-163" fmla="*/ 2090436 w 4228786"/>
                    <a:gd name="connsiteY10-164" fmla="*/ 323850 h 4110786"/>
                    <a:gd name="connsiteX11-165" fmla="*/ 2090436 w 4228786"/>
                    <a:gd name="connsiteY11-166" fmla="*/ 323546 h 4110786"/>
                    <a:gd name="connsiteX12-167" fmla="*/ 2176945 w 4228786"/>
                    <a:gd name="connsiteY12-168" fmla="*/ 319178 h 4110786"/>
                    <a:gd name="connsiteX13-169" fmla="*/ 2295032 w 4228786"/>
                    <a:gd name="connsiteY13-170" fmla="*/ 13068 h 4110786"/>
                    <a:gd name="connsiteX14-171" fmla="*/ 4228786 w 4228786"/>
                    <a:gd name="connsiteY14-172" fmla="*/ 2058946 h 4110786"/>
                    <a:gd name="connsiteX15-173" fmla="*/ 2176946 w 4228786"/>
                    <a:gd name="connsiteY15-174" fmla="*/ 4110786 h 4110786"/>
                    <a:gd name="connsiteX16-175" fmla="*/ 125105 w 4228786"/>
                    <a:gd name="connsiteY16-176" fmla="*/ 2058946 h 4110786"/>
                    <a:gd name="connsiteX17-177" fmla="*/ 437178 w 4228786"/>
                    <a:gd name="connsiteY17-178" fmla="*/ 2058945 h 4110786"/>
                    <a:gd name="connsiteX18-179" fmla="*/ 2176945 w 4228786"/>
                    <a:gd name="connsiteY18-180" fmla="*/ 3798712 h 4110786"/>
                    <a:gd name="connsiteX19-181" fmla="*/ 3916711 w 4228786"/>
                    <a:gd name="connsiteY19-182" fmla="*/ 2058945 h 4110786"/>
                    <a:gd name="connsiteX20-183" fmla="*/ 2269473 w 4228786"/>
                    <a:gd name="connsiteY20-184" fmla="*/ 323850 h 4110786"/>
                    <a:gd name="connsiteX21-185" fmla="*/ 2290461 w 4228786"/>
                    <a:gd name="connsiteY21-186" fmla="*/ 323850 h 4110786"/>
                    <a:gd name="connsiteX22-187" fmla="*/ 2295032 w 4228786"/>
                    <a:gd name="connsiteY22-188" fmla="*/ 13068 h 4110786"/>
                    <a:gd name="connsiteX23-189" fmla="*/ 2090436 w 4228786"/>
                    <a:gd name="connsiteY23-190" fmla="*/ 11473 h 4110786"/>
                    <a:gd name="connsiteX24-191" fmla="*/ 2090436 w 4228786"/>
                    <a:gd name="connsiteY24-192" fmla="*/ 323546 h 4110786"/>
                    <a:gd name="connsiteX25-193" fmla="*/ 739525 w 4228786"/>
                    <a:gd name="connsiteY25-194" fmla="*/ 1079241 h 4110786"/>
                    <a:gd name="connsiteX26-195" fmla="*/ 470434 w 4228786"/>
                    <a:gd name="connsiteY26-196" fmla="*/ 920125 h 4110786"/>
                    <a:gd name="connsiteX27-197" fmla="*/ 2090436 w 4228786"/>
                    <a:gd name="connsiteY27-198" fmla="*/ 11473 h 4110786"/>
                    <a:gd name="connsiteX28-199" fmla="*/ 2295224 w 4228786"/>
                    <a:gd name="connsiteY28-200" fmla="*/ 0 h 4110786"/>
                    <a:gd name="connsiteX29-201" fmla="*/ 2295032 w 4228786"/>
                    <a:gd name="connsiteY29-202" fmla="*/ 13068 h 4110786"/>
                    <a:gd name="connsiteX30-203" fmla="*/ 2176946 w 4228786"/>
                    <a:gd name="connsiteY30-204" fmla="*/ 7105 h 4110786"/>
                    <a:gd name="connsiteX31-205" fmla="*/ 2090436 w 4228786"/>
                    <a:gd name="connsiteY31-206" fmla="*/ 11473 h 4110786"/>
                    <a:gd name="connsiteX32-207" fmla="*/ 2090436 w 4228786"/>
                    <a:gd name="connsiteY32-208" fmla="*/ 2381 h 4110786"/>
                    <a:gd name="connsiteX33-209" fmla="*/ 2295224 w 4228786"/>
                    <a:gd name="connsiteY33-210" fmla="*/ 0 h 4110786"/>
                    <a:gd name="connsiteX0-211" fmla="*/ 739525 w 4228786"/>
                    <a:gd name="connsiteY0-212" fmla="*/ 1079241 h 4110786"/>
                    <a:gd name="connsiteX1-213" fmla="*/ 742648 w 4228786"/>
                    <a:gd name="connsiteY1-214" fmla="*/ 1081087 h 4110786"/>
                    <a:gd name="connsiteX2-215" fmla="*/ 647398 w 4228786"/>
                    <a:gd name="connsiteY2-216" fmla="*/ 1235869 h 4110786"/>
                    <a:gd name="connsiteX3-217" fmla="*/ 739525 w 4228786"/>
                    <a:gd name="connsiteY3-218" fmla="*/ 1079241 h 4110786"/>
                    <a:gd name="connsiteX4-219" fmla="*/ 468805 w 4228786"/>
                    <a:gd name="connsiteY4-220" fmla="*/ 919162 h 4110786"/>
                    <a:gd name="connsiteX5-221" fmla="*/ 470434 w 4228786"/>
                    <a:gd name="connsiteY5-222" fmla="*/ 920125 h 4110786"/>
                    <a:gd name="connsiteX6-223" fmla="*/ 468805 w 4228786"/>
                    <a:gd name="connsiteY6-224" fmla="*/ 919162 h 4110786"/>
                    <a:gd name="connsiteX7-225" fmla="*/ 2176945 w 4228786"/>
                    <a:gd name="connsiteY7-226" fmla="*/ 319178 h 4110786"/>
                    <a:gd name="connsiteX8-227" fmla="*/ 2269473 w 4228786"/>
                    <a:gd name="connsiteY8-228" fmla="*/ 323850 h 4110786"/>
                    <a:gd name="connsiteX9-229" fmla="*/ 2090436 w 4228786"/>
                    <a:gd name="connsiteY9-230" fmla="*/ 323850 h 4110786"/>
                    <a:gd name="connsiteX10-231" fmla="*/ 2090436 w 4228786"/>
                    <a:gd name="connsiteY10-232" fmla="*/ 323546 h 4110786"/>
                    <a:gd name="connsiteX11-233" fmla="*/ 2176945 w 4228786"/>
                    <a:gd name="connsiteY11-234" fmla="*/ 319178 h 4110786"/>
                    <a:gd name="connsiteX12-235" fmla="*/ 2295032 w 4228786"/>
                    <a:gd name="connsiteY12-236" fmla="*/ 13068 h 4110786"/>
                    <a:gd name="connsiteX13-237" fmla="*/ 4228786 w 4228786"/>
                    <a:gd name="connsiteY13-238" fmla="*/ 2058946 h 4110786"/>
                    <a:gd name="connsiteX14-239" fmla="*/ 2176946 w 4228786"/>
                    <a:gd name="connsiteY14-240" fmla="*/ 4110786 h 4110786"/>
                    <a:gd name="connsiteX15-241" fmla="*/ 125105 w 4228786"/>
                    <a:gd name="connsiteY15-242" fmla="*/ 2058946 h 4110786"/>
                    <a:gd name="connsiteX16-243" fmla="*/ 437178 w 4228786"/>
                    <a:gd name="connsiteY16-244" fmla="*/ 2058945 h 4110786"/>
                    <a:gd name="connsiteX17-245" fmla="*/ 2176945 w 4228786"/>
                    <a:gd name="connsiteY17-246" fmla="*/ 3798712 h 4110786"/>
                    <a:gd name="connsiteX18-247" fmla="*/ 3916711 w 4228786"/>
                    <a:gd name="connsiteY18-248" fmla="*/ 2058945 h 4110786"/>
                    <a:gd name="connsiteX19-249" fmla="*/ 2269473 w 4228786"/>
                    <a:gd name="connsiteY19-250" fmla="*/ 323850 h 4110786"/>
                    <a:gd name="connsiteX20-251" fmla="*/ 2290461 w 4228786"/>
                    <a:gd name="connsiteY20-252" fmla="*/ 323850 h 4110786"/>
                    <a:gd name="connsiteX21-253" fmla="*/ 2295032 w 4228786"/>
                    <a:gd name="connsiteY21-254" fmla="*/ 13068 h 4110786"/>
                    <a:gd name="connsiteX22-255" fmla="*/ 2090436 w 4228786"/>
                    <a:gd name="connsiteY22-256" fmla="*/ 11473 h 4110786"/>
                    <a:gd name="connsiteX23-257" fmla="*/ 2090436 w 4228786"/>
                    <a:gd name="connsiteY23-258" fmla="*/ 323546 h 4110786"/>
                    <a:gd name="connsiteX24-259" fmla="*/ 739525 w 4228786"/>
                    <a:gd name="connsiteY24-260" fmla="*/ 1079241 h 4110786"/>
                    <a:gd name="connsiteX25-261" fmla="*/ 470434 w 4228786"/>
                    <a:gd name="connsiteY25-262" fmla="*/ 920125 h 4110786"/>
                    <a:gd name="connsiteX26-263" fmla="*/ 2090436 w 4228786"/>
                    <a:gd name="connsiteY26-264" fmla="*/ 11473 h 4110786"/>
                    <a:gd name="connsiteX27-265" fmla="*/ 2295224 w 4228786"/>
                    <a:gd name="connsiteY27-266" fmla="*/ 0 h 4110786"/>
                    <a:gd name="connsiteX28-267" fmla="*/ 2295032 w 4228786"/>
                    <a:gd name="connsiteY28-268" fmla="*/ 13068 h 4110786"/>
                    <a:gd name="connsiteX29-269" fmla="*/ 2176946 w 4228786"/>
                    <a:gd name="connsiteY29-270" fmla="*/ 7105 h 4110786"/>
                    <a:gd name="connsiteX30-271" fmla="*/ 2090436 w 4228786"/>
                    <a:gd name="connsiteY30-272" fmla="*/ 11473 h 4110786"/>
                    <a:gd name="connsiteX31-273" fmla="*/ 2090436 w 4228786"/>
                    <a:gd name="connsiteY31-274" fmla="*/ 2381 h 4110786"/>
                    <a:gd name="connsiteX32-275" fmla="*/ 2295224 w 4228786"/>
                    <a:gd name="connsiteY32-276" fmla="*/ 0 h 4110786"/>
                    <a:gd name="connsiteX0-277" fmla="*/ 739525 w 4228786"/>
                    <a:gd name="connsiteY0-278" fmla="*/ 1079241 h 4110786"/>
                    <a:gd name="connsiteX1-279" fmla="*/ 742648 w 4228786"/>
                    <a:gd name="connsiteY1-280" fmla="*/ 1081087 h 4110786"/>
                    <a:gd name="connsiteX2-281" fmla="*/ 739525 w 4228786"/>
                    <a:gd name="connsiteY2-282" fmla="*/ 1079241 h 4110786"/>
                    <a:gd name="connsiteX3-283" fmla="*/ 468805 w 4228786"/>
                    <a:gd name="connsiteY3-284" fmla="*/ 919162 h 4110786"/>
                    <a:gd name="connsiteX4-285" fmla="*/ 470434 w 4228786"/>
                    <a:gd name="connsiteY4-286" fmla="*/ 920125 h 4110786"/>
                    <a:gd name="connsiteX5-287" fmla="*/ 468805 w 4228786"/>
                    <a:gd name="connsiteY5-288" fmla="*/ 919162 h 4110786"/>
                    <a:gd name="connsiteX6-289" fmla="*/ 2176945 w 4228786"/>
                    <a:gd name="connsiteY6-290" fmla="*/ 319178 h 4110786"/>
                    <a:gd name="connsiteX7-291" fmla="*/ 2269473 w 4228786"/>
                    <a:gd name="connsiteY7-292" fmla="*/ 323850 h 4110786"/>
                    <a:gd name="connsiteX8-293" fmla="*/ 2090436 w 4228786"/>
                    <a:gd name="connsiteY8-294" fmla="*/ 323850 h 4110786"/>
                    <a:gd name="connsiteX9-295" fmla="*/ 2090436 w 4228786"/>
                    <a:gd name="connsiteY9-296" fmla="*/ 323546 h 4110786"/>
                    <a:gd name="connsiteX10-297" fmla="*/ 2176945 w 4228786"/>
                    <a:gd name="connsiteY10-298" fmla="*/ 319178 h 4110786"/>
                    <a:gd name="connsiteX11-299" fmla="*/ 2295032 w 4228786"/>
                    <a:gd name="connsiteY11-300" fmla="*/ 13068 h 4110786"/>
                    <a:gd name="connsiteX12-301" fmla="*/ 4228786 w 4228786"/>
                    <a:gd name="connsiteY12-302" fmla="*/ 2058946 h 4110786"/>
                    <a:gd name="connsiteX13-303" fmla="*/ 2176946 w 4228786"/>
                    <a:gd name="connsiteY13-304" fmla="*/ 4110786 h 4110786"/>
                    <a:gd name="connsiteX14-305" fmla="*/ 125105 w 4228786"/>
                    <a:gd name="connsiteY14-306" fmla="*/ 2058946 h 4110786"/>
                    <a:gd name="connsiteX15-307" fmla="*/ 437178 w 4228786"/>
                    <a:gd name="connsiteY15-308" fmla="*/ 2058945 h 4110786"/>
                    <a:gd name="connsiteX16-309" fmla="*/ 2176945 w 4228786"/>
                    <a:gd name="connsiteY16-310" fmla="*/ 3798712 h 4110786"/>
                    <a:gd name="connsiteX17-311" fmla="*/ 3916711 w 4228786"/>
                    <a:gd name="connsiteY17-312" fmla="*/ 2058945 h 4110786"/>
                    <a:gd name="connsiteX18-313" fmla="*/ 2269473 w 4228786"/>
                    <a:gd name="connsiteY18-314" fmla="*/ 323850 h 4110786"/>
                    <a:gd name="connsiteX19-315" fmla="*/ 2290461 w 4228786"/>
                    <a:gd name="connsiteY19-316" fmla="*/ 323850 h 4110786"/>
                    <a:gd name="connsiteX20-317" fmla="*/ 2295032 w 4228786"/>
                    <a:gd name="connsiteY20-318" fmla="*/ 13068 h 4110786"/>
                    <a:gd name="connsiteX21-319" fmla="*/ 2090436 w 4228786"/>
                    <a:gd name="connsiteY21-320" fmla="*/ 11473 h 4110786"/>
                    <a:gd name="connsiteX22-321" fmla="*/ 2090436 w 4228786"/>
                    <a:gd name="connsiteY22-322" fmla="*/ 323546 h 4110786"/>
                    <a:gd name="connsiteX23-323" fmla="*/ 739525 w 4228786"/>
                    <a:gd name="connsiteY23-324" fmla="*/ 1079241 h 4110786"/>
                    <a:gd name="connsiteX24-325" fmla="*/ 470434 w 4228786"/>
                    <a:gd name="connsiteY24-326" fmla="*/ 920125 h 4110786"/>
                    <a:gd name="connsiteX25-327" fmla="*/ 2090436 w 4228786"/>
                    <a:gd name="connsiteY25-328" fmla="*/ 11473 h 4110786"/>
                    <a:gd name="connsiteX26-329" fmla="*/ 2295224 w 4228786"/>
                    <a:gd name="connsiteY26-330" fmla="*/ 0 h 4110786"/>
                    <a:gd name="connsiteX27-331" fmla="*/ 2295032 w 4228786"/>
                    <a:gd name="connsiteY27-332" fmla="*/ 13068 h 4110786"/>
                    <a:gd name="connsiteX28-333" fmla="*/ 2176946 w 4228786"/>
                    <a:gd name="connsiteY28-334" fmla="*/ 7105 h 4110786"/>
                    <a:gd name="connsiteX29-335" fmla="*/ 2090436 w 4228786"/>
                    <a:gd name="connsiteY29-336" fmla="*/ 11473 h 4110786"/>
                    <a:gd name="connsiteX30-337" fmla="*/ 2090436 w 4228786"/>
                    <a:gd name="connsiteY30-338" fmla="*/ 2381 h 4110786"/>
                    <a:gd name="connsiteX31-339" fmla="*/ 2295224 w 4228786"/>
                    <a:gd name="connsiteY31-340" fmla="*/ 0 h 4110786"/>
                    <a:gd name="connsiteX0-341" fmla="*/ 739525 w 4228786"/>
                    <a:gd name="connsiteY0-342" fmla="*/ 1079241 h 4110786"/>
                    <a:gd name="connsiteX1-343" fmla="*/ 742648 w 4228786"/>
                    <a:gd name="connsiteY1-344" fmla="*/ 1081087 h 4110786"/>
                    <a:gd name="connsiteX2-345" fmla="*/ 739525 w 4228786"/>
                    <a:gd name="connsiteY2-346" fmla="*/ 1079241 h 4110786"/>
                    <a:gd name="connsiteX3-347" fmla="*/ 468805 w 4228786"/>
                    <a:gd name="connsiteY3-348" fmla="*/ 919162 h 4110786"/>
                    <a:gd name="connsiteX4-349" fmla="*/ 470434 w 4228786"/>
                    <a:gd name="connsiteY4-350" fmla="*/ 920125 h 4110786"/>
                    <a:gd name="connsiteX5-351" fmla="*/ 468805 w 4228786"/>
                    <a:gd name="connsiteY5-352" fmla="*/ 919162 h 4110786"/>
                    <a:gd name="connsiteX6-353" fmla="*/ 2176945 w 4228786"/>
                    <a:gd name="connsiteY6-354" fmla="*/ 319178 h 4110786"/>
                    <a:gd name="connsiteX7-355" fmla="*/ 2269473 w 4228786"/>
                    <a:gd name="connsiteY7-356" fmla="*/ 323850 h 4110786"/>
                    <a:gd name="connsiteX8-357" fmla="*/ 2090436 w 4228786"/>
                    <a:gd name="connsiteY8-358" fmla="*/ 323850 h 4110786"/>
                    <a:gd name="connsiteX9-359" fmla="*/ 2090436 w 4228786"/>
                    <a:gd name="connsiteY9-360" fmla="*/ 323546 h 4110786"/>
                    <a:gd name="connsiteX10-361" fmla="*/ 2176945 w 4228786"/>
                    <a:gd name="connsiteY10-362" fmla="*/ 319178 h 4110786"/>
                    <a:gd name="connsiteX11-363" fmla="*/ 2295032 w 4228786"/>
                    <a:gd name="connsiteY11-364" fmla="*/ 13068 h 4110786"/>
                    <a:gd name="connsiteX12-365" fmla="*/ 4228786 w 4228786"/>
                    <a:gd name="connsiteY12-366" fmla="*/ 2058946 h 4110786"/>
                    <a:gd name="connsiteX13-367" fmla="*/ 2176946 w 4228786"/>
                    <a:gd name="connsiteY13-368" fmla="*/ 4110786 h 4110786"/>
                    <a:gd name="connsiteX14-369" fmla="*/ 125105 w 4228786"/>
                    <a:gd name="connsiteY14-370" fmla="*/ 2058946 h 4110786"/>
                    <a:gd name="connsiteX15-371" fmla="*/ 437178 w 4228786"/>
                    <a:gd name="connsiteY15-372" fmla="*/ 2058945 h 4110786"/>
                    <a:gd name="connsiteX16-373" fmla="*/ 2176945 w 4228786"/>
                    <a:gd name="connsiteY16-374" fmla="*/ 3798712 h 4110786"/>
                    <a:gd name="connsiteX17-375" fmla="*/ 3916711 w 4228786"/>
                    <a:gd name="connsiteY17-376" fmla="*/ 2058945 h 4110786"/>
                    <a:gd name="connsiteX18-377" fmla="*/ 2269473 w 4228786"/>
                    <a:gd name="connsiteY18-378" fmla="*/ 323850 h 4110786"/>
                    <a:gd name="connsiteX19-379" fmla="*/ 2290461 w 4228786"/>
                    <a:gd name="connsiteY19-380" fmla="*/ 323850 h 4110786"/>
                    <a:gd name="connsiteX20-381" fmla="*/ 2295032 w 4228786"/>
                    <a:gd name="connsiteY20-382" fmla="*/ 13068 h 4110786"/>
                    <a:gd name="connsiteX21-383" fmla="*/ 2090436 w 4228786"/>
                    <a:gd name="connsiteY21-384" fmla="*/ 11473 h 4110786"/>
                    <a:gd name="connsiteX22-385" fmla="*/ 2090436 w 4228786"/>
                    <a:gd name="connsiteY22-386" fmla="*/ 323546 h 4110786"/>
                    <a:gd name="connsiteX23-387" fmla="*/ 739525 w 4228786"/>
                    <a:gd name="connsiteY23-388" fmla="*/ 1079241 h 4110786"/>
                    <a:gd name="connsiteX24-389" fmla="*/ 470434 w 4228786"/>
                    <a:gd name="connsiteY24-390" fmla="*/ 920125 h 4110786"/>
                    <a:gd name="connsiteX25-391" fmla="*/ 2090436 w 4228786"/>
                    <a:gd name="connsiteY25-392" fmla="*/ 11473 h 4110786"/>
                    <a:gd name="connsiteX26-393" fmla="*/ 2295224 w 4228786"/>
                    <a:gd name="connsiteY26-394" fmla="*/ 0 h 4110786"/>
                    <a:gd name="connsiteX27-395" fmla="*/ 2176946 w 4228786"/>
                    <a:gd name="connsiteY27-396" fmla="*/ 7105 h 4110786"/>
                    <a:gd name="connsiteX28-397" fmla="*/ 2090436 w 4228786"/>
                    <a:gd name="connsiteY28-398" fmla="*/ 11473 h 4110786"/>
                    <a:gd name="connsiteX29-399" fmla="*/ 2090436 w 4228786"/>
                    <a:gd name="connsiteY29-400" fmla="*/ 2381 h 4110786"/>
                    <a:gd name="connsiteX30-401" fmla="*/ 2295224 w 4228786"/>
                    <a:gd name="connsiteY30-402" fmla="*/ 0 h 4110786"/>
                    <a:gd name="connsiteX0-403" fmla="*/ 739525 w 4228949"/>
                    <a:gd name="connsiteY0-404" fmla="*/ 1079241 h 4110786"/>
                    <a:gd name="connsiteX1-405" fmla="*/ 742648 w 4228949"/>
                    <a:gd name="connsiteY1-406" fmla="*/ 1081087 h 4110786"/>
                    <a:gd name="connsiteX2-407" fmla="*/ 739525 w 4228949"/>
                    <a:gd name="connsiteY2-408" fmla="*/ 1079241 h 4110786"/>
                    <a:gd name="connsiteX3-409" fmla="*/ 468805 w 4228949"/>
                    <a:gd name="connsiteY3-410" fmla="*/ 919162 h 4110786"/>
                    <a:gd name="connsiteX4-411" fmla="*/ 470434 w 4228949"/>
                    <a:gd name="connsiteY4-412" fmla="*/ 920125 h 4110786"/>
                    <a:gd name="connsiteX5-413" fmla="*/ 468805 w 4228949"/>
                    <a:gd name="connsiteY5-414" fmla="*/ 919162 h 4110786"/>
                    <a:gd name="connsiteX6-415" fmla="*/ 2176945 w 4228949"/>
                    <a:gd name="connsiteY6-416" fmla="*/ 319178 h 4110786"/>
                    <a:gd name="connsiteX7-417" fmla="*/ 2269473 w 4228949"/>
                    <a:gd name="connsiteY7-418" fmla="*/ 323850 h 4110786"/>
                    <a:gd name="connsiteX8-419" fmla="*/ 2090436 w 4228949"/>
                    <a:gd name="connsiteY8-420" fmla="*/ 323850 h 4110786"/>
                    <a:gd name="connsiteX9-421" fmla="*/ 2090436 w 4228949"/>
                    <a:gd name="connsiteY9-422" fmla="*/ 323546 h 4110786"/>
                    <a:gd name="connsiteX10-423" fmla="*/ 2176945 w 4228949"/>
                    <a:gd name="connsiteY10-424" fmla="*/ 319178 h 4110786"/>
                    <a:gd name="connsiteX11-425" fmla="*/ 2290461 w 4228949"/>
                    <a:gd name="connsiteY11-426" fmla="*/ 323850 h 4110786"/>
                    <a:gd name="connsiteX12-427" fmla="*/ 4228786 w 4228949"/>
                    <a:gd name="connsiteY12-428" fmla="*/ 2058946 h 4110786"/>
                    <a:gd name="connsiteX13-429" fmla="*/ 2176946 w 4228949"/>
                    <a:gd name="connsiteY13-430" fmla="*/ 4110786 h 4110786"/>
                    <a:gd name="connsiteX14-431" fmla="*/ 125105 w 4228949"/>
                    <a:gd name="connsiteY14-432" fmla="*/ 2058946 h 4110786"/>
                    <a:gd name="connsiteX15-433" fmla="*/ 437178 w 4228949"/>
                    <a:gd name="connsiteY15-434" fmla="*/ 2058945 h 4110786"/>
                    <a:gd name="connsiteX16-435" fmla="*/ 2176945 w 4228949"/>
                    <a:gd name="connsiteY16-436" fmla="*/ 3798712 h 4110786"/>
                    <a:gd name="connsiteX17-437" fmla="*/ 3916711 w 4228949"/>
                    <a:gd name="connsiteY17-438" fmla="*/ 2058945 h 4110786"/>
                    <a:gd name="connsiteX18-439" fmla="*/ 2269473 w 4228949"/>
                    <a:gd name="connsiteY18-440" fmla="*/ 323850 h 4110786"/>
                    <a:gd name="connsiteX19-441" fmla="*/ 2290461 w 4228949"/>
                    <a:gd name="connsiteY19-442" fmla="*/ 323850 h 4110786"/>
                    <a:gd name="connsiteX20-443" fmla="*/ 2090436 w 4228949"/>
                    <a:gd name="connsiteY20-444" fmla="*/ 11473 h 4110786"/>
                    <a:gd name="connsiteX21-445" fmla="*/ 2090436 w 4228949"/>
                    <a:gd name="connsiteY21-446" fmla="*/ 323546 h 4110786"/>
                    <a:gd name="connsiteX22-447" fmla="*/ 739525 w 4228949"/>
                    <a:gd name="connsiteY22-448" fmla="*/ 1079241 h 4110786"/>
                    <a:gd name="connsiteX23-449" fmla="*/ 470434 w 4228949"/>
                    <a:gd name="connsiteY23-450" fmla="*/ 920125 h 4110786"/>
                    <a:gd name="connsiteX24-451" fmla="*/ 2090436 w 4228949"/>
                    <a:gd name="connsiteY24-452" fmla="*/ 11473 h 4110786"/>
                    <a:gd name="connsiteX25-453" fmla="*/ 2295224 w 4228949"/>
                    <a:gd name="connsiteY25-454" fmla="*/ 0 h 4110786"/>
                    <a:gd name="connsiteX26-455" fmla="*/ 2176946 w 4228949"/>
                    <a:gd name="connsiteY26-456" fmla="*/ 7105 h 4110786"/>
                    <a:gd name="connsiteX27-457" fmla="*/ 2090436 w 4228949"/>
                    <a:gd name="connsiteY27-458" fmla="*/ 11473 h 4110786"/>
                    <a:gd name="connsiteX28-459" fmla="*/ 2090436 w 4228949"/>
                    <a:gd name="connsiteY28-460" fmla="*/ 2381 h 4110786"/>
                    <a:gd name="connsiteX29-461" fmla="*/ 2295224 w 4228949"/>
                    <a:gd name="connsiteY29-462" fmla="*/ 0 h 4110786"/>
                    <a:gd name="connsiteX0-463" fmla="*/ 739525 w 4228949"/>
                    <a:gd name="connsiteY0-464" fmla="*/ 1076860 h 4108405"/>
                    <a:gd name="connsiteX1-465" fmla="*/ 742648 w 4228949"/>
                    <a:gd name="connsiteY1-466" fmla="*/ 1078706 h 4108405"/>
                    <a:gd name="connsiteX2-467" fmla="*/ 739525 w 4228949"/>
                    <a:gd name="connsiteY2-468" fmla="*/ 1076860 h 4108405"/>
                    <a:gd name="connsiteX3-469" fmla="*/ 468805 w 4228949"/>
                    <a:gd name="connsiteY3-470" fmla="*/ 916781 h 4108405"/>
                    <a:gd name="connsiteX4-471" fmla="*/ 470434 w 4228949"/>
                    <a:gd name="connsiteY4-472" fmla="*/ 917744 h 4108405"/>
                    <a:gd name="connsiteX5-473" fmla="*/ 468805 w 4228949"/>
                    <a:gd name="connsiteY5-474" fmla="*/ 916781 h 4108405"/>
                    <a:gd name="connsiteX6-475" fmla="*/ 2176945 w 4228949"/>
                    <a:gd name="connsiteY6-476" fmla="*/ 316797 h 4108405"/>
                    <a:gd name="connsiteX7-477" fmla="*/ 2269473 w 4228949"/>
                    <a:gd name="connsiteY7-478" fmla="*/ 321469 h 4108405"/>
                    <a:gd name="connsiteX8-479" fmla="*/ 2090436 w 4228949"/>
                    <a:gd name="connsiteY8-480" fmla="*/ 321469 h 4108405"/>
                    <a:gd name="connsiteX9-481" fmla="*/ 2090436 w 4228949"/>
                    <a:gd name="connsiteY9-482" fmla="*/ 321165 h 4108405"/>
                    <a:gd name="connsiteX10-483" fmla="*/ 2176945 w 4228949"/>
                    <a:gd name="connsiteY10-484" fmla="*/ 316797 h 4108405"/>
                    <a:gd name="connsiteX11-485" fmla="*/ 2290461 w 4228949"/>
                    <a:gd name="connsiteY11-486" fmla="*/ 321469 h 4108405"/>
                    <a:gd name="connsiteX12-487" fmla="*/ 4228786 w 4228949"/>
                    <a:gd name="connsiteY12-488" fmla="*/ 2056565 h 4108405"/>
                    <a:gd name="connsiteX13-489" fmla="*/ 2176946 w 4228949"/>
                    <a:gd name="connsiteY13-490" fmla="*/ 4108405 h 4108405"/>
                    <a:gd name="connsiteX14-491" fmla="*/ 125105 w 4228949"/>
                    <a:gd name="connsiteY14-492" fmla="*/ 2056565 h 4108405"/>
                    <a:gd name="connsiteX15-493" fmla="*/ 437178 w 4228949"/>
                    <a:gd name="connsiteY15-494" fmla="*/ 2056564 h 4108405"/>
                    <a:gd name="connsiteX16-495" fmla="*/ 2176945 w 4228949"/>
                    <a:gd name="connsiteY16-496" fmla="*/ 3796331 h 4108405"/>
                    <a:gd name="connsiteX17-497" fmla="*/ 3916711 w 4228949"/>
                    <a:gd name="connsiteY17-498" fmla="*/ 2056564 h 4108405"/>
                    <a:gd name="connsiteX18-499" fmla="*/ 2269473 w 4228949"/>
                    <a:gd name="connsiteY18-500" fmla="*/ 321469 h 4108405"/>
                    <a:gd name="connsiteX19-501" fmla="*/ 2290461 w 4228949"/>
                    <a:gd name="connsiteY19-502" fmla="*/ 321469 h 4108405"/>
                    <a:gd name="connsiteX20-503" fmla="*/ 2090436 w 4228949"/>
                    <a:gd name="connsiteY20-504" fmla="*/ 9092 h 4108405"/>
                    <a:gd name="connsiteX21-505" fmla="*/ 2090436 w 4228949"/>
                    <a:gd name="connsiteY21-506" fmla="*/ 321165 h 4108405"/>
                    <a:gd name="connsiteX22-507" fmla="*/ 739525 w 4228949"/>
                    <a:gd name="connsiteY22-508" fmla="*/ 1076860 h 4108405"/>
                    <a:gd name="connsiteX23-509" fmla="*/ 470434 w 4228949"/>
                    <a:gd name="connsiteY23-510" fmla="*/ 917744 h 4108405"/>
                    <a:gd name="connsiteX24-511" fmla="*/ 2090436 w 4228949"/>
                    <a:gd name="connsiteY24-512" fmla="*/ 9092 h 4108405"/>
                    <a:gd name="connsiteX25-513" fmla="*/ 2090436 w 4228949"/>
                    <a:gd name="connsiteY25-514" fmla="*/ 0 h 4108405"/>
                    <a:gd name="connsiteX26-515" fmla="*/ 2176946 w 4228949"/>
                    <a:gd name="connsiteY26-516" fmla="*/ 4724 h 4108405"/>
                    <a:gd name="connsiteX27-517" fmla="*/ 2090436 w 4228949"/>
                    <a:gd name="connsiteY27-518" fmla="*/ 9092 h 4108405"/>
                    <a:gd name="connsiteX28-519" fmla="*/ 2090436 w 4228949"/>
                    <a:gd name="connsiteY28-520" fmla="*/ 0 h 4108405"/>
                    <a:gd name="connsiteX0-521" fmla="*/ 739525 w 4228949"/>
                    <a:gd name="connsiteY0-522" fmla="*/ 1076860 h 4108405"/>
                    <a:gd name="connsiteX1-523" fmla="*/ 742648 w 4228949"/>
                    <a:gd name="connsiteY1-524" fmla="*/ 1078706 h 4108405"/>
                    <a:gd name="connsiteX2-525" fmla="*/ 739525 w 4228949"/>
                    <a:gd name="connsiteY2-526" fmla="*/ 1076860 h 4108405"/>
                    <a:gd name="connsiteX3-527" fmla="*/ 468805 w 4228949"/>
                    <a:gd name="connsiteY3-528" fmla="*/ 916781 h 4108405"/>
                    <a:gd name="connsiteX4-529" fmla="*/ 470434 w 4228949"/>
                    <a:gd name="connsiteY4-530" fmla="*/ 917744 h 4108405"/>
                    <a:gd name="connsiteX5-531" fmla="*/ 468805 w 4228949"/>
                    <a:gd name="connsiteY5-532" fmla="*/ 916781 h 4108405"/>
                    <a:gd name="connsiteX6-533" fmla="*/ 2176945 w 4228949"/>
                    <a:gd name="connsiteY6-534" fmla="*/ 316797 h 4108405"/>
                    <a:gd name="connsiteX7-535" fmla="*/ 2269473 w 4228949"/>
                    <a:gd name="connsiteY7-536" fmla="*/ 321469 h 4108405"/>
                    <a:gd name="connsiteX8-537" fmla="*/ 2090436 w 4228949"/>
                    <a:gd name="connsiteY8-538" fmla="*/ 321469 h 4108405"/>
                    <a:gd name="connsiteX9-539" fmla="*/ 2090436 w 4228949"/>
                    <a:gd name="connsiteY9-540" fmla="*/ 321165 h 4108405"/>
                    <a:gd name="connsiteX10-541" fmla="*/ 2176945 w 4228949"/>
                    <a:gd name="connsiteY10-542" fmla="*/ 316797 h 4108405"/>
                    <a:gd name="connsiteX11-543" fmla="*/ 2290461 w 4228949"/>
                    <a:gd name="connsiteY11-544" fmla="*/ 321469 h 4108405"/>
                    <a:gd name="connsiteX12-545" fmla="*/ 4228786 w 4228949"/>
                    <a:gd name="connsiteY12-546" fmla="*/ 2056565 h 4108405"/>
                    <a:gd name="connsiteX13-547" fmla="*/ 2176946 w 4228949"/>
                    <a:gd name="connsiteY13-548" fmla="*/ 4108405 h 4108405"/>
                    <a:gd name="connsiteX14-549" fmla="*/ 125105 w 4228949"/>
                    <a:gd name="connsiteY14-550" fmla="*/ 2056565 h 4108405"/>
                    <a:gd name="connsiteX15-551" fmla="*/ 437178 w 4228949"/>
                    <a:gd name="connsiteY15-552" fmla="*/ 2056564 h 4108405"/>
                    <a:gd name="connsiteX16-553" fmla="*/ 2176945 w 4228949"/>
                    <a:gd name="connsiteY16-554" fmla="*/ 3796331 h 4108405"/>
                    <a:gd name="connsiteX17-555" fmla="*/ 3916711 w 4228949"/>
                    <a:gd name="connsiteY17-556" fmla="*/ 2056564 h 4108405"/>
                    <a:gd name="connsiteX18-557" fmla="*/ 2269473 w 4228949"/>
                    <a:gd name="connsiteY18-558" fmla="*/ 321469 h 4108405"/>
                    <a:gd name="connsiteX19-559" fmla="*/ 2290461 w 4228949"/>
                    <a:gd name="connsiteY19-560" fmla="*/ 321469 h 4108405"/>
                    <a:gd name="connsiteX20-561" fmla="*/ 2090436 w 4228949"/>
                    <a:gd name="connsiteY20-562" fmla="*/ 9092 h 4108405"/>
                    <a:gd name="connsiteX21-563" fmla="*/ 2090436 w 4228949"/>
                    <a:gd name="connsiteY21-564" fmla="*/ 321165 h 4108405"/>
                    <a:gd name="connsiteX22-565" fmla="*/ 739525 w 4228949"/>
                    <a:gd name="connsiteY22-566" fmla="*/ 1076860 h 4108405"/>
                    <a:gd name="connsiteX23-567" fmla="*/ 470434 w 4228949"/>
                    <a:gd name="connsiteY23-568" fmla="*/ 917744 h 4108405"/>
                    <a:gd name="connsiteX24-569" fmla="*/ 2090436 w 4228949"/>
                    <a:gd name="connsiteY24-570" fmla="*/ 9092 h 4108405"/>
                    <a:gd name="connsiteX25-571" fmla="*/ 2090436 w 4228949"/>
                    <a:gd name="connsiteY25-572" fmla="*/ 0 h 4108405"/>
                    <a:gd name="connsiteX26-573" fmla="*/ 2090436 w 4228949"/>
                    <a:gd name="connsiteY26-574" fmla="*/ 9092 h 4108405"/>
                    <a:gd name="connsiteX27-575" fmla="*/ 2090436 w 4228949"/>
                    <a:gd name="connsiteY27-576" fmla="*/ 0 h 4108405"/>
                    <a:gd name="connsiteX0-577" fmla="*/ 739525 w 4228925"/>
                    <a:gd name="connsiteY0-578" fmla="*/ 1076860 h 4108405"/>
                    <a:gd name="connsiteX1-579" fmla="*/ 742648 w 4228925"/>
                    <a:gd name="connsiteY1-580" fmla="*/ 1078706 h 4108405"/>
                    <a:gd name="connsiteX2-581" fmla="*/ 739525 w 4228925"/>
                    <a:gd name="connsiteY2-582" fmla="*/ 1076860 h 4108405"/>
                    <a:gd name="connsiteX3-583" fmla="*/ 468805 w 4228925"/>
                    <a:gd name="connsiteY3-584" fmla="*/ 916781 h 4108405"/>
                    <a:gd name="connsiteX4-585" fmla="*/ 470434 w 4228925"/>
                    <a:gd name="connsiteY4-586" fmla="*/ 917744 h 4108405"/>
                    <a:gd name="connsiteX5-587" fmla="*/ 468805 w 4228925"/>
                    <a:gd name="connsiteY5-588" fmla="*/ 916781 h 4108405"/>
                    <a:gd name="connsiteX6-589" fmla="*/ 2176945 w 4228925"/>
                    <a:gd name="connsiteY6-590" fmla="*/ 316797 h 4108405"/>
                    <a:gd name="connsiteX7-591" fmla="*/ 2269473 w 4228925"/>
                    <a:gd name="connsiteY7-592" fmla="*/ 321469 h 4108405"/>
                    <a:gd name="connsiteX8-593" fmla="*/ 2090436 w 4228925"/>
                    <a:gd name="connsiteY8-594" fmla="*/ 321469 h 4108405"/>
                    <a:gd name="connsiteX9-595" fmla="*/ 2090436 w 4228925"/>
                    <a:gd name="connsiteY9-596" fmla="*/ 321165 h 4108405"/>
                    <a:gd name="connsiteX10-597" fmla="*/ 2176945 w 4228925"/>
                    <a:gd name="connsiteY10-598" fmla="*/ 316797 h 4108405"/>
                    <a:gd name="connsiteX11-599" fmla="*/ 2290461 w 4228925"/>
                    <a:gd name="connsiteY11-600" fmla="*/ 321469 h 4108405"/>
                    <a:gd name="connsiteX12-601" fmla="*/ 4228786 w 4228925"/>
                    <a:gd name="connsiteY12-602" fmla="*/ 2056565 h 4108405"/>
                    <a:gd name="connsiteX13-603" fmla="*/ 2176946 w 4228925"/>
                    <a:gd name="connsiteY13-604" fmla="*/ 4108405 h 4108405"/>
                    <a:gd name="connsiteX14-605" fmla="*/ 125105 w 4228925"/>
                    <a:gd name="connsiteY14-606" fmla="*/ 2056565 h 4108405"/>
                    <a:gd name="connsiteX15-607" fmla="*/ 437178 w 4228925"/>
                    <a:gd name="connsiteY15-608" fmla="*/ 2056564 h 4108405"/>
                    <a:gd name="connsiteX16-609" fmla="*/ 2176945 w 4228925"/>
                    <a:gd name="connsiteY16-610" fmla="*/ 3796331 h 4108405"/>
                    <a:gd name="connsiteX17-611" fmla="*/ 3916711 w 4228925"/>
                    <a:gd name="connsiteY17-612" fmla="*/ 2056564 h 4108405"/>
                    <a:gd name="connsiteX18-613" fmla="*/ 2290461 w 4228925"/>
                    <a:gd name="connsiteY18-614" fmla="*/ 321469 h 4108405"/>
                    <a:gd name="connsiteX19-615" fmla="*/ 2090436 w 4228925"/>
                    <a:gd name="connsiteY19-616" fmla="*/ 9092 h 4108405"/>
                    <a:gd name="connsiteX20-617" fmla="*/ 2090436 w 4228925"/>
                    <a:gd name="connsiteY20-618" fmla="*/ 321165 h 4108405"/>
                    <a:gd name="connsiteX21-619" fmla="*/ 739525 w 4228925"/>
                    <a:gd name="connsiteY21-620" fmla="*/ 1076860 h 4108405"/>
                    <a:gd name="connsiteX22-621" fmla="*/ 470434 w 4228925"/>
                    <a:gd name="connsiteY22-622" fmla="*/ 917744 h 4108405"/>
                    <a:gd name="connsiteX23-623" fmla="*/ 2090436 w 4228925"/>
                    <a:gd name="connsiteY23-624" fmla="*/ 9092 h 4108405"/>
                    <a:gd name="connsiteX24-625" fmla="*/ 2090436 w 4228925"/>
                    <a:gd name="connsiteY24-626" fmla="*/ 0 h 4108405"/>
                    <a:gd name="connsiteX25-627" fmla="*/ 2090436 w 4228925"/>
                    <a:gd name="connsiteY25-628" fmla="*/ 9092 h 4108405"/>
                    <a:gd name="connsiteX26-629" fmla="*/ 2090436 w 4228925"/>
                    <a:gd name="connsiteY26-630" fmla="*/ 0 h 4108405"/>
                    <a:gd name="connsiteX0-631" fmla="*/ 739525 w 4228925"/>
                    <a:gd name="connsiteY0-632" fmla="*/ 1076860 h 4108405"/>
                    <a:gd name="connsiteX1-633" fmla="*/ 742648 w 4228925"/>
                    <a:gd name="connsiteY1-634" fmla="*/ 1078706 h 4108405"/>
                    <a:gd name="connsiteX2-635" fmla="*/ 739525 w 4228925"/>
                    <a:gd name="connsiteY2-636" fmla="*/ 1076860 h 4108405"/>
                    <a:gd name="connsiteX3-637" fmla="*/ 468805 w 4228925"/>
                    <a:gd name="connsiteY3-638" fmla="*/ 916781 h 4108405"/>
                    <a:gd name="connsiteX4-639" fmla="*/ 470434 w 4228925"/>
                    <a:gd name="connsiteY4-640" fmla="*/ 917744 h 4108405"/>
                    <a:gd name="connsiteX5-641" fmla="*/ 468805 w 4228925"/>
                    <a:gd name="connsiteY5-642" fmla="*/ 916781 h 4108405"/>
                    <a:gd name="connsiteX6-643" fmla="*/ 2176945 w 4228925"/>
                    <a:gd name="connsiteY6-644" fmla="*/ 316797 h 4108405"/>
                    <a:gd name="connsiteX7-645" fmla="*/ 2090436 w 4228925"/>
                    <a:gd name="connsiteY7-646" fmla="*/ 321469 h 4108405"/>
                    <a:gd name="connsiteX8-647" fmla="*/ 2090436 w 4228925"/>
                    <a:gd name="connsiteY8-648" fmla="*/ 321165 h 4108405"/>
                    <a:gd name="connsiteX9-649" fmla="*/ 2176945 w 4228925"/>
                    <a:gd name="connsiteY9-650" fmla="*/ 316797 h 4108405"/>
                    <a:gd name="connsiteX10-651" fmla="*/ 2290461 w 4228925"/>
                    <a:gd name="connsiteY10-652" fmla="*/ 321469 h 4108405"/>
                    <a:gd name="connsiteX11-653" fmla="*/ 4228786 w 4228925"/>
                    <a:gd name="connsiteY11-654" fmla="*/ 2056565 h 4108405"/>
                    <a:gd name="connsiteX12-655" fmla="*/ 2176946 w 4228925"/>
                    <a:gd name="connsiteY12-656" fmla="*/ 4108405 h 4108405"/>
                    <a:gd name="connsiteX13-657" fmla="*/ 125105 w 4228925"/>
                    <a:gd name="connsiteY13-658" fmla="*/ 2056565 h 4108405"/>
                    <a:gd name="connsiteX14-659" fmla="*/ 437178 w 4228925"/>
                    <a:gd name="connsiteY14-660" fmla="*/ 2056564 h 4108405"/>
                    <a:gd name="connsiteX15-661" fmla="*/ 2176945 w 4228925"/>
                    <a:gd name="connsiteY15-662" fmla="*/ 3796331 h 4108405"/>
                    <a:gd name="connsiteX16-663" fmla="*/ 3916711 w 4228925"/>
                    <a:gd name="connsiteY16-664" fmla="*/ 2056564 h 4108405"/>
                    <a:gd name="connsiteX17-665" fmla="*/ 2290461 w 4228925"/>
                    <a:gd name="connsiteY17-666" fmla="*/ 321469 h 4108405"/>
                    <a:gd name="connsiteX18-667" fmla="*/ 2090436 w 4228925"/>
                    <a:gd name="connsiteY18-668" fmla="*/ 9092 h 4108405"/>
                    <a:gd name="connsiteX19-669" fmla="*/ 2090436 w 4228925"/>
                    <a:gd name="connsiteY19-670" fmla="*/ 321165 h 4108405"/>
                    <a:gd name="connsiteX20-671" fmla="*/ 739525 w 4228925"/>
                    <a:gd name="connsiteY20-672" fmla="*/ 1076860 h 4108405"/>
                    <a:gd name="connsiteX21-673" fmla="*/ 470434 w 4228925"/>
                    <a:gd name="connsiteY21-674" fmla="*/ 917744 h 4108405"/>
                    <a:gd name="connsiteX22-675" fmla="*/ 2090436 w 4228925"/>
                    <a:gd name="connsiteY22-676" fmla="*/ 9092 h 4108405"/>
                    <a:gd name="connsiteX23-677" fmla="*/ 2090436 w 4228925"/>
                    <a:gd name="connsiteY23-678" fmla="*/ 0 h 4108405"/>
                    <a:gd name="connsiteX24-679" fmla="*/ 2090436 w 4228925"/>
                    <a:gd name="connsiteY24-680" fmla="*/ 9092 h 4108405"/>
                    <a:gd name="connsiteX25-681" fmla="*/ 2090436 w 4228925"/>
                    <a:gd name="connsiteY25-682" fmla="*/ 0 h 4108405"/>
                    <a:gd name="connsiteX0-683" fmla="*/ 739525 w 4228925"/>
                    <a:gd name="connsiteY0-684" fmla="*/ 1076860 h 4108405"/>
                    <a:gd name="connsiteX1-685" fmla="*/ 742648 w 4228925"/>
                    <a:gd name="connsiteY1-686" fmla="*/ 1078706 h 4108405"/>
                    <a:gd name="connsiteX2-687" fmla="*/ 739525 w 4228925"/>
                    <a:gd name="connsiteY2-688" fmla="*/ 1076860 h 4108405"/>
                    <a:gd name="connsiteX3-689" fmla="*/ 468805 w 4228925"/>
                    <a:gd name="connsiteY3-690" fmla="*/ 916781 h 4108405"/>
                    <a:gd name="connsiteX4-691" fmla="*/ 470434 w 4228925"/>
                    <a:gd name="connsiteY4-692" fmla="*/ 917744 h 4108405"/>
                    <a:gd name="connsiteX5-693" fmla="*/ 468805 w 4228925"/>
                    <a:gd name="connsiteY5-694" fmla="*/ 916781 h 4108405"/>
                    <a:gd name="connsiteX6-695" fmla="*/ 2090436 w 4228925"/>
                    <a:gd name="connsiteY6-696" fmla="*/ 321165 h 4108405"/>
                    <a:gd name="connsiteX7-697" fmla="*/ 2090436 w 4228925"/>
                    <a:gd name="connsiteY7-698" fmla="*/ 321469 h 4108405"/>
                    <a:gd name="connsiteX8-699" fmla="*/ 2090436 w 4228925"/>
                    <a:gd name="connsiteY8-700" fmla="*/ 321165 h 4108405"/>
                    <a:gd name="connsiteX9-701" fmla="*/ 2290461 w 4228925"/>
                    <a:gd name="connsiteY9-702" fmla="*/ 321469 h 4108405"/>
                    <a:gd name="connsiteX10-703" fmla="*/ 4228786 w 4228925"/>
                    <a:gd name="connsiteY10-704" fmla="*/ 2056565 h 4108405"/>
                    <a:gd name="connsiteX11-705" fmla="*/ 2176946 w 4228925"/>
                    <a:gd name="connsiteY11-706" fmla="*/ 4108405 h 4108405"/>
                    <a:gd name="connsiteX12-707" fmla="*/ 125105 w 4228925"/>
                    <a:gd name="connsiteY12-708" fmla="*/ 2056565 h 4108405"/>
                    <a:gd name="connsiteX13-709" fmla="*/ 437178 w 4228925"/>
                    <a:gd name="connsiteY13-710" fmla="*/ 2056564 h 4108405"/>
                    <a:gd name="connsiteX14-711" fmla="*/ 2176945 w 4228925"/>
                    <a:gd name="connsiteY14-712" fmla="*/ 3796331 h 4108405"/>
                    <a:gd name="connsiteX15-713" fmla="*/ 3916711 w 4228925"/>
                    <a:gd name="connsiteY15-714" fmla="*/ 2056564 h 4108405"/>
                    <a:gd name="connsiteX16-715" fmla="*/ 2290461 w 4228925"/>
                    <a:gd name="connsiteY16-716" fmla="*/ 321469 h 4108405"/>
                    <a:gd name="connsiteX17-717" fmla="*/ 2090436 w 4228925"/>
                    <a:gd name="connsiteY17-718" fmla="*/ 9092 h 4108405"/>
                    <a:gd name="connsiteX18-719" fmla="*/ 2090436 w 4228925"/>
                    <a:gd name="connsiteY18-720" fmla="*/ 321165 h 4108405"/>
                    <a:gd name="connsiteX19-721" fmla="*/ 739525 w 4228925"/>
                    <a:gd name="connsiteY19-722" fmla="*/ 1076860 h 4108405"/>
                    <a:gd name="connsiteX20-723" fmla="*/ 470434 w 4228925"/>
                    <a:gd name="connsiteY20-724" fmla="*/ 917744 h 4108405"/>
                    <a:gd name="connsiteX21-725" fmla="*/ 2090436 w 4228925"/>
                    <a:gd name="connsiteY21-726" fmla="*/ 9092 h 4108405"/>
                    <a:gd name="connsiteX22-727" fmla="*/ 2090436 w 4228925"/>
                    <a:gd name="connsiteY22-728" fmla="*/ 0 h 4108405"/>
                    <a:gd name="connsiteX23-729" fmla="*/ 2090436 w 4228925"/>
                    <a:gd name="connsiteY23-730" fmla="*/ 9092 h 4108405"/>
                    <a:gd name="connsiteX24-731" fmla="*/ 2090436 w 4228925"/>
                    <a:gd name="connsiteY24-732" fmla="*/ 0 h 4108405"/>
                    <a:gd name="connsiteX0-733" fmla="*/ 739525 w 4228925"/>
                    <a:gd name="connsiteY0-734" fmla="*/ 1067768 h 4099313"/>
                    <a:gd name="connsiteX1-735" fmla="*/ 742648 w 4228925"/>
                    <a:gd name="connsiteY1-736" fmla="*/ 1069614 h 4099313"/>
                    <a:gd name="connsiteX2-737" fmla="*/ 739525 w 4228925"/>
                    <a:gd name="connsiteY2-738" fmla="*/ 1067768 h 4099313"/>
                    <a:gd name="connsiteX3-739" fmla="*/ 468805 w 4228925"/>
                    <a:gd name="connsiteY3-740" fmla="*/ 907689 h 4099313"/>
                    <a:gd name="connsiteX4-741" fmla="*/ 470434 w 4228925"/>
                    <a:gd name="connsiteY4-742" fmla="*/ 908652 h 4099313"/>
                    <a:gd name="connsiteX5-743" fmla="*/ 468805 w 4228925"/>
                    <a:gd name="connsiteY5-744" fmla="*/ 907689 h 4099313"/>
                    <a:gd name="connsiteX6-745" fmla="*/ 2090436 w 4228925"/>
                    <a:gd name="connsiteY6-746" fmla="*/ 312073 h 4099313"/>
                    <a:gd name="connsiteX7-747" fmla="*/ 2090436 w 4228925"/>
                    <a:gd name="connsiteY7-748" fmla="*/ 312377 h 4099313"/>
                    <a:gd name="connsiteX8-749" fmla="*/ 2090436 w 4228925"/>
                    <a:gd name="connsiteY8-750" fmla="*/ 312073 h 4099313"/>
                    <a:gd name="connsiteX9-751" fmla="*/ 2290461 w 4228925"/>
                    <a:gd name="connsiteY9-752" fmla="*/ 312377 h 4099313"/>
                    <a:gd name="connsiteX10-753" fmla="*/ 4228786 w 4228925"/>
                    <a:gd name="connsiteY10-754" fmla="*/ 2047473 h 4099313"/>
                    <a:gd name="connsiteX11-755" fmla="*/ 2176946 w 4228925"/>
                    <a:gd name="connsiteY11-756" fmla="*/ 4099313 h 4099313"/>
                    <a:gd name="connsiteX12-757" fmla="*/ 125105 w 4228925"/>
                    <a:gd name="connsiteY12-758" fmla="*/ 2047473 h 4099313"/>
                    <a:gd name="connsiteX13-759" fmla="*/ 437178 w 4228925"/>
                    <a:gd name="connsiteY13-760" fmla="*/ 2047472 h 4099313"/>
                    <a:gd name="connsiteX14-761" fmla="*/ 2176945 w 4228925"/>
                    <a:gd name="connsiteY14-762" fmla="*/ 3787239 h 4099313"/>
                    <a:gd name="connsiteX15-763" fmla="*/ 3916711 w 4228925"/>
                    <a:gd name="connsiteY15-764" fmla="*/ 2047472 h 4099313"/>
                    <a:gd name="connsiteX16-765" fmla="*/ 2290461 w 4228925"/>
                    <a:gd name="connsiteY16-766" fmla="*/ 312377 h 4099313"/>
                    <a:gd name="connsiteX17-767" fmla="*/ 2090436 w 4228925"/>
                    <a:gd name="connsiteY17-768" fmla="*/ 0 h 4099313"/>
                    <a:gd name="connsiteX18-769" fmla="*/ 2090436 w 4228925"/>
                    <a:gd name="connsiteY18-770" fmla="*/ 312073 h 4099313"/>
                    <a:gd name="connsiteX19-771" fmla="*/ 739525 w 4228925"/>
                    <a:gd name="connsiteY19-772" fmla="*/ 1067768 h 4099313"/>
                    <a:gd name="connsiteX20-773" fmla="*/ 470434 w 4228925"/>
                    <a:gd name="connsiteY20-774" fmla="*/ 908652 h 4099313"/>
                    <a:gd name="connsiteX21-775" fmla="*/ 2090436 w 4228925"/>
                    <a:gd name="connsiteY21-776" fmla="*/ 0 h 4099313"/>
                    <a:gd name="connsiteX0-777" fmla="*/ 739525 w 4353891"/>
                    <a:gd name="connsiteY0-778" fmla="*/ 1067768 h 4099313"/>
                    <a:gd name="connsiteX1-779" fmla="*/ 742648 w 4353891"/>
                    <a:gd name="connsiteY1-780" fmla="*/ 1069614 h 4099313"/>
                    <a:gd name="connsiteX2-781" fmla="*/ 739525 w 4353891"/>
                    <a:gd name="connsiteY2-782" fmla="*/ 1067768 h 4099313"/>
                    <a:gd name="connsiteX3-783" fmla="*/ 468805 w 4353891"/>
                    <a:gd name="connsiteY3-784" fmla="*/ 907689 h 4099313"/>
                    <a:gd name="connsiteX4-785" fmla="*/ 470434 w 4353891"/>
                    <a:gd name="connsiteY4-786" fmla="*/ 908652 h 4099313"/>
                    <a:gd name="connsiteX5-787" fmla="*/ 468805 w 4353891"/>
                    <a:gd name="connsiteY5-788" fmla="*/ 907689 h 4099313"/>
                    <a:gd name="connsiteX6-789" fmla="*/ 2090436 w 4353891"/>
                    <a:gd name="connsiteY6-790" fmla="*/ 312073 h 4099313"/>
                    <a:gd name="connsiteX7-791" fmla="*/ 2090436 w 4353891"/>
                    <a:gd name="connsiteY7-792" fmla="*/ 312377 h 4099313"/>
                    <a:gd name="connsiteX8-793" fmla="*/ 2090436 w 4353891"/>
                    <a:gd name="connsiteY8-794" fmla="*/ 312073 h 4099313"/>
                    <a:gd name="connsiteX9-795" fmla="*/ 3916711 w 4353891"/>
                    <a:gd name="connsiteY9-796" fmla="*/ 2047472 h 4099313"/>
                    <a:gd name="connsiteX10-797" fmla="*/ 4228786 w 4353891"/>
                    <a:gd name="connsiteY10-798" fmla="*/ 2047473 h 4099313"/>
                    <a:gd name="connsiteX11-799" fmla="*/ 2176946 w 4353891"/>
                    <a:gd name="connsiteY11-800" fmla="*/ 4099313 h 4099313"/>
                    <a:gd name="connsiteX12-801" fmla="*/ 125105 w 4353891"/>
                    <a:gd name="connsiteY12-802" fmla="*/ 2047473 h 4099313"/>
                    <a:gd name="connsiteX13-803" fmla="*/ 437178 w 4353891"/>
                    <a:gd name="connsiteY13-804" fmla="*/ 2047472 h 4099313"/>
                    <a:gd name="connsiteX14-805" fmla="*/ 2176945 w 4353891"/>
                    <a:gd name="connsiteY14-806" fmla="*/ 3787239 h 4099313"/>
                    <a:gd name="connsiteX15-807" fmla="*/ 3916711 w 4353891"/>
                    <a:gd name="connsiteY15-808" fmla="*/ 2047472 h 4099313"/>
                    <a:gd name="connsiteX16-809" fmla="*/ 2090436 w 4353891"/>
                    <a:gd name="connsiteY16-810" fmla="*/ 0 h 4099313"/>
                    <a:gd name="connsiteX17-811" fmla="*/ 2090436 w 4353891"/>
                    <a:gd name="connsiteY17-812" fmla="*/ 312073 h 4099313"/>
                    <a:gd name="connsiteX18-813" fmla="*/ 739525 w 4353891"/>
                    <a:gd name="connsiteY18-814" fmla="*/ 1067768 h 4099313"/>
                    <a:gd name="connsiteX19-815" fmla="*/ 470434 w 4353891"/>
                    <a:gd name="connsiteY19-816" fmla="*/ 908652 h 4099313"/>
                    <a:gd name="connsiteX20-817" fmla="*/ 2090436 w 4353891"/>
                    <a:gd name="connsiteY20-818" fmla="*/ 0 h 4099313"/>
                    <a:gd name="connsiteX0-819" fmla="*/ 614420 w 4228786"/>
                    <a:gd name="connsiteY0-820" fmla="*/ 1067768 h 4099313"/>
                    <a:gd name="connsiteX1-821" fmla="*/ 617543 w 4228786"/>
                    <a:gd name="connsiteY1-822" fmla="*/ 1069614 h 4099313"/>
                    <a:gd name="connsiteX2-823" fmla="*/ 614420 w 4228786"/>
                    <a:gd name="connsiteY2-824" fmla="*/ 1067768 h 4099313"/>
                    <a:gd name="connsiteX3-825" fmla="*/ 343700 w 4228786"/>
                    <a:gd name="connsiteY3-826" fmla="*/ 907689 h 4099313"/>
                    <a:gd name="connsiteX4-827" fmla="*/ 345329 w 4228786"/>
                    <a:gd name="connsiteY4-828" fmla="*/ 908652 h 4099313"/>
                    <a:gd name="connsiteX5-829" fmla="*/ 343700 w 4228786"/>
                    <a:gd name="connsiteY5-830" fmla="*/ 907689 h 4099313"/>
                    <a:gd name="connsiteX6-831" fmla="*/ 1965331 w 4228786"/>
                    <a:gd name="connsiteY6-832" fmla="*/ 312073 h 4099313"/>
                    <a:gd name="connsiteX7-833" fmla="*/ 1965331 w 4228786"/>
                    <a:gd name="connsiteY7-834" fmla="*/ 312377 h 4099313"/>
                    <a:gd name="connsiteX8-835" fmla="*/ 1965331 w 4228786"/>
                    <a:gd name="connsiteY8-836" fmla="*/ 312073 h 4099313"/>
                    <a:gd name="connsiteX9-837" fmla="*/ 3791606 w 4228786"/>
                    <a:gd name="connsiteY9-838" fmla="*/ 2047472 h 4099313"/>
                    <a:gd name="connsiteX10-839" fmla="*/ 4103681 w 4228786"/>
                    <a:gd name="connsiteY10-840" fmla="*/ 2047473 h 4099313"/>
                    <a:gd name="connsiteX11-841" fmla="*/ 2051841 w 4228786"/>
                    <a:gd name="connsiteY11-842" fmla="*/ 4099313 h 4099313"/>
                    <a:gd name="connsiteX12-843" fmla="*/ 0 w 4228786"/>
                    <a:gd name="connsiteY12-844" fmla="*/ 2047473 h 4099313"/>
                    <a:gd name="connsiteX13-845" fmla="*/ 2051840 w 4228786"/>
                    <a:gd name="connsiteY13-846" fmla="*/ 3787239 h 4099313"/>
                    <a:gd name="connsiteX14-847" fmla="*/ 3791606 w 4228786"/>
                    <a:gd name="connsiteY14-848" fmla="*/ 2047472 h 4099313"/>
                    <a:gd name="connsiteX15-849" fmla="*/ 1965331 w 4228786"/>
                    <a:gd name="connsiteY15-850" fmla="*/ 0 h 4099313"/>
                    <a:gd name="connsiteX16-851" fmla="*/ 1965331 w 4228786"/>
                    <a:gd name="connsiteY16-852" fmla="*/ 312073 h 4099313"/>
                    <a:gd name="connsiteX17-853" fmla="*/ 614420 w 4228786"/>
                    <a:gd name="connsiteY17-854" fmla="*/ 1067768 h 4099313"/>
                    <a:gd name="connsiteX18-855" fmla="*/ 345329 w 4228786"/>
                    <a:gd name="connsiteY18-856" fmla="*/ 908652 h 4099313"/>
                    <a:gd name="connsiteX19-857" fmla="*/ 1965331 w 4228786"/>
                    <a:gd name="connsiteY19-858" fmla="*/ 0 h 4099313"/>
                    <a:gd name="connsiteX0-859" fmla="*/ 270720 w 3885086"/>
                    <a:gd name="connsiteY0-860" fmla="*/ 1067768 h 4224418"/>
                    <a:gd name="connsiteX1-861" fmla="*/ 273843 w 3885086"/>
                    <a:gd name="connsiteY1-862" fmla="*/ 1069614 h 4224418"/>
                    <a:gd name="connsiteX2-863" fmla="*/ 270720 w 3885086"/>
                    <a:gd name="connsiteY2-864" fmla="*/ 1067768 h 4224418"/>
                    <a:gd name="connsiteX3-865" fmla="*/ 0 w 3885086"/>
                    <a:gd name="connsiteY3-866" fmla="*/ 907689 h 4224418"/>
                    <a:gd name="connsiteX4-867" fmla="*/ 1629 w 3885086"/>
                    <a:gd name="connsiteY4-868" fmla="*/ 908652 h 4224418"/>
                    <a:gd name="connsiteX5-869" fmla="*/ 0 w 3885086"/>
                    <a:gd name="connsiteY5-870" fmla="*/ 907689 h 4224418"/>
                    <a:gd name="connsiteX6-871" fmla="*/ 1621631 w 3885086"/>
                    <a:gd name="connsiteY6-872" fmla="*/ 312073 h 4224418"/>
                    <a:gd name="connsiteX7-873" fmla="*/ 1621631 w 3885086"/>
                    <a:gd name="connsiteY7-874" fmla="*/ 312377 h 4224418"/>
                    <a:gd name="connsiteX8-875" fmla="*/ 1621631 w 3885086"/>
                    <a:gd name="connsiteY8-876" fmla="*/ 312073 h 4224418"/>
                    <a:gd name="connsiteX9-877" fmla="*/ 3447906 w 3885086"/>
                    <a:gd name="connsiteY9-878" fmla="*/ 2047472 h 4224418"/>
                    <a:gd name="connsiteX10-879" fmla="*/ 3759981 w 3885086"/>
                    <a:gd name="connsiteY10-880" fmla="*/ 2047473 h 4224418"/>
                    <a:gd name="connsiteX11-881" fmla="*/ 1708141 w 3885086"/>
                    <a:gd name="connsiteY11-882" fmla="*/ 4099313 h 4224418"/>
                    <a:gd name="connsiteX12-883" fmla="*/ 1708140 w 3885086"/>
                    <a:gd name="connsiteY12-884" fmla="*/ 3787239 h 4224418"/>
                    <a:gd name="connsiteX13-885" fmla="*/ 3447906 w 3885086"/>
                    <a:gd name="connsiteY13-886" fmla="*/ 2047472 h 4224418"/>
                    <a:gd name="connsiteX14-887" fmla="*/ 1621631 w 3885086"/>
                    <a:gd name="connsiteY14-888" fmla="*/ 0 h 4224418"/>
                    <a:gd name="connsiteX15-889" fmla="*/ 1621631 w 3885086"/>
                    <a:gd name="connsiteY15-890" fmla="*/ 312073 h 4224418"/>
                    <a:gd name="connsiteX16-891" fmla="*/ 270720 w 3885086"/>
                    <a:gd name="connsiteY16-892" fmla="*/ 1067768 h 4224418"/>
                    <a:gd name="connsiteX17-893" fmla="*/ 1629 w 3885086"/>
                    <a:gd name="connsiteY17-894" fmla="*/ 908652 h 4224418"/>
                    <a:gd name="connsiteX18-895" fmla="*/ 1621631 w 3885086"/>
                    <a:gd name="connsiteY18-896" fmla="*/ 0 h 4224418"/>
                    <a:gd name="connsiteX0-897" fmla="*/ 270720 w 3885086"/>
                    <a:gd name="connsiteY0-898" fmla="*/ 1067768 h 4099313"/>
                    <a:gd name="connsiteX1-899" fmla="*/ 273843 w 3885086"/>
                    <a:gd name="connsiteY1-900" fmla="*/ 1069614 h 4099313"/>
                    <a:gd name="connsiteX2-901" fmla="*/ 270720 w 3885086"/>
                    <a:gd name="connsiteY2-902" fmla="*/ 1067768 h 4099313"/>
                    <a:gd name="connsiteX3-903" fmla="*/ 0 w 3885086"/>
                    <a:gd name="connsiteY3-904" fmla="*/ 907689 h 4099313"/>
                    <a:gd name="connsiteX4-905" fmla="*/ 1629 w 3885086"/>
                    <a:gd name="connsiteY4-906" fmla="*/ 908652 h 4099313"/>
                    <a:gd name="connsiteX5-907" fmla="*/ 0 w 3885086"/>
                    <a:gd name="connsiteY5-908" fmla="*/ 907689 h 4099313"/>
                    <a:gd name="connsiteX6-909" fmla="*/ 1621631 w 3885086"/>
                    <a:gd name="connsiteY6-910" fmla="*/ 312073 h 4099313"/>
                    <a:gd name="connsiteX7-911" fmla="*/ 1621631 w 3885086"/>
                    <a:gd name="connsiteY7-912" fmla="*/ 312377 h 4099313"/>
                    <a:gd name="connsiteX8-913" fmla="*/ 1621631 w 3885086"/>
                    <a:gd name="connsiteY8-914" fmla="*/ 312073 h 4099313"/>
                    <a:gd name="connsiteX9-915" fmla="*/ 3447906 w 3885086"/>
                    <a:gd name="connsiteY9-916" fmla="*/ 2047472 h 4099313"/>
                    <a:gd name="connsiteX10-917" fmla="*/ 3759981 w 3885086"/>
                    <a:gd name="connsiteY10-918" fmla="*/ 2047473 h 4099313"/>
                    <a:gd name="connsiteX11-919" fmla="*/ 1708141 w 3885086"/>
                    <a:gd name="connsiteY11-920" fmla="*/ 4099313 h 4099313"/>
                    <a:gd name="connsiteX12-921" fmla="*/ 3447906 w 3885086"/>
                    <a:gd name="connsiteY12-922" fmla="*/ 2047472 h 4099313"/>
                    <a:gd name="connsiteX13-923" fmla="*/ 1621631 w 3885086"/>
                    <a:gd name="connsiteY13-924" fmla="*/ 0 h 4099313"/>
                    <a:gd name="connsiteX14-925" fmla="*/ 1621631 w 3885086"/>
                    <a:gd name="connsiteY14-926" fmla="*/ 312073 h 4099313"/>
                    <a:gd name="connsiteX15-927" fmla="*/ 270720 w 3885086"/>
                    <a:gd name="connsiteY15-928" fmla="*/ 1067768 h 4099313"/>
                    <a:gd name="connsiteX16-929" fmla="*/ 1629 w 3885086"/>
                    <a:gd name="connsiteY16-930" fmla="*/ 908652 h 4099313"/>
                    <a:gd name="connsiteX17-931" fmla="*/ 1621631 w 3885086"/>
                    <a:gd name="connsiteY17-932" fmla="*/ 0 h 4099313"/>
                    <a:gd name="connsiteX0-933" fmla="*/ 270720 w 3760643"/>
                    <a:gd name="connsiteY0-934" fmla="*/ 1067768 h 2047473"/>
                    <a:gd name="connsiteX1-935" fmla="*/ 273843 w 3760643"/>
                    <a:gd name="connsiteY1-936" fmla="*/ 1069614 h 2047473"/>
                    <a:gd name="connsiteX2-937" fmla="*/ 270720 w 3760643"/>
                    <a:gd name="connsiteY2-938" fmla="*/ 1067768 h 2047473"/>
                    <a:gd name="connsiteX3-939" fmla="*/ 0 w 3760643"/>
                    <a:gd name="connsiteY3-940" fmla="*/ 907689 h 2047473"/>
                    <a:gd name="connsiteX4-941" fmla="*/ 1629 w 3760643"/>
                    <a:gd name="connsiteY4-942" fmla="*/ 908652 h 2047473"/>
                    <a:gd name="connsiteX5-943" fmla="*/ 0 w 3760643"/>
                    <a:gd name="connsiteY5-944" fmla="*/ 907689 h 2047473"/>
                    <a:gd name="connsiteX6-945" fmla="*/ 1621631 w 3760643"/>
                    <a:gd name="connsiteY6-946" fmla="*/ 312073 h 2047473"/>
                    <a:gd name="connsiteX7-947" fmla="*/ 1621631 w 3760643"/>
                    <a:gd name="connsiteY7-948" fmla="*/ 312377 h 2047473"/>
                    <a:gd name="connsiteX8-949" fmla="*/ 1621631 w 3760643"/>
                    <a:gd name="connsiteY8-950" fmla="*/ 312073 h 2047473"/>
                    <a:gd name="connsiteX9-951" fmla="*/ 3447906 w 3760643"/>
                    <a:gd name="connsiteY9-952" fmla="*/ 2047472 h 2047473"/>
                    <a:gd name="connsiteX10-953" fmla="*/ 3759981 w 3760643"/>
                    <a:gd name="connsiteY10-954" fmla="*/ 2047473 h 2047473"/>
                    <a:gd name="connsiteX11-955" fmla="*/ 3447906 w 3760643"/>
                    <a:gd name="connsiteY11-956" fmla="*/ 2047472 h 2047473"/>
                    <a:gd name="connsiteX12-957" fmla="*/ 1621631 w 3760643"/>
                    <a:gd name="connsiteY12-958" fmla="*/ 0 h 2047473"/>
                    <a:gd name="connsiteX13-959" fmla="*/ 1621631 w 3760643"/>
                    <a:gd name="connsiteY13-960" fmla="*/ 312073 h 2047473"/>
                    <a:gd name="connsiteX14-961" fmla="*/ 270720 w 3760643"/>
                    <a:gd name="connsiteY14-962" fmla="*/ 1067768 h 2047473"/>
                    <a:gd name="connsiteX15-963" fmla="*/ 1629 w 3760643"/>
                    <a:gd name="connsiteY15-964" fmla="*/ 908652 h 2047473"/>
                    <a:gd name="connsiteX16-965" fmla="*/ 1621631 w 3760643"/>
                    <a:gd name="connsiteY16-966" fmla="*/ 0 h 2047473"/>
                    <a:gd name="connsiteX0-967" fmla="*/ 270720 w 1621631"/>
                    <a:gd name="connsiteY0-968" fmla="*/ 1067768 h 1069614"/>
                    <a:gd name="connsiteX1-969" fmla="*/ 273843 w 1621631"/>
                    <a:gd name="connsiteY1-970" fmla="*/ 1069614 h 1069614"/>
                    <a:gd name="connsiteX2-971" fmla="*/ 270720 w 1621631"/>
                    <a:gd name="connsiteY2-972" fmla="*/ 1067768 h 1069614"/>
                    <a:gd name="connsiteX3-973" fmla="*/ 0 w 1621631"/>
                    <a:gd name="connsiteY3-974" fmla="*/ 907689 h 1069614"/>
                    <a:gd name="connsiteX4-975" fmla="*/ 1629 w 1621631"/>
                    <a:gd name="connsiteY4-976" fmla="*/ 908652 h 1069614"/>
                    <a:gd name="connsiteX5-977" fmla="*/ 0 w 1621631"/>
                    <a:gd name="connsiteY5-978" fmla="*/ 907689 h 1069614"/>
                    <a:gd name="connsiteX6-979" fmla="*/ 1621631 w 1621631"/>
                    <a:gd name="connsiteY6-980" fmla="*/ 312073 h 1069614"/>
                    <a:gd name="connsiteX7-981" fmla="*/ 1621631 w 1621631"/>
                    <a:gd name="connsiteY7-982" fmla="*/ 312377 h 1069614"/>
                    <a:gd name="connsiteX8-983" fmla="*/ 1621631 w 1621631"/>
                    <a:gd name="connsiteY8-984" fmla="*/ 312073 h 1069614"/>
                    <a:gd name="connsiteX9-985" fmla="*/ 1621631 w 1621631"/>
                    <a:gd name="connsiteY9-986" fmla="*/ 0 h 1069614"/>
                    <a:gd name="connsiteX10-987" fmla="*/ 1621631 w 1621631"/>
                    <a:gd name="connsiteY10-988" fmla="*/ 312073 h 1069614"/>
                    <a:gd name="connsiteX11-989" fmla="*/ 270720 w 1621631"/>
                    <a:gd name="connsiteY11-990" fmla="*/ 1067768 h 1069614"/>
                    <a:gd name="connsiteX12-991" fmla="*/ 1629 w 1621631"/>
                    <a:gd name="connsiteY12-992" fmla="*/ 908652 h 1069614"/>
                    <a:gd name="connsiteX13-993" fmla="*/ 1621631 w 1621631"/>
                    <a:gd name="connsiteY13-994" fmla="*/ 0 h 106961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Lst>
                  <a:rect l="l" t="t" r="r" b="b"/>
                  <a:pathLst>
                    <a:path w="1621631" h="1069614">
                      <a:moveTo>
                        <a:pt x="270720" y="1067768"/>
                      </a:moveTo>
                      <a:lnTo>
                        <a:pt x="273843" y="1069614"/>
                      </a:lnTo>
                      <a:lnTo>
                        <a:pt x="270720" y="1067768"/>
                      </a:lnTo>
                      <a:close/>
                      <a:moveTo>
                        <a:pt x="0" y="907689"/>
                      </a:moveTo>
                      <a:lnTo>
                        <a:pt x="1629" y="908652"/>
                      </a:lnTo>
                      <a:lnTo>
                        <a:pt x="0" y="907689"/>
                      </a:lnTo>
                      <a:close/>
                      <a:moveTo>
                        <a:pt x="1621631" y="312073"/>
                      </a:moveTo>
                      <a:lnTo>
                        <a:pt x="1621631" y="312377"/>
                      </a:lnTo>
                      <a:lnTo>
                        <a:pt x="1621631" y="312073"/>
                      </a:lnTo>
                      <a:close/>
                      <a:moveTo>
                        <a:pt x="1621631" y="0"/>
                      </a:moveTo>
                      <a:lnTo>
                        <a:pt x="1621631" y="312073"/>
                      </a:lnTo>
                      <a:cubicBezTo>
                        <a:pt x="1059988" y="337356"/>
                        <a:pt x="568425" y="631117"/>
                        <a:pt x="270720" y="1067768"/>
                      </a:cubicBezTo>
                      <a:lnTo>
                        <a:pt x="1629" y="908652"/>
                      </a:lnTo>
                      <a:cubicBezTo>
                        <a:pt x="354259" y="380480"/>
                        <a:pt x="945677" y="25494"/>
                        <a:pt x="1621631" y="0"/>
                      </a:cubicBezTo>
                      <a:close/>
                    </a:path>
                  </a:pathLst>
                </a:custGeom>
                <a:grpFill/>
                <a:ln w="6350" cap="flat" cmpd="sng" algn="ctr">
                  <a:noFill/>
                  <a:prstDash val="solid"/>
                  <a:miter lim="800000"/>
                  <a:headEnd type="none" w="med" len="med"/>
                  <a:tailEnd type="none" w="med" len="med"/>
                </a:ln>
                <a:effectLst/>
              </p:spPr>
              <p:txBody>
                <a:bodyPr rot="0" spcFirstLastPara="0" vertOverflow="overflow" horzOverflow="overflow" vert="horz" wrap="square" lIns="69914" tIns="34956" rIns="34956" bIns="69914" numCol="1" spcCol="0" rtlCol="0" fromWordArt="0" anchor="b" anchorCtr="0" forceAA="0" compatLnSpc="1">
                  <a:noAutofit/>
                </a:bodyPr>
                <a:lstStyle/>
                <a:p>
                  <a:pPr marL="0" marR="0" lvl="0" indent="0" algn="ctr" defTabSz="698500" eaLnBrk="1" fontAlgn="base" latinLnBrk="0" hangingPunct="1">
                    <a:lnSpc>
                      <a:spcPct val="100000"/>
                    </a:lnSpc>
                    <a:spcBef>
                      <a:spcPct val="0"/>
                    </a:spcBef>
                    <a:spcAft>
                      <a:spcPct val="0"/>
                    </a:spcAft>
                    <a:buClrTx/>
                    <a:buSzTx/>
                    <a:buFontTx/>
                    <a:buNone/>
                    <a:defRPr/>
                  </a:pPr>
                  <a:endParaRPr kumimoji="0" lang="en-US" sz="2400" b="0" i="0" u="none" strike="noStrike" kern="0" cap="none" spc="-38" normalizeH="0" baseline="0" noProof="0" dirty="0">
                    <a:ln>
                      <a:noFill/>
                    </a:ln>
                    <a:solidFill>
                      <a:prstClr val="black">
                        <a:lumMod val="65000"/>
                        <a:lumOff val="35000"/>
                      </a:prstClr>
                    </a:solidFill>
                    <a:effectLst/>
                    <a:uLnTx/>
                    <a:uFillTx/>
                    <a:latin typeface="+mn-ea"/>
                    <a:cs typeface="Segoe UI" panose="020B0502040204020203" pitchFamily="34" charset="0"/>
                    <a:sym typeface="方正黑体简体" panose="02000000000000000000" pitchFamily="2" charset="-122"/>
                  </a:endParaRPr>
                </a:p>
              </p:txBody>
            </p:sp>
          </p:grpSp>
          <p:grpSp>
            <p:nvGrpSpPr>
              <p:cNvPr id="20" name="Group 59"/>
              <p:cNvGrpSpPr/>
              <p:nvPr/>
            </p:nvGrpSpPr>
            <p:grpSpPr>
              <a:xfrm flipV="1">
                <a:off x="6191251" y="4611080"/>
                <a:ext cx="3473482" cy="1069614"/>
                <a:chOff x="6191251" y="1599766"/>
                <a:chExt cx="3473482" cy="1069614"/>
              </a:xfrm>
              <a:grpFill/>
            </p:grpSpPr>
            <p:sp>
              <p:nvSpPr>
                <p:cNvPr id="21" name="Freeform 62"/>
                <p:cNvSpPr/>
                <p:nvPr>
                  <p:custDataLst>
                    <p:tags r:id="rId5"/>
                  </p:custDataLst>
                </p:nvPr>
              </p:nvSpPr>
              <p:spPr bwMode="auto">
                <a:xfrm>
                  <a:off x="6191251" y="1599766"/>
                  <a:ext cx="1621631" cy="1069614"/>
                </a:xfrm>
                <a:custGeom>
                  <a:avLst/>
                  <a:gdLst>
                    <a:gd name="connsiteX0" fmla="*/ 668844 w 4158105"/>
                    <a:gd name="connsiteY0" fmla="*/ 1079241 h 4110786"/>
                    <a:gd name="connsiteX1" fmla="*/ 671967 w 4158105"/>
                    <a:gd name="connsiteY1" fmla="*/ 1081087 h 4110786"/>
                    <a:gd name="connsiteX2" fmla="*/ 576717 w 4158105"/>
                    <a:gd name="connsiteY2" fmla="*/ 1235869 h 4110786"/>
                    <a:gd name="connsiteX3" fmla="*/ 574232 w 4158105"/>
                    <a:gd name="connsiteY3" fmla="*/ 1234330 h 4110786"/>
                    <a:gd name="connsiteX4" fmla="*/ 668844 w 4158105"/>
                    <a:gd name="connsiteY4" fmla="*/ 1079241 h 4110786"/>
                    <a:gd name="connsiteX5" fmla="*/ 398124 w 4158105"/>
                    <a:gd name="connsiteY5" fmla="*/ 919162 h 4110786"/>
                    <a:gd name="connsiteX6" fmla="*/ 399753 w 4158105"/>
                    <a:gd name="connsiteY6" fmla="*/ 920125 h 4110786"/>
                    <a:gd name="connsiteX7" fmla="*/ 308772 w 4158105"/>
                    <a:gd name="connsiteY7" fmla="*/ 1069886 h 4110786"/>
                    <a:gd name="connsiteX8" fmla="*/ 307636 w 4158105"/>
                    <a:gd name="connsiteY8" fmla="*/ 1069182 h 4110786"/>
                    <a:gd name="connsiteX9" fmla="*/ 398124 w 4158105"/>
                    <a:gd name="connsiteY9" fmla="*/ 919162 h 4110786"/>
                    <a:gd name="connsiteX10" fmla="*/ 2106264 w 4158105"/>
                    <a:gd name="connsiteY10" fmla="*/ 319178 h 4110786"/>
                    <a:gd name="connsiteX11" fmla="*/ 2198792 w 4158105"/>
                    <a:gd name="connsiteY11" fmla="*/ 323850 h 4110786"/>
                    <a:gd name="connsiteX12" fmla="*/ 2019755 w 4158105"/>
                    <a:gd name="connsiteY12" fmla="*/ 323850 h 4110786"/>
                    <a:gd name="connsiteX13" fmla="*/ 2019755 w 4158105"/>
                    <a:gd name="connsiteY13" fmla="*/ 323546 h 4110786"/>
                    <a:gd name="connsiteX14" fmla="*/ 2106264 w 4158105"/>
                    <a:gd name="connsiteY14" fmla="*/ 319178 h 4110786"/>
                    <a:gd name="connsiteX15" fmla="*/ 2224351 w 4158105"/>
                    <a:gd name="connsiteY15" fmla="*/ 13068 h 4110786"/>
                    <a:gd name="connsiteX16" fmla="*/ 4158105 w 4158105"/>
                    <a:gd name="connsiteY16" fmla="*/ 2058946 h 4110786"/>
                    <a:gd name="connsiteX17" fmla="*/ 2106265 w 4158105"/>
                    <a:gd name="connsiteY17" fmla="*/ 4110786 h 4110786"/>
                    <a:gd name="connsiteX18" fmla="*/ 54424 w 4158105"/>
                    <a:gd name="connsiteY18" fmla="*/ 2058946 h 4110786"/>
                    <a:gd name="connsiteX19" fmla="*/ 574232 w 4158105"/>
                    <a:gd name="connsiteY19" fmla="*/ 1234330 h 4110786"/>
                    <a:gd name="connsiteX20" fmla="*/ 366497 w 4158105"/>
                    <a:gd name="connsiteY20" fmla="*/ 2058945 h 4110786"/>
                    <a:gd name="connsiteX21" fmla="*/ 2106264 w 4158105"/>
                    <a:gd name="connsiteY21" fmla="*/ 3798712 h 4110786"/>
                    <a:gd name="connsiteX22" fmla="*/ 3846030 w 4158105"/>
                    <a:gd name="connsiteY22" fmla="*/ 2058945 h 4110786"/>
                    <a:gd name="connsiteX23" fmla="*/ 2198792 w 4158105"/>
                    <a:gd name="connsiteY23" fmla="*/ 323850 h 4110786"/>
                    <a:gd name="connsiteX24" fmla="*/ 2219780 w 4158105"/>
                    <a:gd name="connsiteY24" fmla="*/ 323850 h 4110786"/>
                    <a:gd name="connsiteX25" fmla="*/ 2224351 w 4158105"/>
                    <a:gd name="connsiteY25" fmla="*/ 13068 h 4110786"/>
                    <a:gd name="connsiteX26" fmla="*/ 2019755 w 4158105"/>
                    <a:gd name="connsiteY26" fmla="*/ 11473 h 4110786"/>
                    <a:gd name="connsiteX27" fmla="*/ 2019755 w 4158105"/>
                    <a:gd name="connsiteY27" fmla="*/ 323546 h 4110786"/>
                    <a:gd name="connsiteX28" fmla="*/ 668844 w 4158105"/>
                    <a:gd name="connsiteY28" fmla="*/ 1079241 h 4110786"/>
                    <a:gd name="connsiteX29" fmla="*/ 399753 w 4158105"/>
                    <a:gd name="connsiteY29" fmla="*/ 920125 h 4110786"/>
                    <a:gd name="connsiteX30" fmla="*/ 2019755 w 4158105"/>
                    <a:gd name="connsiteY30" fmla="*/ 11473 h 4110786"/>
                    <a:gd name="connsiteX31" fmla="*/ 2224543 w 4158105"/>
                    <a:gd name="connsiteY31" fmla="*/ 0 h 4110786"/>
                    <a:gd name="connsiteX32" fmla="*/ 2224351 w 4158105"/>
                    <a:gd name="connsiteY32" fmla="*/ 13068 h 4110786"/>
                    <a:gd name="connsiteX33" fmla="*/ 2106265 w 4158105"/>
                    <a:gd name="connsiteY33" fmla="*/ 7105 h 4110786"/>
                    <a:gd name="connsiteX34" fmla="*/ 2019755 w 4158105"/>
                    <a:gd name="connsiteY34" fmla="*/ 11473 h 4110786"/>
                    <a:gd name="connsiteX35" fmla="*/ 2019755 w 4158105"/>
                    <a:gd name="connsiteY35" fmla="*/ 2381 h 4110786"/>
                    <a:gd name="connsiteX36" fmla="*/ 2224543 w 4158105"/>
                    <a:gd name="connsiteY36" fmla="*/ 0 h 4110786"/>
                    <a:gd name="connsiteX0-1" fmla="*/ 668844 w 4158105"/>
                    <a:gd name="connsiteY0-2" fmla="*/ 1079241 h 4110786"/>
                    <a:gd name="connsiteX1-3" fmla="*/ 671967 w 4158105"/>
                    <a:gd name="connsiteY1-4" fmla="*/ 1081087 h 4110786"/>
                    <a:gd name="connsiteX2-5" fmla="*/ 576717 w 4158105"/>
                    <a:gd name="connsiteY2-6" fmla="*/ 1235869 h 4110786"/>
                    <a:gd name="connsiteX3-7" fmla="*/ 574232 w 4158105"/>
                    <a:gd name="connsiteY3-8" fmla="*/ 1234330 h 4110786"/>
                    <a:gd name="connsiteX4-9" fmla="*/ 668844 w 4158105"/>
                    <a:gd name="connsiteY4-10" fmla="*/ 1079241 h 4110786"/>
                    <a:gd name="connsiteX5-11" fmla="*/ 398124 w 4158105"/>
                    <a:gd name="connsiteY5-12" fmla="*/ 919162 h 4110786"/>
                    <a:gd name="connsiteX6-13" fmla="*/ 399753 w 4158105"/>
                    <a:gd name="connsiteY6-14" fmla="*/ 920125 h 4110786"/>
                    <a:gd name="connsiteX7-15" fmla="*/ 308772 w 4158105"/>
                    <a:gd name="connsiteY7-16" fmla="*/ 1069886 h 4110786"/>
                    <a:gd name="connsiteX8-17" fmla="*/ 398124 w 4158105"/>
                    <a:gd name="connsiteY8-18" fmla="*/ 919162 h 4110786"/>
                    <a:gd name="connsiteX9-19" fmla="*/ 2106264 w 4158105"/>
                    <a:gd name="connsiteY9-20" fmla="*/ 319178 h 4110786"/>
                    <a:gd name="connsiteX10-21" fmla="*/ 2198792 w 4158105"/>
                    <a:gd name="connsiteY10-22" fmla="*/ 323850 h 4110786"/>
                    <a:gd name="connsiteX11-23" fmla="*/ 2019755 w 4158105"/>
                    <a:gd name="connsiteY11-24" fmla="*/ 323850 h 4110786"/>
                    <a:gd name="connsiteX12-25" fmla="*/ 2019755 w 4158105"/>
                    <a:gd name="connsiteY12-26" fmla="*/ 323546 h 4110786"/>
                    <a:gd name="connsiteX13-27" fmla="*/ 2106264 w 4158105"/>
                    <a:gd name="connsiteY13-28" fmla="*/ 319178 h 4110786"/>
                    <a:gd name="connsiteX14-29" fmla="*/ 2224351 w 4158105"/>
                    <a:gd name="connsiteY14-30" fmla="*/ 13068 h 4110786"/>
                    <a:gd name="connsiteX15-31" fmla="*/ 4158105 w 4158105"/>
                    <a:gd name="connsiteY15-32" fmla="*/ 2058946 h 4110786"/>
                    <a:gd name="connsiteX16-33" fmla="*/ 2106265 w 4158105"/>
                    <a:gd name="connsiteY16-34" fmla="*/ 4110786 h 4110786"/>
                    <a:gd name="connsiteX17-35" fmla="*/ 54424 w 4158105"/>
                    <a:gd name="connsiteY17-36" fmla="*/ 2058946 h 4110786"/>
                    <a:gd name="connsiteX18-37" fmla="*/ 574232 w 4158105"/>
                    <a:gd name="connsiteY18-38" fmla="*/ 1234330 h 4110786"/>
                    <a:gd name="connsiteX19-39" fmla="*/ 366497 w 4158105"/>
                    <a:gd name="connsiteY19-40" fmla="*/ 2058945 h 4110786"/>
                    <a:gd name="connsiteX20-41" fmla="*/ 2106264 w 4158105"/>
                    <a:gd name="connsiteY20-42" fmla="*/ 3798712 h 4110786"/>
                    <a:gd name="connsiteX21-43" fmla="*/ 3846030 w 4158105"/>
                    <a:gd name="connsiteY21-44" fmla="*/ 2058945 h 4110786"/>
                    <a:gd name="connsiteX22-45" fmla="*/ 2198792 w 4158105"/>
                    <a:gd name="connsiteY22-46" fmla="*/ 323850 h 4110786"/>
                    <a:gd name="connsiteX23-47" fmla="*/ 2219780 w 4158105"/>
                    <a:gd name="connsiteY23-48" fmla="*/ 323850 h 4110786"/>
                    <a:gd name="connsiteX24-49" fmla="*/ 2224351 w 4158105"/>
                    <a:gd name="connsiteY24-50" fmla="*/ 13068 h 4110786"/>
                    <a:gd name="connsiteX25-51" fmla="*/ 2019755 w 4158105"/>
                    <a:gd name="connsiteY25-52" fmla="*/ 11473 h 4110786"/>
                    <a:gd name="connsiteX26-53" fmla="*/ 2019755 w 4158105"/>
                    <a:gd name="connsiteY26-54" fmla="*/ 323546 h 4110786"/>
                    <a:gd name="connsiteX27-55" fmla="*/ 668844 w 4158105"/>
                    <a:gd name="connsiteY27-56" fmla="*/ 1079241 h 4110786"/>
                    <a:gd name="connsiteX28-57" fmla="*/ 399753 w 4158105"/>
                    <a:gd name="connsiteY28-58" fmla="*/ 920125 h 4110786"/>
                    <a:gd name="connsiteX29-59" fmla="*/ 2019755 w 4158105"/>
                    <a:gd name="connsiteY29-60" fmla="*/ 11473 h 4110786"/>
                    <a:gd name="connsiteX30-61" fmla="*/ 2224543 w 4158105"/>
                    <a:gd name="connsiteY30-62" fmla="*/ 0 h 4110786"/>
                    <a:gd name="connsiteX31-63" fmla="*/ 2224351 w 4158105"/>
                    <a:gd name="connsiteY31-64" fmla="*/ 13068 h 4110786"/>
                    <a:gd name="connsiteX32-65" fmla="*/ 2106265 w 4158105"/>
                    <a:gd name="connsiteY32-66" fmla="*/ 7105 h 4110786"/>
                    <a:gd name="connsiteX33-67" fmla="*/ 2019755 w 4158105"/>
                    <a:gd name="connsiteY33-68" fmla="*/ 11473 h 4110786"/>
                    <a:gd name="connsiteX34-69" fmla="*/ 2019755 w 4158105"/>
                    <a:gd name="connsiteY34-70" fmla="*/ 2381 h 4110786"/>
                    <a:gd name="connsiteX35-71" fmla="*/ 2224543 w 4158105"/>
                    <a:gd name="connsiteY35-72" fmla="*/ 0 h 4110786"/>
                    <a:gd name="connsiteX0-73" fmla="*/ 668844 w 4158105"/>
                    <a:gd name="connsiteY0-74" fmla="*/ 1079241 h 4110786"/>
                    <a:gd name="connsiteX1-75" fmla="*/ 671967 w 4158105"/>
                    <a:gd name="connsiteY1-76" fmla="*/ 1081087 h 4110786"/>
                    <a:gd name="connsiteX2-77" fmla="*/ 576717 w 4158105"/>
                    <a:gd name="connsiteY2-78" fmla="*/ 1235869 h 4110786"/>
                    <a:gd name="connsiteX3-79" fmla="*/ 574232 w 4158105"/>
                    <a:gd name="connsiteY3-80" fmla="*/ 1234330 h 4110786"/>
                    <a:gd name="connsiteX4-81" fmla="*/ 668844 w 4158105"/>
                    <a:gd name="connsiteY4-82" fmla="*/ 1079241 h 4110786"/>
                    <a:gd name="connsiteX5-83" fmla="*/ 398124 w 4158105"/>
                    <a:gd name="connsiteY5-84" fmla="*/ 919162 h 4110786"/>
                    <a:gd name="connsiteX6-85" fmla="*/ 399753 w 4158105"/>
                    <a:gd name="connsiteY6-86" fmla="*/ 920125 h 4110786"/>
                    <a:gd name="connsiteX7-87" fmla="*/ 398124 w 4158105"/>
                    <a:gd name="connsiteY7-88" fmla="*/ 919162 h 4110786"/>
                    <a:gd name="connsiteX8-89" fmla="*/ 2106264 w 4158105"/>
                    <a:gd name="connsiteY8-90" fmla="*/ 319178 h 4110786"/>
                    <a:gd name="connsiteX9-91" fmla="*/ 2198792 w 4158105"/>
                    <a:gd name="connsiteY9-92" fmla="*/ 323850 h 4110786"/>
                    <a:gd name="connsiteX10-93" fmla="*/ 2019755 w 4158105"/>
                    <a:gd name="connsiteY10-94" fmla="*/ 323850 h 4110786"/>
                    <a:gd name="connsiteX11-95" fmla="*/ 2019755 w 4158105"/>
                    <a:gd name="connsiteY11-96" fmla="*/ 323546 h 4110786"/>
                    <a:gd name="connsiteX12-97" fmla="*/ 2106264 w 4158105"/>
                    <a:gd name="connsiteY12-98" fmla="*/ 319178 h 4110786"/>
                    <a:gd name="connsiteX13-99" fmla="*/ 2224351 w 4158105"/>
                    <a:gd name="connsiteY13-100" fmla="*/ 13068 h 4110786"/>
                    <a:gd name="connsiteX14-101" fmla="*/ 4158105 w 4158105"/>
                    <a:gd name="connsiteY14-102" fmla="*/ 2058946 h 4110786"/>
                    <a:gd name="connsiteX15-103" fmla="*/ 2106265 w 4158105"/>
                    <a:gd name="connsiteY15-104" fmla="*/ 4110786 h 4110786"/>
                    <a:gd name="connsiteX16-105" fmla="*/ 54424 w 4158105"/>
                    <a:gd name="connsiteY16-106" fmla="*/ 2058946 h 4110786"/>
                    <a:gd name="connsiteX17-107" fmla="*/ 574232 w 4158105"/>
                    <a:gd name="connsiteY17-108" fmla="*/ 1234330 h 4110786"/>
                    <a:gd name="connsiteX18-109" fmla="*/ 366497 w 4158105"/>
                    <a:gd name="connsiteY18-110" fmla="*/ 2058945 h 4110786"/>
                    <a:gd name="connsiteX19-111" fmla="*/ 2106264 w 4158105"/>
                    <a:gd name="connsiteY19-112" fmla="*/ 3798712 h 4110786"/>
                    <a:gd name="connsiteX20-113" fmla="*/ 3846030 w 4158105"/>
                    <a:gd name="connsiteY20-114" fmla="*/ 2058945 h 4110786"/>
                    <a:gd name="connsiteX21-115" fmla="*/ 2198792 w 4158105"/>
                    <a:gd name="connsiteY21-116" fmla="*/ 323850 h 4110786"/>
                    <a:gd name="connsiteX22-117" fmla="*/ 2219780 w 4158105"/>
                    <a:gd name="connsiteY22-118" fmla="*/ 323850 h 4110786"/>
                    <a:gd name="connsiteX23-119" fmla="*/ 2224351 w 4158105"/>
                    <a:gd name="connsiteY23-120" fmla="*/ 13068 h 4110786"/>
                    <a:gd name="connsiteX24-121" fmla="*/ 2019755 w 4158105"/>
                    <a:gd name="connsiteY24-122" fmla="*/ 11473 h 4110786"/>
                    <a:gd name="connsiteX25-123" fmla="*/ 2019755 w 4158105"/>
                    <a:gd name="connsiteY25-124" fmla="*/ 323546 h 4110786"/>
                    <a:gd name="connsiteX26-125" fmla="*/ 668844 w 4158105"/>
                    <a:gd name="connsiteY26-126" fmla="*/ 1079241 h 4110786"/>
                    <a:gd name="connsiteX27-127" fmla="*/ 399753 w 4158105"/>
                    <a:gd name="connsiteY27-128" fmla="*/ 920125 h 4110786"/>
                    <a:gd name="connsiteX28-129" fmla="*/ 2019755 w 4158105"/>
                    <a:gd name="connsiteY28-130" fmla="*/ 11473 h 4110786"/>
                    <a:gd name="connsiteX29-131" fmla="*/ 2224543 w 4158105"/>
                    <a:gd name="connsiteY29-132" fmla="*/ 0 h 4110786"/>
                    <a:gd name="connsiteX30-133" fmla="*/ 2224351 w 4158105"/>
                    <a:gd name="connsiteY30-134" fmla="*/ 13068 h 4110786"/>
                    <a:gd name="connsiteX31-135" fmla="*/ 2106265 w 4158105"/>
                    <a:gd name="connsiteY31-136" fmla="*/ 7105 h 4110786"/>
                    <a:gd name="connsiteX32-137" fmla="*/ 2019755 w 4158105"/>
                    <a:gd name="connsiteY32-138" fmla="*/ 11473 h 4110786"/>
                    <a:gd name="connsiteX33-139" fmla="*/ 2019755 w 4158105"/>
                    <a:gd name="connsiteY33-140" fmla="*/ 2381 h 4110786"/>
                    <a:gd name="connsiteX34-141" fmla="*/ 2224543 w 4158105"/>
                    <a:gd name="connsiteY34-142" fmla="*/ 0 h 4110786"/>
                    <a:gd name="connsiteX0-143" fmla="*/ 739525 w 4228786"/>
                    <a:gd name="connsiteY0-144" fmla="*/ 1079241 h 4110786"/>
                    <a:gd name="connsiteX1-145" fmla="*/ 742648 w 4228786"/>
                    <a:gd name="connsiteY1-146" fmla="*/ 1081087 h 4110786"/>
                    <a:gd name="connsiteX2-147" fmla="*/ 647398 w 4228786"/>
                    <a:gd name="connsiteY2-148" fmla="*/ 1235869 h 4110786"/>
                    <a:gd name="connsiteX3-149" fmla="*/ 644913 w 4228786"/>
                    <a:gd name="connsiteY3-150" fmla="*/ 1234330 h 4110786"/>
                    <a:gd name="connsiteX4-151" fmla="*/ 739525 w 4228786"/>
                    <a:gd name="connsiteY4-152" fmla="*/ 1079241 h 4110786"/>
                    <a:gd name="connsiteX5-153" fmla="*/ 468805 w 4228786"/>
                    <a:gd name="connsiteY5-154" fmla="*/ 919162 h 4110786"/>
                    <a:gd name="connsiteX6-155" fmla="*/ 470434 w 4228786"/>
                    <a:gd name="connsiteY6-156" fmla="*/ 920125 h 4110786"/>
                    <a:gd name="connsiteX7-157" fmla="*/ 468805 w 4228786"/>
                    <a:gd name="connsiteY7-158" fmla="*/ 919162 h 4110786"/>
                    <a:gd name="connsiteX8-159" fmla="*/ 2176945 w 4228786"/>
                    <a:gd name="connsiteY8-160" fmla="*/ 319178 h 4110786"/>
                    <a:gd name="connsiteX9-161" fmla="*/ 2269473 w 4228786"/>
                    <a:gd name="connsiteY9-162" fmla="*/ 323850 h 4110786"/>
                    <a:gd name="connsiteX10-163" fmla="*/ 2090436 w 4228786"/>
                    <a:gd name="connsiteY10-164" fmla="*/ 323850 h 4110786"/>
                    <a:gd name="connsiteX11-165" fmla="*/ 2090436 w 4228786"/>
                    <a:gd name="connsiteY11-166" fmla="*/ 323546 h 4110786"/>
                    <a:gd name="connsiteX12-167" fmla="*/ 2176945 w 4228786"/>
                    <a:gd name="connsiteY12-168" fmla="*/ 319178 h 4110786"/>
                    <a:gd name="connsiteX13-169" fmla="*/ 2295032 w 4228786"/>
                    <a:gd name="connsiteY13-170" fmla="*/ 13068 h 4110786"/>
                    <a:gd name="connsiteX14-171" fmla="*/ 4228786 w 4228786"/>
                    <a:gd name="connsiteY14-172" fmla="*/ 2058946 h 4110786"/>
                    <a:gd name="connsiteX15-173" fmla="*/ 2176946 w 4228786"/>
                    <a:gd name="connsiteY15-174" fmla="*/ 4110786 h 4110786"/>
                    <a:gd name="connsiteX16-175" fmla="*/ 125105 w 4228786"/>
                    <a:gd name="connsiteY16-176" fmla="*/ 2058946 h 4110786"/>
                    <a:gd name="connsiteX17-177" fmla="*/ 437178 w 4228786"/>
                    <a:gd name="connsiteY17-178" fmla="*/ 2058945 h 4110786"/>
                    <a:gd name="connsiteX18-179" fmla="*/ 2176945 w 4228786"/>
                    <a:gd name="connsiteY18-180" fmla="*/ 3798712 h 4110786"/>
                    <a:gd name="connsiteX19-181" fmla="*/ 3916711 w 4228786"/>
                    <a:gd name="connsiteY19-182" fmla="*/ 2058945 h 4110786"/>
                    <a:gd name="connsiteX20-183" fmla="*/ 2269473 w 4228786"/>
                    <a:gd name="connsiteY20-184" fmla="*/ 323850 h 4110786"/>
                    <a:gd name="connsiteX21-185" fmla="*/ 2290461 w 4228786"/>
                    <a:gd name="connsiteY21-186" fmla="*/ 323850 h 4110786"/>
                    <a:gd name="connsiteX22-187" fmla="*/ 2295032 w 4228786"/>
                    <a:gd name="connsiteY22-188" fmla="*/ 13068 h 4110786"/>
                    <a:gd name="connsiteX23-189" fmla="*/ 2090436 w 4228786"/>
                    <a:gd name="connsiteY23-190" fmla="*/ 11473 h 4110786"/>
                    <a:gd name="connsiteX24-191" fmla="*/ 2090436 w 4228786"/>
                    <a:gd name="connsiteY24-192" fmla="*/ 323546 h 4110786"/>
                    <a:gd name="connsiteX25-193" fmla="*/ 739525 w 4228786"/>
                    <a:gd name="connsiteY25-194" fmla="*/ 1079241 h 4110786"/>
                    <a:gd name="connsiteX26-195" fmla="*/ 470434 w 4228786"/>
                    <a:gd name="connsiteY26-196" fmla="*/ 920125 h 4110786"/>
                    <a:gd name="connsiteX27-197" fmla="*/ 2090436 w 4228786"/>
                    <a:gd name="connsiteY27-198" fmla="*/ 11473 h 4110786"/>
                    <a:gd name="connsiteX28-199" fmla="*/ 2295224 w 4228786"/>
                    <a:gd name="connsiteY28-200" fmla="*/ 0 h 4110786"/>
                    <a:gd name="connsiteX29-201" fmla="*/ 2295032 w 4228786"/>
                    <a:gd name="connsiteY29-202" fmla="*/ 13068 h 4110786"/>
                    <a:gd name="connsiteX30-203" fmla="*/ 2176946 w 4228786"/>
                    <a:gd name="connsiteY30-204" fmla="*/ 7105 h 4110786"/>
                    <a:gd name="connsiteX31-205" fmla="*/ 2090436 w 4228786"/>
                    <a:gd name="connsiteY31-206" fmla="*/ 11473 h 4110786"/>
                    <a:gd name="connsiteX32-207" fmla="*/ 2090436 w 4228786"/>
                    <a:gd name="connsiteY32-208" fmla="*/ 2381 h 4110786"/>
                    <a:gd name="connsiteX33-209" fmla="*/ 2295224 w 4228786"/>
                    <a:gd name="connsiteY33-210" fmla="*/ 0 h 4110786"/>
                    <a:gd name="connsiteX0-211" fmla="*/ 739525 w 4228786"/>
                    <a:gd name="connsiteY0-212" fmla="*/ 1079241 h 4110786"/>
                    <a:gd name="connsiteX1-213" fmla="*/ 742648 w 4228786"/>
                    <a:gd name="connsiteY1-214" fmla="*/ 1081087 h 4110786"/>
                    <a:gd name="connsiteX2-215" fmla="*/ 647398 w 4228786"/>
                    <a:gd name="connsiteY2-216" fmla="*/ 1235869 h 4110786"/>
                    <a:gd name="connsiteX3-217" fmla="*/ 739525 w 4228786"/>
                    <a:gd name="connsiteY3-218" fmla="*/ 1079241 h 4110786"/>
                    <a:gd name="connsiteX4-219" fmla="*/ 468805 w 4228786"/>
                    <a:gd name="connsiteY4-220" fmla="*/ 919162 h 4110786"/>
                    <a:gd name="connsiteX5-221" fmla="*/ 470434 w 4228786"/>
                    <a:gd name="connsiteY5-222" fmla="*/ 920125 h 4110786"/>
                    <a:gd name="connsiteX6-223" fmla="*/ 468805 w 4228786"/>
                    <a:gd name="connsiteY6-224" fmla="*/ 919162 h 4110786"/>
                    <a:gd name="connsiteX7-225" fmla="*/ 2176945 w 4228786"/>
                    <a:gd name="connsiteY7-226" fmla="*/ 319178 h 4110786"/>
                    <a:gd name="connsiteX8-227" fmla="*/ 2269473 w 4228786"/>
                    <a:gd name="connsiteY8-228" fmla="*/ 323850 h 4110786"/>
                    <a:gd name="connsiteX9-229" fmla="*/ 2090436 w 4228786"/>
                    <a:gd name="connsiteY9-230" fmla="*/ 323850 h 4110786"/>
                    <a:gd name="connsiteX10-231" fmla="*/ 2090436 w 4228786"/>
                    <a:gd name="connsiteY10-232" fmla="*/ 323546 h 4110786"/>
                    <a:gd name="connsiteX11-233" fmla="*/ 2176945 w 4228786"/>
                    <a:gd name="connsiteY11-234" fmla="*/ 319178 h 4110786"/>
                    <a:gd name="connsiteX12-235" fmla="*/ 2295032 w 4228786"/>
                    <a:gd name="connsiteY12-236" fmla="*/ 13068 h 4110786"/>
                    <a:gd name="connsiteX13-237" fmla="*/ 4228786 w 4228786"/>
                    <a:gd name="connsiteY13-238" fmla="*/ 2058946 h 4110786"/>
                    <a:gd name="connsiteX14-239" fmla="*/ 2176946 w 4228786"/>
                    <a:gd name="connsiteY14-240" fmla="*/ 4110786 h 4110786"/>
                    <a:gd name="connsiteX15-241" fmla="*/ 125105 w 4228786"/>
                    <a:gd name="connsiteY15-242" fmla="*/ 2058946 h 4110786"/>
                    <a:gd name="connsiteX16-243" fmla="*/ 437178 w 4228786"/>
                    <a:gd name="connsiteY16-244" fmla="*/ 2058945 h 4110786"/>
                    <a:gd name="connsiteX17-245" fmla="*/ 2176945 w 4228786"/>
                    <a:gd name="connsiteY17-246" fmla="*/ 3798712 h 4110786"/>
                    <a:gd name="connsiteX18-247" fmla="*/ 3916711 w 4228786"/>
                    <a:gd name="connsiteY18-248" fmla="*/ 2058945 h 4110786"/>
                    <a:gd name="connsiteX19-249" fmla="*/ 2269473 w 4228786"/>
                    <a:gd name="connsiteY19-250" fmla="*/ 323850 h 4110786"/>
                    <a:gd name="connsiteX20-251" fmla="*/ 2290461 w 4228786"/>
                    <a:gd name="connsiteY20-252" fmla="*/ 323850 h 4110786"/>
                    <a:gd name="connsiteX21-253" fmla="*/ 2295032 w 4228786"/>
                    <a:gd name="connsiteY21-254" fmla="*/ 13068 h 4110786"/>
                    <a:gd name="connsiteX22-255" fmla="*/ 2090436 w 4228786"/>
                    <a:gd name="connsiteY22-256" fmla="*/ 11473 h 4110786"/>
                    <a:gd name="connsiteX23-257" fmla="*/ 2090436 w 4228786"/>
                    <a:gd name="connsiteY23-258" fmla="*/ 323546 h 4110786"/>
                    <a:gd name="connsiteX24-259" fmla="*/ 739525 w 4228786"/>
                    <a:gd name="connsiteY24-260" fmla="*/ 1079241 h 4110786"/>
                    <a:gd name="connsiteX25-261" fmla="*/ 470434 w 4228786"/>
                    <a:gd name="connsiteY25-262" fmla="*/ 920125 h 4110786"/>
                    <a:gd name="connsiteX26-263" fmla="*/ 2090436 w 4228786"/>
                    <a:gd name="connsiteY26-264" fmla="*/ 11473 h 4110786"/>
                    <a:gd name="connsiteX27-265" fmla="*/ 2295224 w 4228786"/>
                    <a:gd name="connsiteY27-266" fmla="*/ 0 h 4110786"/>
                    <a:gd name="connsiteX28-267" fmla="*/ 2295032 w 4228786"/>
                    <a:gd name="connsiteY28-268" fmla="*/ 13068 h 4110786"/>
                    <a:gd name="connsiteX29-269" fmla="*/ 2176946 w 4228786"/>
                    <a:gd name="connsiteY29-270" fmla="*/ 7105 h 4110786"/>
                    <a:gd name="connsiteX30-271" fmla="*/ 2090436 w 4228786"/>
                    <a:gd name="connsiteY30-272" fmla="*/ 11473 h 4110786"/>
                    <a:gd name="connsiteX31-273" fmla="*/ 2090436 w 4228786"/>
                    <a:gd name="connsiteY31-274" fmla="*/ 2381 h 4110786"/>
                    <a:gd name="connsiteX32-275" fmla="*/ 2295224 w 4228786"/>
                    <a:gd name="connsiteY32-276" fmla="*/ 0 h 4110786"/>
                    <a:gd name="connsiteX0-277" fmla="*/ 739525 w 4228786"/>
                    <a:gd name="connsiteY0-278" fmla="*/ 1079241 h 4110786"/>
                    <a:gd name="connsiteX1-279" fmla="*/ 742648 w 4228786"/>
                    <a:gd name="connsiteY1-280" fmla="*/ 1081087 h 4110786"/>
                    <a:gd name="connsiteX2-281" fmla="*/ 739525 w 4228786"/>
                    <a:gd name="connsiteY2-282" fmla="*/ 1079241 h 4110786"/>
                    <a:gd name="connsiteX3-283" fmla="*/ 468805 w 4228786"/>
                    <a:gd name="connsiteY3-284" fmla="*/ 919162 h 4110786"/>
                    <a:gd name="connsiteX4-285" fmla="*/ 470434 w 4228786"/>
                    <a:gd name="connsiteY4-286" fmla="*/ 920125 h 4110786"/>
                    <a:gd name="connsiteX5-287" fmla="*/ 468805 w 4228786"/>
                    <a:gd name="connsiteY5-288" fmla="*/ 919162 h 4110786"/>
                    <a:gd name="connsiteX6-289" fmla="*/ 2176945 w 4228786"/>
                    <a:gd name="connsiteY6-290" fmla="*/ 319178 h 4110786"/>
                    <a:gd name="connsiteX7-291" fmla="*/ 2269473 w 4228786"/>
                    <a:gd name="connsiteY7-292" fmla="*/ 323850 h 4110786"/>
                    <a:gd name="connsiteX8-293" fmla="*/ 2090436 w 4228786"/>
                    <a:gd name="connsiteY8-294" fmla="*/ 323850 h 4110786"/>
                    <a:gd name="connsiteX9-295" fmla="*/ 2090436 w 4228786"/>
                    <a:gd name="connsiteY9-296" fmla="*/ 323546 h 4110786"/>
                    <a:gd name="connsiteX10-297" fmla="*/ 2176945 w 4228786"/>
                    <a:gd name="connsiteY10-298" fmla="*/ 319178 h 4110786"/>
                    <a:gd name="connsiteX11-299" fmla="*/ 2295032 w 4228786"/>
                    <a:gd name="connsiteY11-300" fmla="*/ 13068 h 4110786"/>
                    <a:gd name="connsiteX12-301" fmla="*/ 4228786 w 4228786"/>
                    <a:gd name="connsiteY12-302" fmla="*/ 2058946 h 4110786"/>
                    <a:gd name="connsiteX13-303" fmla="*/ 2176946 w 4228786"/>
                    <a:gd name="connsiteY13-304" fmla="*/ 4110786 h 4110786"/>
                    <a:gd name="connsiteX14-305" fmla="*/ 125105 w 4228786"/>
                    <a:gd name="connsiteY14-306" fmla="*/ 2058946 h 4110786"/>
                    <a:gd name="connsiteX15-307" fmla="*/ 437178 w 4228786"/>
                    <a:gd name="connsiteY15-308" fmla="*/ 2058945 h 4110786"/>
                    <a:gd name="connsiteX16-309" fmla="*/ 2176945 w 4228786"/>
                    <a:gd name="connsiteY16-310" fmla="*/ 3798712 h 4110786"/>
                    <a:gd name="connsiteX17-311" fmla="*/ 3916711 w 4228786"/>
                    <a:gd name="connsiteY17-312" fmla="*/ 2058945 h 4110786"/>
                    <a:gd name="connsiteX18-313" fmla="*/ 2269473 w 4228786"/>
                    <a:gd name="connsiteY18-314" fmla="*/ 323850 h 4110786"/>
                    <a:gd name="connsiteX19-315" fmla="*/ 2290461 w 4228786"/>
                    <a:gd name="connsiteY19-316" fmla="*/ 323850 h 4110786"/>
                    <a:gd name="connsiteX20-317" fmla="*/ 2295032 w 4228786"/>
                    <a:gd name="connsiteY20-318" fmla="*/ 13068 h 4110786"/>
                    <a:gd name="connsiteX21-319" fmla="*/ 2090436 w 4228786"/>
                    <a:gd name="connsiteY21-320" fmla="*/ 11473 h 4110786"/>
                    <a:gd name="connsiteX22-321" fmla="*/ 2090436 w 4228786"/>
                    <a:gd name="connsiteY22-322" fmla="*/ 323546 h 4110786"/>
                    <a:gd name="connsiteX23-323" fmla="*/ 739525 w 4228786"/>
                    <a:gd name="connsiteY23-324" fmla="*/ 1079241 h 4110786"/>
                    <a:gd name="connsiteX24-325" fmla="*/ 470434 w 4228786"/>
                    <a:gd name="connsiteY24-326" fmla="*/ 920125 h 4110786"/>
                    <a:gd name="connsiteX25-327" fmla="*/ 2090436 w 4228786"/>
                    <a:gd name="connsiteY25-328" fmla="*/ 11473 h 4110786"/>
                    <a:gd name="connsiteX26-329" fmla="*/ 2295224 w 4228786"/>
                    <a:gd name="connsiteY26-330" fmla="*/ 0 h 4110786"/>
                    <a:gd name="connsiteX27-331" fmla="*/ 2295032 w 4228786"/>
                    <a:gd name="connsiteY27-332" fmla="*/ 13068 h 4110786"/>
                    <a:gd name="connsiteX28-333" fmla="*/ 2176946 w 4228786"/>
                    <a:gd name="connsiteY28-334" fmla="*/ 7105 h 4110786"/>
                    <a:gd name="connsiteX29-335" fmla="*/ 2090436 w 4228786"/>
                    <a:gd name="connsiteY29-336" fmla="*/ 11473 h 4110786"/>
                    <a:gd name="connsiteX30-337" fmla="*/ 2090436 w 4228786"/>
                    <a:gd name="connsiteY30-338" fmla="*/ 2381 h 4110786"/>
                    <a:gd name="connsiteX31-339" fmla="*/ 2295224 w 4228786"/>
                    <a:gd name="connsiteY31-340" fmla="*/ 0 h 4110786"/>
                    <a:gd name="connsiteX0-341" fmla="*/ 739525 w 4228786"/>
                    <a:gd name="connsiteY0-342" fmla="*/ 1079241 h 4110786"/>
                    <a:gd name="connsiteX1-343" fmla="*/ 742648 w 4228786"/>
                    <a:gd name="connsiteY1-344" fmla="*/ 1081087 h 4110786"/>
                    <a:gd name="connsiteX2-345" fmla="*/ 739525 w 4228786"/>
                    <a:gd name="connsiteY2-346" fmla="*/ 1079241 h 4110786"/>
                    <a:gd name="connsiteX3-347" fmla="*/ 468805 w 4228786"/>
                    <a:gd name="connsiteY3-348" fmla="*/ 919162 h 4110786"/>
                    <a:gd name="connsiteX4-349" fmla="*/ 470434 w 4228786"/>
                    <a:gd name="connsiteY4-350" fmla="*/ 920125 h 4110786"/>
                    <a:gd name="connsiteX5-351" fmla="*/ 468805 w 4228786"/>
                    <a:gd name="connsiteY5-352" fmla="*/ 919162 h 4110786"/>
                    <a:gd name="connsiteX6-353" fmla="*/ 2176945 w 4228786"/>
                    <a:gd name="connsiteY6-354" fmla="*/ 319178 h 4110786"/>
                    <a:gd name="connsiteX7-355" fmla="*/ 2269473 w 4228786"/>
                    <a:gd name="connsiteY7-356" fmla="*/ 323850 h 4110786"/>
                    <a:gd name="connsiteX8-357" fmla="*/ 2090436 w 4228786"/>
                    <a:gd name="connsiteY8-358" fmla="*/ 323850 h 4110786"/>
                    <a:gd name="connsiteX9-359" fmla="*/ 2090436 w 4228786"/>
                    <a:gd name="connsiteY9-360" fmla="*/ 323546 h 4110786"/>
                    <a:gd name="connsiteX10-361" fmla="*/ 2176945 w 4228786"/>
                    <a:gd name="connsiteY10-362" fmla="*/ 319178 h 4110786"/>
                    <a:gd name="connsiteX11-363" fmla="*/ 2295032 w 4228786"/>
                    <a:gd name="connsiteY11-364" fmla="*/ 13068 h 4110786"/>
                    <a:gd name="connsiteX12-365" fmla="*/ 4228786 w 4228786"/>
                    <a:gd name="connsiteY12-366" fmla="*/ 2058946 h 4110786"/>
                    <a:gd name="connsiteX13-367" fmla="*/ 2176946 w 4228786"/>
                    <a:gd name="connsiteY13-368" fmla="*/ 4110786 h 4110786"/>
                    <a:gd name="connsiteX14-369" fmla="*/ 125105 w 4228786"/>
                    <a:gd name="connsiteY14-370" fmla="*/ 2058946 h 4110786"/>
                    <a:gd name="connsiteX15-371" fmla="*/ 437178 w 4228786"/>
                    <a:gd name="connsiteY15-372" fmla="*/ 2058945 h 4110786"/>
                    <a:gd name="connsiteX16-373" fmla="*/ 2176945 w 4228786"/>
                    <a:gd name="connsiteY16-374" fmla="*/ 3798712 h 4110786"/>
                    <a:gd name="connsiteX17-375" fmla="*/ 3916711 w 4228786"/>
                    <a:gd name="connsiteY17-376" fmla="*/ 2058945 h 4110786"/>
                    <a:gd name="connsiteX18-377" fmla="*/ 2269473 w 4228786"/>
                    <a:gd name="connsiteY18-378" fmla="*/ 323850 h 4110786"/>
                    <a:gd name="connsiteX19-379" fmla="*/ 2290461 w 4228786"/>
                    <a:gd name="connsiteY19-380" fmla="*/ 323850 h 4110786"/>
                    <a:gd name="connsiteX20-381" fmla="*/ 2295032 w 4228786"/>
                    <a:gd name="connsiteY20-382" fmla="*/ 13068 h 4110786"/>
                    <a:gd name="connsiteX21-383" fmla="*/ 2090436 w 4228786"/>
                    <a:gd name="connsiteY21-384" fmla="*/ 11473 h 4110786"/>
                    <a:gd name="connsiteX22-385" fmla="*/ 2090436 w 4228786"/>
                    <a:gd name="connsiteY22-386" fmla="*/ 323546 h 4110786"/>
                    <a:gd name="connsiteX23-387" fmla="*/ 739525 w 4228786"/>
                    <a:gd name="connsiteY23-388" fmla="*/ 1079241 h 4110786"/>
                    <a:gd name="connsiteX24-389" fmla="*/ 470434 w 4228786"/>
                    <a:gd name="connsiteY24-390" fmla="*/ 920125 h 4110786"/>
                    <a:gd name="connsiteX25-391" fmla="*/ 2090436 w 4228786"/>
                    <a:gd name="connsiteY25-392" fmla="*/ 11473 h 4110786"/>
                    <a:gd name="connsiteX26-393" fmla="*/ 2295224 w 4228786"/>
                    <a:gd name="connsiteY26-394" fmla="*/ 0 h 4110786"/>
                    <a:gd name="connsiteX27-395" fmla="*/ 2176946 w 4228786"/>
                    <a:gd name="connsiteY27-396" fmla="*/ 7105 h 4110786"/>
                    <a:gd name="connsiteX28-397" fmla="*/ 2090436 w 4228786"/>
                    <a:gd name="connsiteY28-398" fmla="*/ 11473 h 4110786"/>
                    <a:gd name="connsiteX29-399" fmla="*/ 2090436 w 4228786"/>
                    <a:gd name="connsiteY29-400" fmla="*/ 2381 h 4110786"/>
                    <a:gd name="connsiteX30-401" fmla="*/ 2295224 w 4228786"/>
                    <a:gd name="connsiteY30-402" fmla="*/ 0 h 4110786"/>
                    <a:gd name="connsiteX0-403" fmla="*/ 739525 w 4228949"/>
                    <a:gd name="connsiteY0-404" fmla="*/ 1079241 h 4110786"/>
                    <a:gd name="connsiteX1-405" fmla="*/ 742648 w 4228949"/>
                    <a:gd name="connsiteY1-406" fmla="*/ 1081087 h 4110786"/>
                    <a:gd name="connsiteX2-407" fmla="*/ 739525 w 4228949"/>
                    <a:gd name="connsiteY2-408" fmla="*/ 1079241 h 4110786"/>
                    <a:gd name="connsiteX3-409" fmla="*/ 468805 w 4228949"/>
                    <a:gd name="connsiteY3-410" fmla="*/ 919162 h 4110786"/>
                    <a:gd name="connsiteX4-411" fmla="*/ 470434 w 4228949"/>
                    <a:gd name="connsiteY4-412" fmla="*/ 920125 h 4110786"/>
                    <a:gd name="connsiteX5-413" fmla="*/ 468805 w 4228949"/>
                    <a:gd name="connsiteY5-414" fmla="*/ 919162 h 4110786"/>
                    <a:gd name="connsiteX6-415" fmla="*/ 2176945 w 4228949"/>
                    <a:gd name="connsiteY6-416" fmla="*/ 319178 h 4110786"/>
                    <a:gd name="connsiteX7-417" fmla="*/ 2269473 w 4228949"/>
                    <a:gd name="connsiteY7-418" fmla="*/ 323850 h 4110786"/>
                    <a:gd name="connsiteX8-419" fmla="*/ 2090436 w 4228949"/>
                    <a:gd name="connsiteY8-420" fmla="*/ 323850 h 4110786"/>
                    <a:gd name="connsiteX9-421" fmla="*/ 2090436 w 4228949"/>
                    <a:gd name="connsiteY9-422" fmla="*/ 323546 h 4110786"/>
                    <a:gd name="connsiteX10-423" fmla="*/ 2176945 w 4228949"/>
                    <a:gd name="connsiteY10-424" fmla="*/ 319178 h 4110786"/>
                    <a:gd name="connsiteX11-425" fmla="*/ 2290461 w 4228949"/>
                    <a:gd name="connsiteY11-426" fmla="*/ 323850 h 4110786"/>
                    <a:gd name="connsiteX12-427" fmla="*/ 4228786 w 4228949"/>
                    <a:gd name="connsiteY12-428" fmla="*/ 2058946 h 4110786"/>
                    <a:gd name="connsiteX13-429" fmla="*/ 2176946 w 4228949"/>
                    <a:gd name="connsiteY13-430" fmla="*/ 4110786 h 4110786"/>
                    <a:gd name="connsiteX14-431" fmla="*/ 125105 w 4228949"/>
                    <a:gd name="connsiteY14-432" fmla="*/ 2058946 h 4110786"/>
                    <a:gd name="connsiteX15-433" fmla="*/ 437178 w 4228949"/>
                    <a:gd name="connsiteY15-434" fmla="*/ 2058945 h 4110786"/>
                    <a:gd name="connsiteX16-435" fmla="*/ 2176945 w 4228949"/>
                    <a:gd name="connsiteY16-436" fmla="*/ 3798712 h 4110786"/>
                    <a:gd name="connsiteX17-437" fmla="*/ 3916711 w 4228949"/>
                    <a:gd name="connsiteY17-438" fmla="*/ 2058945 h 4110786"/>
                    <a:gd name="connsiteX18-439" fmla="*/ 2269473 w 4228949"/>
                    <a:gd name="connsiteY18-440" fmla="*/ 323850 h 4110786"/>
                    <a:gd name="connsiteX19-441" fmla="*/ 2290461 w 4228949"/>
                    <a:gd name="connsiteY19-442" fmla="*/ 323850 h 4110786"/>
                    <a:gd name="connsiteX20-443" fmla="*/ 2090436 w 4228949"/>
                    <a:gd name="connsiteY20-444" fmla="*/ 11473 h 4110786"/>
                    <a:gd name="connsiteX21-445" fmla="*/ 2090436 w 4228949"/>
                    <a:gd name="connsiteY21-446" fmla="*/ 323546 h 4110786"/>
                    <a:gd name="connsiteX22-447" fmla="*/ 739525 w 4228949"/>
                    <a:gd name="connsiteY22-448" fmla="*/ 1079241 h 4110786"/>
                    <a:gd name="connsiteX23-449" fmla="*/ 470434 w 4228949"/>
                    <a:gd name="connsiteY23-450" fmla="*/ 920125 h 4110786"/>
                    <a:gd name="connsiteX24-451" fmla="*/ 2090436 w 4228949"/>
                    <a:gd name="connsiteY24-452" fmla="*/ 11473 h 4110786"/>
                    <a:gd name="connsiteX25-453" fmla="*/ 2295224 w 4228949"/>
                    <a:gd name="connsiteY25-454" fmla="*/ 0 h 4110786"/>
                    <a:gd name="connsiteX26-455" fmla="*/ 2176946 w 4228949"/>
                    <a:gd name="connsiteY26-456" fmla="*/ 7105 h 4110786"/>
                    <a:gd name="connsiteX27-457" fmla="*/ 2090436 w 4228949"/>
                    <a:gd name="connsiteY27-458" fmla="*/ 11473 h 4110786"/>
                    <a:gd name="connsiteX28-459" fmla="*/ 2090436 w 4228949"/>
                    <a:gd name="connsiteY28-460" fmla="*/ 2381 h 4110786"/>
                    <a:gd name="connsiteX29-461" fmla="*/ 2295224 w 4228949"/>
                    <a:gd name="connsiteY29-462" fmla="*/ 0 h 4110786"/>
                    <a:gd name="connsiteX0-463" fmla="*/ 739525 w 4228949"/>
                    <a:gd name="connsiteY0-464" fmla="*/ 1076860 h 4108405"/>
                    <a:gd name="connsiteX1-465" fmla="*/ 742648 w 4228949"/>
                    <a:gd name="connsiteY1-466" fmla="*/ 1078706 h 4108405"/>
                    <a:gd name="connsiteX2-467" fmla="*/ 739525 w 4228949"/>
                    <a:gd name="connsiteY2-468" fmla="*/ 1076860 h 4108405"/>
                    <a:gd name="connsiteX3-469" fmla="*/ 468805 w 4228949"/>
                    <a:gd name="connsiteY3-470" fmla="*/ 916781 h 4108405"/>
                    <a:gd name="connsiteX4-471" fmla="*/ 470434 w 4228949"/>
                    <a:gd name="connsiteY4-472" fmla="*/ 917744 h 4108405"/>
                    <a:gd name="connsiteX5-473" fmla="*/ 468805 w 4228949"/>
                    <a:gd name="connsiteY5-474" fmla="*/ 916781 h 4108405"/>
                    <a:gd name="connsiteX6-475" fmla="*/ 2176945 w 4228949"/>
                    <a:gd name="connsiteY6-476" fmla="*/ 316797 h 4108405"/>
                    <a:gd name="connsiteX7-477" fmla="*/ 2269473 w 4228949"/>
                    <a:gd name="connsiteY7-478" fmla="*/ 321469 h 4108405"/>
                    <a:gd name="connsiteX8-479" fmla="*/ 2090436 w 4228949"/>
                    <a:gd name="connsiteY8-480" fmla="*/ 321469 h 4108405"/>
                    <a:gd name="connsiteX9-481" fmla="*/ 2090436 w 4228949"/>
                    <a:gd name="connsiteY9-482" fmla="*/ 321165 h 4108405"/>
                    <a:gd name="connsiteX10-483" fmla="*/ 2176945 w 4228949"/>
                    <a:gd name="connsiteY10-484" fmla="*/ 316797 h 4108405"/>
                    <a:gd name="connsiteX11-485" fmla="*/ 2290461 w 4228949"/>
                    <a:gd name="connsiteY11-486" fmla="*/ 321469 h 4108405"/>
                    <a:gd name="connsiteX12-487" fmla="*/ 4228786 w 4228949"/>
                    <a:gd name="connsiteY12-488" fmla="*/ 2056565 h 4108405"/>
                    <a:gd name="connsiteX13-489" fmla="*/ 2176946 w 4228949"/>
                    <a:gd name="connsiteY13-490" fmla="*/ 4108405 h 4108405"/>
                    <a:gd name="connsiteX14-491" fmla="*/ 125105 w 4228949"/>
                    <a:gd name="connsiteY14-492" fmla="*/ 2056565 h 4108405"/>
                    <a:gd name="connsiteX15-493" fmla="*/ 437178 w 4228949"/>
                    <a:gd name="connsiteY15-494" fmla="*/ 2056564 h 4108405"/>
                    <a:gd name="connsiteX16-495" fmla="*/ 2176945 w 4228949"/>
                    <a:gd name="connsiteY16-496" fmla="*/ 3796331 h 4108405"/>
                    <a:gd name="connsiteX17-497" fmla="*/ 3916711 w 4228949"/>
                    <a:gd name="connsiteY17-498" fmla="*/ 2056564 h 4108405"/>
                    <a:gd name="connsiteX18-499" fmla="*/ 2269473 w 4228949"/>
                    <a:gd name="connsiteY18-500" fmla="*/ 321469 h 4108405"/>
                    <a:gd name="connsiteX19-501" fmla="*/ 2290461 w 4228949"/>
                    <a:gd name="connsiteY19-502" fmla="*/ 321469 h 4108405"/>
                    <a:gd name="connsiteX20-503" fmla="*/ 2090436 w 4228949"/>
                    <a:gd name="connsiteY20-504" fmla="*/ 9092 h 4108405"/>
                    <a:gd name="connsiteX21-505" fmla="*/ 2090436 w 4228949"/>
                    <a:gd name="connsiteY21-506" fmla="*/ 321165 h 4108405"/>
                    <a:gd name="connsiteX22-507" fmla="*/ 739525 w 4228949"/>
                    <a:gd name="connsiteY22-508" fmla="*/ 1076860 h 4108405"/>
                    <a:gd name="connsiteX23-509" fmla="*/ 470434 w 4228949"/>
                    <a:gd name="connsiteY23-510" fmla="*/ 917744 h 4108405"/>
                    <a:gd name="connsiteX24-511" fmla="*/ 2090436 w 4228949"/>
                    <a:gd name="connsiteY24-512" fmla="*/ 9092 h 4108405"/>
                    <a:gd name="connsiteX25-513" fmla="*/ 2090436 w 4228949"/>
                    <a:gd name="connsiteY25-514" fmla="*/ 0 h 4108405"/>
                    <a:gd name="connsiteX26-515" fmla="*/ 2176946 w 4228949"/>
                    <a:gd name="connsiteY26-516" fmla="*/ 4724 h 4108405"/>
                    <a:gd name="connsiteX27-517" fmla="*/ 2090436 w 4228949"/>
                    <a:gd name="connsiteY27-518" fmla="*/ 9092 h 4108405"/>
                    <a:gd name="connsiteX28-519" fmla="*/ 2090436 w 4228949"/>
                    <a:gd name="connsiteY28-520" fmla="*/ 0 h 4108405"/>
                    <a:gd name="connsiteX0-521" fmla="*/ 739525 w 4228949"/>
                    <a:gd name="connsiteY0-522" fmla="*/ 1076860 h 4108405"/>
                    <a:gd name="connsiteX1-523" fmla="*/ 742648 w 4228949"/>
                    <a:gd name="connsiteY1-524" fmla="*/ 1078706 h 4108405"/>
                    <a:gd name="connsiteX2-525" fmla="*/ 739525 w 4228949"/>
                    <a:gd name="connsiteY2-526" fmla="*/ 1076860 h 4108405"/>
                    <a:gd name="connsiteX3-527" fmla="*/ 468805 w 4228949"/>
                    <a:gd name="connsiteY3-528" fmla="*/ 916781 h 4108405"/>
                    <a:gd name="connsiteX4-529" fmla="*/ 470434 w 4228949"/>
                    <a:gd name="connsiteY4-530" fmla="*/ 917744 h 4108405"/>
                    <a:gd name="connsiteX5-531" fmla="*/ 468805 w 4228949"/>
                    <a:gd name="connsiteY5-532" fmla="*/ 916781 h 4108405"/>
                    <a:gd name="connsiteX6-533" fmla="*/ 2176945 w 4228949"/>
                    <a:gd name="connsiteY6-534" fmla="*/ 316797 h 4108405"/>
                    <a:gd name="connsiteX7-535" fmla="*/ 2269473 w 4228949"/>
                    <a:gd name="connsiteY7-536" fmla="*/ 321469 h 4108405"/>
                    <a:gd name="connsiteX8-537" fmla="*/ 2090436 w 4228949"/>
                    <a:gd name="connsiteY8-538" fmla="*/ 321469 h 4108405"/>
                    <a:gd name="connsiteX9-539" fmla="*/ 2090436 w 4228949"/>
                    <a:gd name="connsiteY9-540" fmla="*/ 321165 h 4108405"/>
                    <a:gd name="connsiteX10-541" fmla="*/ 2176945 w 4228949"/>
                    <a:gd name="connsiteY10-542" fmla="*/ 316797 h 4108405"/>
                    <a:gd name="connsiteX11-543" fmla="*/ 2290461 w 4228949"/>
                    <a:gd name="connsiteY11-544" fmla="*/ 321469 h 4108405"/>
                    <a:gd name="connsiteX12-545" fmla="*/ 4228786 w 4228949"/>
                    <a:gd name="connsiteY12-546" fmla="*/ 2056565 h 4108405"/>
                    <a:gd name="connsiteX13-547" fmla="*/ 2176946 w 4228949"/>
                    <a:gd name="connsiteY13-548" fmla="*/ 4108405 h 4108405"/>
                    <a:gd name="connsiteX14-549" fmla="*/ 125105 w 4228949"/>
                    <a:gd name="connsiteY14-550" fmla="*/ 2056565 h 4108405"/>
                    <a:gd name="connsiteX15-551" fmla="*/ 437178 w 4228949"/>
                    <a:gd name="connsiteY15-552" fmla="*/ 2056564 h 4108405"/>
                    <a:gd name="connsiteX16-553" fmla="*/ 2176945 w 4228949"/>
                    <a:gd name="connsiteY16-554" fmla="*/ 3796331 h 4108405"/>
                    <a:gd name="connsiteX17-555" fmla="*/ 3916711 w 4228949"/>
                    <a:gd name="connsiteY17-556" fmla="*/ 2056564 h 4108405"/>
                    <a:gd name="connsiteX18-557" fmla="*/ 2269473 w 4228949"/>
                    <a:gd name="connsiteY18-558" fmla="*/ 321469 h 4108405"/>
                    <a:gd name="connsiteX19-559" fmla="*/ 2290461 w 4228949"/>
                    <a:gd name="connsiteY19-560" fmla="*/ 321469 h 4108405"/>
                    <a:gd name="connsiteX20-561" fmla="*/ 2090436 w 4228949"/>
                    <a:gd name="connsiteY20-562" fmla="*/ 9092 h 4108405"/>
                    <a:gd name="connsiteX21-563" fmla="*/ 2090436 w 4228949"/>
                    <a:gd name="connsiteY21-564" fmla="*/ 321165 h 4108405"/>
                    <a:gd name="connsiteX22-565" fmla="*/ 739525 w 4228949"/>
                    <a:gd name="connsiteY22-566" fmla="*/ 1076860 h 4108405"/>
                    <a:gd name="connsiteX23-567" fmla="*/ 470434 w 4228949"/>
                    <a:gd name="connsiteY23-568" fmla="*/ 917744 h 4108405"/>
                    <a:gd name="connsiteX24-569" fmla="*/ 2090436 w 4228949"/>
                    <a:gd name="connsiteY24-570" fmla="*/ 9092 h 4108405"/>
                    <a:gd name="connsiteX25-571" fmla="*/ 2090436 w 4228949"/>
                    <a:gd name="connsiteY25-572" fmla="*/ 0 h 4108405"/>
                    <a:gd name="connsiteX26-573" fmla="*/ 2090436 w 4228949"/>
                    <a:gd name="connsiteY26-574" fmla="*/ 9092 h 4108405"/>
                    <a:gd name="connsiteX27-575" fmla="*/ 2090436 w 4228949"/>
                    <a:gd name="connsiteY27-576" fmla="*/ 0 h 4108405"/>
                    <a:gd name="connsiteX0-577" fmla="*/ 739525 w 4228925"/>
                    <a:gd name="connsiteY0-578" fmla="*/ 1076860 h 4108405"/>
                    <a:gd name="connsiteX1-579" fmla="*/ 742648 w 4228925"/>
                    <a:gd name="connsiteY1-580" fmla="*/ 1078706 h 4108405"/>
                    <a:gd name="connsiteX2-581" fmla="*/ 739525 w 4228925"/>
                    <a:gd name="connsiteY2-582" fmla="*/ 1076860 h 4108405"/>
                    <a:gd name="connsiteX3-583" fmla="*/ 468805 w 4228925"/>
                    <a:gd name="connsiteY3-584" fmla="*/ 916781 h 4108405"/>
                    <a:gd name="connsiteX4-585" fmla="*/ 470434 w 4228925"/>
                    <a:gd name="connsiteY4-586" fmla="*/ 917744 h 4108405"/>
                    <a:gd name="connsiteX5-587" fmla="*/ 468805 w 4228925"/>
                    <a:gd name="connsiteY5-588" fmla="*/ 916781 h 4108405"/>
                    <a:gd name="connsiteX6-589" fmla="*/ 2176945 w 4228925"/>
                    <a:gd name="connsiteY6-590" fmla="*/ 316797 h 4108405"/>
                    <a:gd name="connsiteX7-591" fmla="*/ 2269473 w 4228925"/>
                    <a:gd name="connsiteY7-592" fmla="*/ 321469 h 4108405"/>
                    <a:gd name="connsiteX8-593" fmla="*/ 2090436 w 4228925"/>
                    <a:gd name="connsiteY8-594" fmla="*/ 321469 h 4108405"/>
                    <a:gd name="connsiteX9-595" fmla="*/ 2090436 w 4228925"/>
                    <a:gd name="connsiteY9-596" fmla="*/ 321165 h 4108405"/>
                    <a:gd name="connsiteX10-597" fmla="*/ 2176945 w 4228925"/>
                    <a:gd name="connsiteY10-598" fmla="*/ 316797 h 4108405"/>
                    <a:gd name="connsiteX11-599" fmla="*/ 2290461 w 4228925"/>
                    <a:gd name="connsiteY11-600" fmla="*/ 321469 h 4108405"/>
                    <a:gd name="connsiteX12-601" fmla="*/ 4228786 w 4228925"/>
                    <a:gd name="connsiteY12-602" fmla="*/ 2056565 h 4108405"/>
                    <a:gd name="connsiteX13-603" fmla="*/ 2176946 w 4228925"/>
                    <a:gd name="connsiteY13-604" fmla="*/ 4108405 h 4108405"/>
                    <a:gd name="connsiteX14-605" fmla="*/ 125105 w 4228925"/>
                    <a:gd name="connsiteY14-606" fmla="*/ 2056565 h 4108405"/>
                    <a:gd name="connsiteX15-607" fmla="*/ 437178 w 4228925"/>
                    <a:gd name="connsiteY15-608" fmla="*/ 2056564 h 4108405"/>
                    <a:gd name="connsiteX16-609" fmla="*/ 2176945 w 4228925"/>
                    <a:gd name="connsiteY16-610" fmla="*/ 3796331 h 4108405"/>
                    <a:gd name="connsiteX17-611" fmla="*/ 3916711 w 4228925"/>
                    <a:gd name="connsiteY17-612" fmla="*/ 2056564 h 4108405"/>
                    <a:gd name="connsiteX18-613" fmla="*/ 2290461 w 4228925"/>
                    <a:gd name="connsiteY18-614" fmla="*/ 321469 h 4108405"/>
                    <a:gd name="connsiteX19-615" fmla="*/ 2090436 w 4228925"/>
                    <a:gd name="connsiteY19-616" fmla="*/ 9092 h 4108405"/>
                    <a:gd name="connsiteX20-617" fmla="*/ 2090436 w 4228925"/>
                    <a:gd name="connsiteY20-618" fmla="*/ 321165 h 4108405"/>
                    <a:gd name="connsiteX21-619" fmla="*/ 739525 w 4228925"/>
                    <a:gd name="connsiteY21-620" fmla="*/ 1076860 h 4108405"/>
                    <a:gd name="connsiteX22-621" fmla="*/ 470434 w 4228925"/>
                    <a:gd name="connsiteY22-622" fmla="*/ 917744 h 4108405"/>
                    <a:gd name="connsiteX23-623" fmla="*/ 2090436 w 4228925"/>
                    <a:gd name="connsiteY23-624" fmla="*/ 9092 h 4108405"/>
                    <a:gd name="connsiteX24-625" fmla="*/ 2090436 w 4228925"/>
                    <a:gd name="connsiteY24-626" fmla="*/ 0 h 4108405"/>
                    <a:gd name="connsiteX25-627" fmla="*/ 2090436 w 4228925"/>
                    <a:gd name="connsiteY25-628" fmla="*/ 9092 h 4108405"/>
                    <a:gd name="connsiteX26-629" fmla="*/ 2090436 w 4228925"/>
                    <a:gd name="connsiteY26-630" fmla="*/ 0 h 4108405"/>
                    <a:gd name="connsiteX0-631" fmla="*/ 739525 w 4228925"/>
                    <a:gd name="connsiteY0-632" fmla="*/ 1076860 h 4108405"/>
                    <a:gd name="connsiteX1-633" fmla="*/ 742648 w 4228925"/>
                    <a:gd name="connsiteY1-634" fmla="*/ 1078706 h 4108405"/>
                    <a:gd name="connsiteX2-635" fmla="*/ 739525 w 4228925"/>
                    <a:gd name="connsiteY2-636" fmla="*/ 1076860 h 4108405"/>
                    <a:gd name="connsiteX3-637" fmla="*/ 468805 w 4228925"/>
                    <a:gd name="connsiteY3-638" fmla="*/ 916781 h 4108405"/>
                    <a:gd name="connsiteX4-639" fmla="*/ 470434 w 4228925"/>
                    <a:gd name="connsiteY4-640" fmla="*/ 917744 h 4108405"/>
                    <a:gd name="connsiteX5-641" fmla="*/ 468805 w 4228925"/>
                    <a:gd name="connsiteY5-642" fmla="*/ 916781 h 4108405"/>
                    <a:gd name="connsiteX6-643" fmla="*/ 2176945 w 4228925"/>
                    <a:gd name="connsiteY6-644" fmla="*/ 316797 h 4108405"/>
                    <a:gd name="connsiteX7-645" fmla="*/ 2090436 w 4228925"/>
                    <a:gd name="connsiteY7-646" fmla="*/ 321469 h 4108405"/>
                    <a:gd name="connsiteX8-647" fmla="*/ 2090436 w 4228925"/>
                    <a:gd name="connsiteY8-648" fmla="*/ 321165 h 4108405"/>
                    <a:gd name="connsiteX9-649" fmla="*/ 2176945 w 4228925"/>
                    <a:gd name="connsiteY9-650" fmla="*/ 316797 h 4108405"/>
                    <a:gd name="connsiteX10-651" fmla="*/ 2290461 w 4228925"/>
                    <a:gd name="connsiteY10-652" fmla="*/ 321469 h 4108405"/>
                    <a:gd name="connsiteX11-653" fmla="*/ 4228786 w 4228925"/>
                    <a:gd name="connsiteY11-654" fmla="*/ 2056565 h 4108405"/>
                    <a:gd name="connsiteX12-655" fmla="*/ 2176946 w 4228925"/>
                    <a:gd name="connsiteY12-656" fmla="*/ 4108405 h 4108405"/>
                    <a:gd name="connsiteX13-657" fmla="*/ 125105 w 4228925"/>
                    <a:gd name="connsiteY13-658" fmla="*/ 2056565 h 4108405"/>
                    <a:gd name="connsiteX14-659" fmla="*/ 437178 w 4228925"/>
                    <a:gd name="connsiteY14-660" fmla="*/ 2056564 h 4108405"/>
                    <a:gd name="connsiteX15-661" fmla="*/ 2176945 w 4228925"/>
                    <a:gd name="connsiteY15-662" fmla="*/ 3796331 h 4108405"/>
                    <a:gd name="connsiteX16-663" fmla="*/ 3916711 w 4228925"/>
                    <a:gd name="connsiteY16-664" fmla="*/ 2056564 h 4108405"/>
                    <a:gd name="connsiteX17-665" fmla="*/ 2290461 w 4228925"/>
                    <a:gd name="connsiteY17-666" fmla="*/ 321469 h 4108405"/>
                    <a:gd name="connsiteX18-667" fmla="*/ 2090436 w 4228925"/>
                    <a:gd name="connsiteY18-668" fmla="*/ 9092 h 4108405"/>
                    <a:gd name="connsiteX19-669" fmla="*/ 2090436 w 4228925"/>
                    <a:gd name="connsiteY19-670" fmla="*/ 321165 h 4108405"/>
                    <a:gd name="connsiteX20-671" fmla="*/ 739525 w 4228925"/>
                    <a:gd name="connsiteY20-672" fmla="*/ 1076860 h 4108405"/>
                    <a:gd name="connsiteX21-673" fmla="*/ 470434 w 4228925"/>
                    <a:gd name="connsiteY21-674" fmla="*/ 917744 h 4108405"/>
                    <a:gd name="connsiteX22-675" fmla="*/ 2090436 w 4228925"/>
                    <a:gd name="connsiteY22-676" fmla="*/ 9092 h 4108405"/>
                    <a:gd name="connsiteX23-677" fmla="*/ 2090436 w 4228925"/>
                    <a:gd name="connsiteY23-678" fmla="*/ 0 h 4108405"/>
                    <a:gd name="connsiteX24-679" fmla="*/ 2090436 w 4228925"/>
                    <a:gd name="connsiteY24-680" fmla="*/ 9092 h 4108405"/>
                    <a:gd name="connsiteX25-681" fmla="*/ 2090436 w 4228925"/>
                    <a:gd name="connsiteY25-682" fmla="*/ 0 h 4108405"/>
                    <a:gd name="connsiteX0-683" fmla="*/ 739525 w 4228925"/>
                    <a:gd name="connsiteY0-684" fmla="*/ 1076860 h 4108405"/>
                    <a:gd name="connsiteX1-685" fmla="*/ 742648 w 4228925"/>
                    <a:gd name="connsiteY1-686" fmla="*/ 1078706 h 4108405"/>
                    <a:gd name="connsiteX2-687" fmla="*/ 739525 w 4228925"/>
                    <a:gd name="connsiteY2-688" fmla="*/ 1076860 h 4108405"/>
                    <a:gd name="connsiteX3-689" fmla="*/ 468805 w 4228925"/>
                    <a:gd name="connsiteY3-690" fmla="*/ 916781 h 4108405"/>
                    <a:gd name="connsiteX4-691" fmla="*/ 470434 w 4228925"/>
                    <a:gd name="connsiteY4-692" fmla="*/ 917744 h 4108405"/>
                    <a:gd name="connsiteX5-693" fmla="*/ 468805 w 4228925"/>
                    <a:gd name="connsiteY5-694" fmla="*/ 916781 h 4108405"/>
                    <a:gd name="connsiteX6-695" fmla="*/ 2090436 w 4228925"/>
                    <a:gd name="connsiteY6-696" fmla="*/ 321165 h 4108405"/>
                    <a:gd name="connsiteX7-697" fmla="*/ 2090436 w 4228925"/>
                    <a:gd name="connsiteY7-698" fmla="*/ 321469 h 4108405"/>
                    <a:gd name="connsiteX8-699" fmla="*/ 2090436 w 4228925"/>
                    <a:gd name="connsiteY8-700" fmla="*/ 321165 h 4108405"/>
                    <a:gd name="connsiteX9-701" fmla="*/ 2290461 w 4228925"/>
                    <a:gd name="connsiteY9-702" fmla="*/ 321469 h 4108405"/>
                    <a:gd name="connsiteX10-703" fmla="*/ 4228786 w 4228925"/>
                    <a:gd name="connsiteY10-704" fmla="*/ 2056565 h 4108405"/>
                    <a:gd name="connsiteX11-705" fmla="*/ 2176946 w 4228925"/>
                    <a:gd name="connsiteY11-706" fmla="*/ 4108405 h 4108405"/>
                    <a:gd name="connsiteX12-707" fmla="*/ 125105 w 4228925"/>
                    <a:gd name="connsiteY12-708" fmla="*/ 2056565 h 4108405"/>
                    <a:gd name="connsiteX13-709" fmla="*/ 437178 w 4228925"/>
                    <a:gd name="connsiteY13-710" fmla="*/ 2056564 h 4108405"/>
                    <a:gd name="connsiteX14-711" fmla="*/ 2176945 w 4228925"/>
                    <a:gd name="connsiteY14-712" fmla="*/ 3796331 h 4108405"/>
                    <a:gd name="connsiteX15-713" fmla="*/ 3916711 w 4228925"/>
                    <a:gd name="connsiteY15-714" fmla="*/ 2056564 h 4108405"/>
                    <a:gd name="connsiteX16-715" fmla="*/ 2290461 w 4228925"/>
                    <a:gd name="connsiteY16-716" fmla="*/ 321469 h 4108405"/>
                    <a:gd name="connsiteX17-717" fmla="*/ 2090436 w 4228925"/>
                    <a:gd name="connsiteY17-718" fmla="*/ 9092 h 4108405"/>
                    <a:gd name="connsiteX18-719" fmla="*/ 2090436 w 4228925"/>
                    <a:gd name="connsiteY18-720" fmla="*/ 321165 h 4108405"/>
                    <a:gd name="connsiteX19-721" fmla="*/ 739525 w 4228925"/>
                    <a:gd name="connsiteY19-722" fmla="*/ 1076860 h 4108405"/>
                    <a:gd name="connsiteX20-723" fmla="*/ 470434 w 4228925"/>
                    <a:gd name="connsiteY20-724" fmla="*/ 917744 h 4108405"/>
                    <a:gd name="connsiteX21-725" fmla="*/ 2090436 w 4228925"/>
                    <a:gd name="connsiteY21-726" fmla="*/ 9092 h 4108405"/>
                    <a:gd name="connsiteX22-727" fmla="*/ 2090436 w 4228925"/>
                    <a:gd name="connsiteY22-728" fmla="*/ 0 h 4108405"/>
                    <a:gd name="connsiteX23-729" fmla="*/ 2090436 w 4228925"/>
                    <a:gd name="connsiteY23-730" fmla="*/ 9092 h 4108405"/>
                    <a:gd name="connsiteX24-731" fmla="*/ 2090436 w 4228925"/>
                    <a:gd name="connsiteY24-732" fmla="*/ 0 h 4108405"/>
                    <a:gd name="connsiteX0-733" fmla="*/ 739525 w 4228925"/>
                    <a:gd name="connsiteY0-734" fmla="*/ 1067768 h 4099313"/>
                    <a:gd name="connsiteX1-735" fmla="*/ 742648 w 4228925"/>
                    <a:gd name="connsiteY1-736" fmla="*/ 1069614 h 4099313"/>
                    <a:gd name="connsiteX2-737" fmla="*/ 739525 w 4228925"/>
                    <a:gd name="connsiteY2-738" fmla="*/ 1067768 h 4099313"/>
                    <a:gd name="connsiteX3-739" fmla="*/ 468805 w 4228925"/>
                    <a:gd name="connsiteY3-740" fmla="*/ 907689 h 4099313"/>
                    <a:gd name="connsiteX4-741" fmla="*/ 470434 w 4228925"/>
                    <a:gd name="connsiteY4-742" fmla="*/ 908652 h 4099313"/>
                    <a:gd name="connsiteX5-743" fmla="*/ 468805 w 4228925"/>
                    <a:gd name="connsiteY5-744" fmla="*/ 907689 h 4099313"/>
                    <a:gd name="connsiteX6-745" fmla="*/ 2090436 w 4228925"/>
                    <a:gd name="connsiteY6-746" fmla="*/ 312073 h 4099313"/>
                    <a:gd name="connsiteX7-747" fmla="*/ 2090436 w 4228925"/>
                    <a:gd name="connsiteY7-748" fmla="*/ 312377 h 4099313"/>
                    <a:gd name="connsiteX8-749" fmla="*/ 2090436 w 4228925"/>
                    <a:gd name="connsiteY8-750" fmla="*/ 312073 h 4099313"/>
                    <a:gd name="connsiteX9-751" fmla="*/ 2290461 w 4228925"/>
                    <a:gd name="connsiteY9-752" fmla="*/ 312377 h 4099313"/>
                    <a:gd name="connsiteX10-753" fmla="*/ 4228786 w 4228925"/>
                    <a:gd name="connsiteY10-754" fmla="*/ 2047473 h 4099313"/>
                    <a:gd name="connsiteX11-755" fmla="*/ 2176946 w 4228925"/>
                    <a:gd name="connsiteY11-756" fmla="*/ 4099313 h 4099313"/>
                    <a:gd name="connsiteX12-757" fmla="*/ 125105 w 4228925"/>
                    <a:gd name="connsiteY12-758" fmla="*/ 2047473 h 4099313"/>
                    <a:gd name="connsiteX13-759" fmla="*/ 437178 w 4228925"/>
                    <a:gd name="connsiteY13-760" fmla="*/ 2047472 h 4099313"/>
                    <a:gd name="connsiteX14-761" fmla="*/ 2176945 w 4228925"/>
                    <a:gd name="connsiteY14-762" fmla="*/ 3787239 h 4099313"/>
                    <a:gd name="connsiteX15-763" fmla="*/ 3916711 w 4228925"/>
                    <a:gd name="connsiteY15-764" fmla="*/ 2047472 h 4099313"/>
                    <a:gd name="connsiteX16-765" fmla="*/ 2290461 w 4228925"/>
                    <a:gd name="connsiteY16-766" fmla="*/ 312377 h 4099313"/>
                    <a:gd name="connsiteX17-767" fmla="*/ 2090436 w 4228925"/>
                    <a:gd name="connsiteY17-768" fmla="*/ 0 h 4099313"/>
                    <a:gd name="connsiteX18-769" fmla="*/ 2090436 w 4228925"/>
                    <a:gd name="connsiteY18-770" fmla="*/ 312073 h 4099313"/>
                    <a:gd name="connsiteX19-771" fmla="*/ 739525 w 4228925"/>
                    <a:gd name="connsiteY19-772" fmla="*/ 1067768 h 4099313"/>
                    <a:gd name="connsiteX20-773" fmla="*/ 470434 w 4228925"/>
                    <a:gd name="connsiteY20-774" fmla="*/ 908652 h 4099313"/>
                    <a:gd name="connsiteX21-775" fmla="*/ 2090436 w 4228925"/>
                    <a:gd name="connsiteY21-776" fmla="*/ 0 h 4099313"/>
                    <a:gd name="connsiteX0-777" fmla="*/ 739525 w 4353891"/>
                    <a:gd name="connsiteY0-778" fmla="*/ 1067768 h 4099313"/>
                    <a:gd name="connsiteX1-779" fmla="*/ 742648 w 4353891"/>
                    <a:gd name="connsiteY1-780" fmla="*/ 1069614 h 4099313"/>
                    <a:gd name="connsiteX2-781" fmla="*/ 739525 w 4353891"/>
                    <a:gd name="connsiteY2-782" fmla="*/ 1067768 h 4099313"/>
                    <a:gd name="connsiteX3-783" fmla="*/ 468805 w 4353891"/>
                    <a:gd name="connsiteY3-784" fmla="*/ 907689 h 4099313"/>
                    <a:gd name="connsiteX4-785" fmla="*/ 470434 w 4353891"/>
                    <a:gd name="connsiteY4-786" fmla="*/ 908652 h 4099313"/>
                    <a:gd name="connsiteX5-787" fmla="*/ 468805 w 4353891"/>
                    <a:gd name="connsiteY5-788" fmla="*/ 907689 h 4099313"/>
                    <a:gd name="connsiteX6-789" fmla="*/ 2090436 w 4353891"/>
                    <a:gd name="connsiteY6-790" fmla="*/ 312073 h 4099313"/>
                    <a:gd name="connsiteX7-791" fmla="*/ 2090436 w 4353891"/>
                    <a:gd name="connsiteY7-792" fmla="*/ 312377 h 4099313"/>
                    <a:gd name="connsiteX8-793" fmla="*/ 2090436 w 4353891"/>
                    <a:gd name="connsiteY8-794" fmla="*/ 312073 h 4099313"/>
                    <a:gd name="connsiteX9-795" fmla="*/ 3916711 w 4353891"/>
                    <a:gd name="connsiteY9-796" fmla="*/ 2047472 h 4099313"/>
                    <a:gd name="connsiteX10-797" fmla="*/ 4228786 w 4353891"/>
                    <a:gd name="connsiteY10-798" fmla="*/ 2047473 h 4099313"/>
                    <a:gd name="connsiteX11-799" fmla="*/ 2176946 w 4353891"/>
                    <a:gd name="connsiteY11-800" fmla="*/ 4099313 h 4099313"/>
                    <a:gd name="connsiteX12-801" fmla="*/ 125105 w 4353891"/>
                    <a:gd name="connsiteY12-802" fmla="*/ 2047473 h 4099313"/>
                    <a:gd name="connsiteX13-803" fmla="*/ 437178 w 4353891"/>
                    <a:gd name="connsiteY13-804" fmla="*/ 2047472 h 4099313"/>
                    <a:gd name="connsiteX14-805" fmla="*/ 2176945 w 4353891"/>
                    <a:gd name="connsiteY14-806" fmla="*/ 3787239 h 4099313"/>
                    <a:gd name="connsiteX15-807" fmla="*/ 3916711 w 4353891"/>
                    <a:gd name="connsiteY15-808" fmla="*/ 2047472 h 4099313"/>
                    <a:gd name="connsiteX16-809" fmla="*/ 2090436 w 4353891"/>
                    <a:gd name="connsiteY16-810" fmla="*/ 0 h 4099313"/>
                    <a:gd name="connsiteX17-811" fmla="*/ 2090436 w 4353891"/>
                    <a:gd name="connsiteY17-812" fmla="*/ 312073 h 4099313"/>
                    <a:gd name="connsiteX18-813" fmla="*/ 739525 w 4353891"/>
                    <a:gd name="connsiteY18-814" fmla="*/ 1067768 h 4099313"/>
                    <a:gd name="connsiteX19-815" fmla="*/ 470434 w 4353891"/>
                    <a:gd name="connsiteY19-816" fmla="*/ 908652 h 4099313"/>
                    <a:gd name="connsiteX20-817" fmla="*/ 2090436 w 4353891"/>
                    <a:gd name="connsiteY20-818" fmla="*/ 0 h 4099313"/>
                    <a:gd name="connsiteX0-819" fmla="*/ 614420 w 4228786"/>
                    <a:gd name="connsiteY0-820" fmla="*/ 1067768 h 4099313"/>
                    <a:gd name="connsiteX1-821" fmla="*/ 617543 w 4228786"/>
                    <a:gd name="connsiteY1-822" fmla="*/ 1069614 h 4099313"/>
                    <a:gd name="connsiteX2-823" fmla="*/ 614420 w 4228786"/>
                    <a:gd name="connsiteY2-824" fmla="*/ 1067768 h 4099313"/>
                    <a:gd name="connsiteX3-825" fmla="*/ 343700 w 4228786"/>
                    <a:gd name="connsiteY3-826" fmla="*/ 907689 h 4099313"/>
                    <a:gd name="connsiteX4-827" fmla="*/ 345329 w 4228786"/>
                    <a:gd name="connsiteY4-828" fmla="*/ 908652 h 4099313"/>
                    <a:gd name="connsiteX5-829" fmla="*/ 343700 w 4228786"/>
                    <a:gd name="connsiteY5-830" fmla="*/ 907689 h 4099313"/>
                    <a:gd name="connsiteX6-831" fmla="*/ 1965331 w 4228786"/>
                    <a:gd name="connsiteY6-832" fmla="*/ 312073 h 4099313"/>
                    <a:gd name="connsiteX7-833" fmla="*/ 1965331 w 4228786"/>
                    <a:gd name="connsiteY7-834" fmla="*/ 312377 h 4099313"/>
                    <a:gd name="connsiteX8-835" fmla="*/ 1965331 w 4228786"/>
                    <a:gd name="connsiteY8-836" fmla="*/ 312073 h 4099313"/>
                    <a:gd name="connsiteX9-837" fmla="*/ 3791606 w 4228786"/>
                    <a:gd name="connsiteY9-838" fmla="*/ 2047472 h 4099313"/>
                    <a:gd name="connsiteX10-839" fmla="*/ 4103681 w 4228786"/>
                    <a:gd name="connsiteY10-840" fmla="*/ 2047473 h 4099313"/>
                    <a:gd name="connsiteX11-841" fmla="*/ 2051841 w 4228786"/>
                    <a:gd name="connsiteY11-842" fmla="*/ 4099313 h 4099313"/>
                    <a:gd name="connsiteX12-843" fmla="*/ 0 w 4228786"/>
                    <a:gd name="connsiteY12-844" fmla="*/ 2047473 h 4099313"/>
                    <a:gd name="connsiteX13-845" fmla="*/ 2051840 w 4228786"/>
                    <a:gd name="connsiteY13-846" fmla="*/ 3787239 h 4099313"/>
                    <a:gd name="connsiteX14-847" fmla="*/ 3791606 w 4228786"/>
                    <a:gd name="connsiteY14-848" fmla="*/ 2047472 h 4099313"/>
                    <a:gd name="connsiteX15-849" fmla="*/ 1965331 w 4228786"/>
                    <a:gd name="connsiteY15-850" fmla="*/ 0 h 4099313"/>
                    <a:gd name="connsiteX16-851" fmla="*/ 1965331 w 4228786"/>
                    <a:gd name="connsiteY16-852" fmla="*/ 312073 h 4099313"/>
                    <a:gd name="connsiteX17-853" fmla="*/ 614420 w 4228786"/>
                    <a:gd name="connsiteY17-854" fmla="*/ 1067768 h 4099313"/>
                    <a:gd name="connsiteX18-855" fmla="*/ 345329 w 4228786"/>
                    <a:gd name="connsiteY18-856" fmla="*/ 908652 h 4099313"/>
                    <a:gd name="connsiteX19-857" fmla="*/ 1965331 w 4228786"/>
                    <a:gd name="connsiteY19-858" fmla="*/ 0 h 4099313"/>
                    <a:gd name="connsiteX0-859" fmla="*/ 270720 w 3885086"/>
                    <a:gd name="connsiteY0-860" fmla="*/ 1067768 h 4224418"/>
                    <a:gd name="connsiteX1-861" fmla="*/ 273843 w 3885086"/>
                    <a:gd name="connsiteY1-862" fmla="*/ 1069614 h 4224418"/>
                    <a:gd name="connsiteX2-863" fmla="*/ 270720 w 3885086"/>
                    <a:gd name="connsiteY2-864" fmla="*/ 1067768 h 4224418"/>
                    <a:gd name="connsiteX3-865" fmla="*/ 0 w 3885086"/>
                    <a:gd name="connsiteY3-866" fmla="*/ 907689 h 4224418"/>
                    <a:gd name="connsiteX4-867" fmla="*/ 1629 w 3885086"/>
                    <a:gd name="connsiteY4-868" fmla="*/ 908652 h 4224418"/>
                    <a:gd name="connsiteX5-869" fmla="*/ 0 w 3885086"/>
                    <a:gd name="connsiteY5-870" fmla="*/ 907689 h 4224418"/>
                    <a:gd name="connsiteX6-871" fmla="*/ 1621631 w 3885086"/>
                    <a:gd name="connsiteY6-872" fmla="*/ 312073 h 4224418"/>
                    <a:gd name="connsiteX7-873" fmla="*/ 1621631 w 3885086"/>
                    <a:gd name="connsiteY7-874" fmla="*/ 312377 h 4224418"/>
                    <a:gd name="connsiteX8-875" fmla="*/ 1621631 w 3885086"/>
                    <a:gd name="connsiteY8-876" fmla="*/ 312073 h 4224418"/>
                    <a:gd name="connsiteX9-877" fmla="*/ 3447906 w 3885086"/>
                    <a:gd name="connsiteY9-878" fmla="*/ 2047472 h 4224418"/>
                    <a:gd name="connsiteX10-879" fmla="*/ 3759981 w 3885086"/>
                    <a:gd name="connsiteY10-880" fmla="*/ 2047473 h 4224418"/>
                    <a:gd name="connsiteX11-881" fmla="*/ 1708141 w 3885086"/>
                    <a:gd name="connsiteY11-882" fmla="*/ 4099313 h 4224418"/>
                    <a:gd name="connsiteX12-883" fmla="*/ 1708140 w 3885086"/>
                    <a:gd name="connsiteY12-884" fmla="*/ 3787239 h 4224418"/>
                    <a:gd name="connsiteX13-885" fmla="*/ 3447906 w 3885086"/>
                    <a:gd name="connsiteY13-886" fmla="*/ 2047472 h 4224418"/>
                    <a:gd name="connsiteX14-887" fmla="*/ 1621631 w 3885086"/>
                    <a:gd name="connsiteY14-888" fmla="*/ 0 h 4224418"/>
                    <a:gd name="connsiteX15-889" fmla="*/ 1621631 w 3885086"/>
                    <a:gd name="connsiteY15-890" fmla="*/ 312073 h 4224418"/>
                    <a:gd name="connsiteX16-891" fmla="*/ 270720 w 3885086"/>
                    <a:gd name="connsiteY16-892" fmla="*/ 1067768 h 4224418"/>
                    <a:gd name="connsiteX17-893" fmla="*/ 1629 w 3885086"/>
                    <a:gd name="connsiteY17-894" fmla="*/ 908652 h 4224418"/>
                    <a:gd name="connsiteX18-895" fmla="*/ 1621631 w 3885086"/>
                    <a:gd name="connsiteY18-896" fmla="*/ 0 h 4224418"/>
                    <a:gd name="connsiteX0-897" fmla="*/ 270720 w 3885086"/>
                    <a:gd name="connsiteY0-898" fmla="*/ 1067768 h 4099313"/>
                    <a:gd name="connsiteX1-899" fmla="*/ 273843 w 3885086"/>
                    <a:gd name="connsiteY1-900" fmla="*/ 1069614 h 4099313"/>
                    <a:gd name="connsiteX2-901" fmla="*/ 270720 w 3885086"/>
                    <a:gd name="connsiteY2-902" fmla="*/ 1067768 h 4099313"/>
                    <a:gd name="connsiteX3-903" fmla="*/ 0 w 3885086"/>
                    <a:gd name="connsiteY3-904" fmla="*/ 907689 h 4099313"/>
                    <a:gd name="connsiteX4-905" fmla="*/ 1629 w 3885086"/>
                    <a:gd name="connsiteY4-906" fmla="*/ 908652 h 4099313"/>
                    <a:gd name="connsiteX5-907" fmla="*/ 0 w 3885086"/>
                    <a:gd name="connsiteY5-908" fmla="*/ 907689 h 4099313"/>
                    <a:gd name="connsiteX6-909" fmla="*/ 1621631 w 3885086"/>
                    <a:gd name="connsiteY6-910" fmla="*/ 312073 h 4099313"/>
                    <a:gd name="connsiteX7-911" fmla="*/ 1621631 w 3885086"/>
                    <a:gd name="connsiteY7-912" fmla="*/ 312377 h 4099313"/>
                    <a:gd name="connsiteX8-913" fmla="*/ 1621631 w 3885086"/>
                    <a:gd name="connsiteY8-914" fmla="*/ 312073 h 4099313"/>
                    <a:gd name="connsiteX9-915" fmla="*/ 3447906 w 3885086"/>
                    <a:gd name="connsiteY9-916" fmla="*/ 2047472 h 4099313"/>
                    <a:gd name="connsiteX10-917" fmla="*/ 3759981 w 3885086"/>
                    <a:gd name="connsiteY10-918" fmla="*/ 2047473 h 4099313"/>
                    <a:gd name="connsiteX11-919" fmla="*/ 1708141 w 3885086"/>
                    <a:gd name="connsiteY11-920" fmla="*/ 4099313 h 4099313"/>
                    <a:gd name="connsiteX12-921" fmla="*/ 3447906 w 3885086"/>
                    <a:gd name="connsiteY12-922" fmla="*/ 2047472 h 4099313"/>
                    <a:gd name="connsiteX13-923" fmla="*/ 1621631 w 3885086"/>
                    <a:gd name="connsiteY13-924" fmla="*/ 0 h 4099313"/>
                    <a:gd name="connsiteX14-925" fmla="*/ 1621631 w 3885086"/>
                    <a:gd name="connsiteY14-926" fmla="*/ 312073 h 4099313"/>
                    <a:gd name="connsiteX15-927" fmla="*/ 270720 w 3885086"/>
                    <a:gd name="connsiteY15-928" fmla="*/ 1067768 h 4099313"/>
                    <a:gd name="connsiteX16-929" fmla="*/ 1629 w 3885086"/>
                    <a:gd name="connsiteY16-930" fmla="*/ 908652 h 4099313"/>
                    <a:gd name="connsiteX17-931" fmla="*/ 1621631 w 3885086"/>
                    <a:gd name="connsiteY17-932" fmla="*/ 0 h 4099313"/>
                    <a:gd name="connsiteX0-933" fmla="*/ 270720 w 3760643"/>
                    <a:gd name="connsiteY0-934" fmla="*/ 1067768 h 2047473"/>
                    <a:gd name="connsiteX1-935" fmla="*/ 273843 w 3760643"/>
                    <a:gd name="connsiteY1-936" fmla="*/ 1069614 h 2047473"/>
                    <a:gd name="connsiteX2-937" fmla="*/ 270720 w 3760643"/>
                    <a:gd name="connsiteY2-938" fmla="*/ 1067768 h 2047473"/>
                    <a:gd name="connsiteX3-939" fmla="*/ 0 w 3760643"/>
                    <a:gd name="connsiteY3-940" fmla="*/ 907689 h 2047473"/>
                    <a:gd name="connsiteX4-941" fmla="*/ 1629 w 3760643"/>
                    <a:gd name="connsiteY4-942" fmla="*/ 908652 h 2047473"/>
                    <a:gd name="connsiteX5-943" fmla="*/ 0 w 3760643"/>
                    <a:gd name="connsiteY5-944" fmla="*/ 907689 h 2047473"/>
                    <a:gd name="connsiteX6-945" fmla="*/ 1621631 w 3760643"/>
                    <a:gd name="connsiteY6-946" fmla="*/ 312073 h 2047473"/>
                    <a:gd name="connsiteX7-947" fmla="*/ 1621631 w 3760643"/>
                    <a:gd name="connsiteY7-948" fmla="*/ 312377 h 2047473"/>
                    <a:gd name="connsiteX8-949" fmla="*/ 1621631 w 3760643"/>
                    <a:gd name="connsiteY8-950" fmla="*/ 312073 h 2047473"/>
                    <a:gd name="connsiteX9-951" fmla="*/ 3447906 w 3760643"/>
                    <a:gd name="connsiteY9-952" fmla="*/ 2047472 h 2047473"/>
                    <a:gd name="connsiteX10-953" fmla="*/ 3759981 w 3760643"/>
                    <a:gd name="connsiteY10-954" fmla="*/ 2047473 h 2047473"/>
                    <a:gd name="connsiteX11-955" fmla="*/ 3447906 w 3760643"/>
                    <a:gd name="connsiteY11-956" fmla="*/ 2047472 h 2047473"/>
                    <a:gd name="connsiteX12-957" fmla="*/ 1621631 w 3760643"/>
                    <a:gd name="connsiteY12-958" fmla="*/ 0 h 2047473"/>
                    <a:gd name="connsiteX13-959" fmla="*/ 1621631 w 3760643"/>
                    <a:gd name="connsiteY13-960" fmla="*/ 312073 h 2047473"/>
                    <a:gd name="connsiteX14-961" fmla="*/ 270720 w 3760643"/>
                    <a:gd name="connsiteY14-962" fmla="*/ 1067768 h 2047473"/>
                    <a:gd name="connsiteX15-963" fmla="*/ 1629 w 3760643"/>
                    <a:gd name="connsiteY15-964" fmla="*/ 908652 h 2047473"/>
                    <a:gd name="connsiteX16-965" fmla="*/ 1621631 w 3760643"/>
                    <a:gd name="connsiteY16-966" fmla="*/ 0 h 2047473"/>
                    <a:gd name="connsiteX0-967" fmla="*/ 270720 w 1621631"/>
                    <a:gd name="connsiteY0-968" fmla="*/ 1067768 h 1069614"/>
                    <a:gd name="connsiteX1-969" fmla="*/ 273843 w 1621631"/>
                    <a:gd name="connsiteY1-970" fmla="*/ 1069614 h 1069614"/>
                    <a:gd name="connsiteX2-971" fmla="*/ 270720 w 1621631"/>
                    <a:gd name="connsiteY2-972" fmla="*/ 1067768 h 1069614"/>
                    <a:gd name="connsiteX3-973" fmla="*/ 0 w 1621631"/>
                    <a:gd name="connsiteY3-974" fmla="*/ 907689 h 1069614"/>
                    <a:gd name="connsiteX4-975" fmla="*/ 1629 w 1621631"/>
                    <a:gd name="connsiteY4-976" fmla="*/ 908652 h 1069614"/>
                    <a:gd name="connsiteX5-977" fmla="*/ 0 w 1621631"/>
                    <a:gd name="connsiteY5-978" fmla="*/ 907689 h 1069614"/>
                    <a:gd name="connsiteX6-979" fmla="*/ 1621631 w 1621631"/>
                    <a:gd name="connsiteY6-980" fmla="*/ 312073 h 1069614"/>
                    <a:gd name="connsiteX7-981" fmla="*/ 1621631 w 1621631"/>
                    <a:gd name="connsiteY7-982" fmla="*/ 312377 h 1069614"/>
                    <a:gd name="connsiteX8-983" fmla="*/ 1621631 w 1621631"/>
                    <a:gd name="connsiteY8-984" fmla="*/ 312073 h 1069614"/>
                    <a:gd name="connsiteX9-985" fmla="*/ 1621631 w 1621631"/>
                    <a:gd name="connsiteY9-986" fmla="*/ 0 h 1069614"/>
                    <a:gd name="connsiteX10-987" fmla="*/ 1621631 w 1621631"/>
                    <a:gd name="connsiteY10-988" fmla="*/ 312073 h 1069614"/>
                    <a:gd name="connsiteX11-989" fmla="*/ 270720 w 1621631"/>
                    <a:gd name="connsiteY11-990" fmla="*/ 1067768 h 1069614"/>
                    <a:gd name="connsiteX12-991" fmla="*/ 1629 w 1621631"/>
                    <a:gd name="connsiteY12-992" fmla="*/ 908652 h 1069614"/>
                    <a:gd name="connsiteX13-993" fmla="*/ 1621631 w 1621631"/>
                    <a:gd name="connsiteY13-994" fmla="*/ 0 h 106961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Lst>
                  <a:rect l="l" t="t" r="r" b="b"/>
                  <a:pathLst>
                    <a:path w="1621631" h="1069614">
                      <a:moveTo>
                        <a:pt x="270720" y="1067768"/>
                      </a:moveTo>
                      <a:lnTo>
                        <a:pt x="273843" y="1069614"/>
                      </a:lnTo>
                      <a:lnTo>
                        <a:pt x="270720" y="1067768"/>
                      </a:lnTo>
                      <a:close/>
                      <a:moveTo>
                        <a:pt x="0" y="907689"/>
                      </a:moveTo>
                      <a:lnTo>
                        <a:pt x="1629" y="908652"/>
                      </a:lnTo>
                      <a:lnTo>
                        <a:pt x="0" y="907689"/>
                      </a:lnTo>
                      <a:close/>
                      <a:moveTo>
                        <a:pt x="1621631" y="312073"/>
                      </a:moveTo>
                      <a:lnTo>
                        <a:pt x="1621631" y="312377"/>
                      </a:lnTo>
                      <a:lnTo>
                        <a:pt x="1621631" y="312073"/>
                      </a:lnTo>
                      <a:close/>
                      <a:moveTo>
                        <a:pt x="1621631" y="0"/>
                      </a:moveTo>
                      <a:lnTo>
                        <a:pt x="1621631" y="312073"/>
                      </a:lnTo>
                      <a:cubicBezTo>
                        <a:pt x="1059988" y="337356"/>
                        <a:pt x="568425" y="631117"/>
                        <a:pt x="270720" y="1067768"/>
                      </a:cubicBezTo>
                      <a:lnTo>
                        <a:pt x="1629" y="908652"/>
                      </a:lnTo>
                      <a:cubicBezTo>
                        <a:pt x="354259" y="380480"/>
                        <a:pt x="945677" y="25494"/>
                        <a:pt x="1621631" y="0"/>
                      </a:cubicBezTo>
                      <a:close/>
                    </a:path>
                  </a:pathLst>
                </a:custGeom>
                <a:grpFill/>
                <a:ln w="6350" cap="flat" cmpd="sng" algn="ctr">
                  <a:noFill/>
                  <a:prstDash val="solid"/>
                  <a:miter lim="800000"/>
                  <a:headEnd type="none" w="med" len="med"/>
                  <a:tailEnd type="none" w="med" len="med"/>
                </a:ln>
                <a:effectLst/>
              </p:spPr>
              <p:txBody>
                <a:bodyPr rot="0" spcFirstLastPara="0" vertOverflow="overflow" horzOverflow="overflow" vert="horz" wrap="square" lIns="69914" tIns="34956" rIns="34956" bIns="69914" numCol="1" spcCol="0" rtlCol="0" fromWordArt="0" anchor="b" anchorCtr="0" forceAA="0" compatLnSpc="1">
                  <a:noAutofit/>
                </a:bodyPr>
                <a:lstStyle/>
                <a:p>
                  <a:pPr marL="0" marR="0" lvl="0" indent="0" algn="ctr" defTabSz="698500" eaLnBrk="1" fontAlgn="base" latinLnBrk="0" hangingPunct="1">
                    <a:lnSpc>
                      <a:spcPct val="100000"/>
                    </a:lnSpc>
                    <a:spcBef>
                      <a:spcPct val="0"/>
                    </a:spcBef>
                    <a:spcAft>
                      <a:spcPct val="0"/>
                    </a:spcAft>
                    <a:buClrTx/>
                    <a:buSzTx/>
                    <a:buFontTx/>
                    <a:buNone/>
                    <a:defRPr/>
                  </a:pPr>
                  <a:endParaRPr kumimoji="0" lang="en-US" sz="2400" b="0" i="0" u="none" strike="noStrike" kern="0" cap="none" spc="-38" normalizeH="0" baseline="0" noProof="0" dirty="0">
                    <a:ln>
                      <a:noFill/>
                    </a:ln>
                    <a:solidFill>
                      <a:prstClr val="black">
                        <a:lumMod val="65000"/>
                        <a:lumOff val="35000"/>
                      </a:prstClr>
                    </a:solidFill>
                    <a:effectLst/>
                    <a:uLnTx/>
                    <a:uFillTx/>
                    <a:latin typeface="+mn-ea"/>
                    <a:cs typeface="Segoe UI" panose="020B0502040204020203" pitchFamily="34" charset="0"/>
                    <a:sym typeface="方正黑体简体" panose="02000000000000000000" pitchFamily="2" charset="-122"/>
                  </a:endParaRPr>
                </a:p>
              </p:txBody>
            </p:sp>
            <p:sp>
              <p:nvSpPr>
                <p:cNvPr id="22" name="Freeform 63"/>
                <p:cNvSpPr/>
                <p:nvPr>
                  <p:custDataLst>
                    <p:tags r:id="rId6"/>
                  </p:custDataLst>
                </p:nvPr>
              </p:nvSpPr>
              <p:spPr bwMode="auto">
                <a:xfrm flipH="1">
                  <a:off x="8043102" y="1599766"/>
                  <a:ext cx="1621631" cy="1069614"/>
                </a:xfrm>
                <a:custGeom>
                  <a:avLst/>
                  <a:gdLst>
                    <a:gd name="connsiteX0" fmla="*/ 668844 w 4158105"/>
                    <a:gd name="connsiteY0" fmla="*/ 1079241 h 4110786"/>
                    <a:gd name="connsiteX1" fmla="*/ 671967 w 4158105"/>
                    <a:gd name="connsiteY1" fmla="*/ 1081087 h 4110786"/>
                    <a:gd name="connsiteX2" fmla="*/ 576717 w 4158105"/>
                    <a:gd name="connsiteY2" fmla="*/ 1235869 h 4110786"/>
                    <a:gd name="connsiteX3" fmla="*/ 574232 w 4158105"/>
                    <a:gd name="connsiteY3" fmla="*/ 1234330 h 4110786"/>
                    <a:gd name="connsiteX4" fmla="*/ 668844 w 4158105"/>
                    <a:gd name="connsiteY4" fmla="*/ 1079241 h 4110786"/>
                    <a:gd name="connsiteX5" fmla="*/ 398124 w 4158105"/>
                    <a:gd name="connsiteY5" fmla="*/ 919162 h 4110786"/>
                    <a:gd name="connsiteX6" fmla="*/ 399753 w 4158105"/>
                    <a:gd name="connsiteY6" fmla="*/ 920125 h 4110786"/>
                    <a:gd name="connsiteX7" fmla="*/ 308772 w 4158105"/>
                    <a:gd name="connsiteY7" fmla="*/ 1069886 h 4110786"/>
                    <a:gd name="connsiteX8" fmla="*/ 307636 w 4158105"/>
                    <a:gd name="connsiteY8" fmla="*/ 1069182 h 4110786"/>
                    <a:gd name="connsiteX9" fmla="*/ 398124 w 4158105"/>
                    <a:gd name="connsiteY9" fmla="*/ 919162 h 4110786"/>
                    <a:gd name="connsiteX10" fmla="*/ 2106264 w 4158105"/>
                    <a:gd name="connsiteY10" fmla="*/ 319178 h 4110786"/>
                    <a:gd name="connsiteX11" fmla="*/ 2198792 w 4158105"/>
                    <a:gd name="connsiteY11" fmla="*/ 323850 h 4110786"/>
                    <a:gd name="connsiteX12" fmla="*/ 2019755 w 4158105"/>
                    <a:gd name="connsiteY12" fmla="*/ 323850 h 4110786"/>
                    <a:gd name="connsiteX13" fmla="*/ 2019755 w 4158105"/>
                    <a:gd name="connsiteY13" fmla="*/ 323546 h 4110786"/>
                    <a:gd name="connsiteX14" fmla="*/ 2106264 w 4158105"/>
                    <a:gd name="connsiteY14" fmla="*/ 319178 h 4110786"/>
                    <a:gd name="connsiteX15" fmla="*/ 2224351 w 4158105"/>
                    <a:gd name="connsiteY15" fmla="*/ 13068 h 4110786"/>
                    <a:gd name="connsiteX16" fmla="*/ 4158105 w 4158105"/>
                    <a:gd name="connsiteY16" fmla="*/ 2058946 h 4110786"/>
                    <a:gd name="connsiteX17" fmla="*/ 2106265 w 4158105"/>
                    <a:gd name="connsiteY17" fmla="*/ 4110786 h 4110786"/>
                    <a:gd name="connsiteX18" fmla="*/ 54424 w 4158105"/>
                    <a:gd name="connsiteY18" fmla="*/ 2058946 h 4110786"/>
                    <a:gd name="connsiteX19" fmla="*/ 574232 w 4158105"/>
                    <a:gd name="connsiteY19" fmla="*/ 1234330 h 4110786"/>
                    <a:gd name="connsiteX20" fmla="*/ 366497 w 4158105"/>
                    <a:gd name="connsiteY20" fmla="*/ 2058945 h 4110786"/>
                    <a:gd name="connsiteX21" fmla="*/ 2106264 w 4158105"/>
                    <a:gd name="connsiteY21" fmla="*/ 3798712 h 4110786"/>
                    <a:gd name="connsiteX22" fmla="*/ 3846030 w 4158105"/>
                    <a:gd name="connsiteY22" fmla="*/ 2058945 h 4110786"/>
                    <a:gd name="connsiteX23" fmla="*/ 2198792 w 4158105"/>
                    <a:gd name="connsiteY23" fmla="*/ 323850 h 4110786"/>
                    <a:gd name="connsiteX24" fmla="*/ 2219780 w 4158105"/>
                    <a:gd name="connsiteY24" fmla="*/ 323850 h 4110786"/>
                    <a:gd name="connsiteX25" fmla="*/ 2224351 w 4158105"/>
                    <a:gd name="connsiteY25" fmla="*/ 13068 h 4110786"/>
                    <a:gd name="connsiteX26" fmla="*/ 2019755 w 4158105"/>
                    <a:gd name="connsiteY26" fmla="*/ 11473 h 4110786"/>
                    <a:gd name="connsiteX27" fmla="*/ 2019755 w 4158105"/>
                    <a:gd name="connsiteY27" fmla="*/ 323546 h 4110786"/>
                    <a:gd name="connsiteX28" fmla="*/ 668844 w 4158105"/>
                    <a:gd name="connsiteY28" fmla="*/ 1079241 h 4110786"/>
                    <a:gd name="connsiteX29" fmla="*/ 399753 w 4158105"/>
                    <a:gd name="connsiteY29" fmla="*/ 920125 h 4110786"/>
                    <a:gd name="connsiteX30" fmla="*/ 2019755 w 4158105"/>
                    <a:gd name="connsiteY30" fmla="*/ 11473 h 4110786"/>
                    <a:gd name="connsiteX31" fmla="*/ 2224543 w 4158105"/>
                    <a:gd name="connsiteY31" fmla="*/ 0 h 4110786"/>
                    <a:gd name="connsiteX32" fmla="*/ 2224351 w 4158105"/>
                    <a:gd name="connsiteY32" fmla="*/ 13068 h 4110786"/>
                    <a:gd name="connsiteX33" fmla="*/ 2106265 w 4158105"/>
                    <a:gd name="connsiteY33" fmla="*/ 7105 h 4110786"/>
                    <a:gd name="connsiteX34" fmla="*/ 2019755 w 4158105"/>
                    <a:gd name="connsiteY34" fmla="*/ 11473 h 4110786"/>
                    <a:gd name="connsiteX35" fmla="*/ 2019755 w 4158105"/>
                    <a:gd name="connsiteY35" fmla="*/ 2381 h 4110786"/>
                    <a:gd name="connsiteX36" fmla="*/ 2224543 w 4158105"/>
                    <a:gd name="connsiteY36" fmla="*/ 0 h 4110786"/>
                    <a:gd name="connsiteX0-1" fmla="*/ 668844 w 4158105"/>
                    <a:gd name="connsiteY0-2" fmla="*/ 1079241 h 4110786"/>
                    <a:gd name="connsiteX1-3" fmla="*/ 671967 w 4158105"/>
                    <a:gd name="connsiteY1-4" fmla="*/ 1081087 h 4110786"/>
                    <a:gd name="connsiteX2-5" fmla="*/ 576717 w 4158105"/>
                    <a:gd name="connsiteY2-6" fmla="*/ 1235869 h 4110786"/>
                    <a:gd name="connsiteX3-7" fmla="*/ 574232 w 4158105"/>
                    <a:gd name="connsiteY3-8" fmla="*/ 1234330 h 4110786"/>
                    <a:gd name="connsiteX4-9" fmla="*/ 668844 w 4158105"/>
                    <a:gd name="connsiteY4-10" fmla="*/ 1079241 h 4110786"/>
                    <a:gd name="connsiteX5-11" fmla="*/ 398124 w 4158105"/>
                    <a:gd name="connsiteY5-12" fmla="*/ 919162 h 4110786"/>
                    <a:gd name="connsiteX6-13" fmla="*/ 399753 w 4158105"/>
                    <a:gd name="connsiteY6-14" fmla="*/ 920125 h 4110786"/>
                    <a:gd name="connsiteX7-15" fmla="*/ 308772 w 4158105"/>
                    <a:gd name="connsiteY7-16" fmla="*/ 1069886 h 4110786"/>
                    <a:gd name="connsiteX8-17" fmla="*/ 398124 w 4158105"/>
                    <a:gd name="connsiteY8-18" fmla="*/ 919162 h 4110786"/>
                    <a:gd name="connsiteX9-19" fmla="*/ 2106264 w 4158105"/>
                    <a:gd name="connsiteY9-20" fmla="*/ 319178 h 4110786"/>
                    <a:gd name="connsiteX10-21" fmla="*/ 2198792 w 4158105"/>
                    <a:gd name="connsiteY10-22" fmla="*/ 323850 h 4110786"/>
                    <a:gd name="connsiteX11-23" fmla="*/ 2019755 w 4158105"/>
                    <a:gd name="connsiteY11-24" fmla="*/ 323850 h 4110786"/>
                    <a:gd name="connsiteX12-25" fmla="*/ 2019755 w 4158105"/>
                    <a:gd name="connsiteY12-26" fmla="*/ 323546 h 4110786"/>
                    <a:gd name="connsiteX13-27" fmla="*/ 2106264 w 4158105"/>
                    <a:gd name="connsiteY13-28" fmla="*/ 319178 h 4110786"/>
                    <a:gd name="connsiteX14-29" fmla="*/ 2224351 w 4158105"/>
                    <a:gd name="connsiteY14-30" fmla="*/ 13068 h 4110786"/>
                    <a:gd name="connsiteX15-31" fmla="*/ 4158105 w 4158105"/>
                    <a:gd name="connsiteY15-32" fmla="*/ 2058946 h 4110786"/>
                    <a:gd name="connsiteX16-33" fmla="*/ 2106265 w 4158105"/>
                    <a:gd name="connsiteY16-34" fmla="*/ 4110786 h 4110786"/>
                    <a:gd name="connsiteX17-35" fmla="*/ 54424 w 4158105"/>
                    <a:gd name="connsiteY17-36" fmla="*/ 2058946 h 4110786"/>
                    <a:gd name="connsiteX18-37" fmla="*/ 574232 w 4158105"/>
                    <a:gd name="connsiteY18-38" fmla="*/ 1234330 h 4110786"/>
                    <a:gd name="connsiteX19-39" fmla="*/ 366497 w 4158105"/>
                    <a:gd name="connsiteY19-40" fmla="*/ 2058945 h 4110786"/>
                    <a:gd name="connsiteX20-41" fmla="*/ 2106264 w 4158105"/>
                    <a:gd name="connsiteY20-42" fmla="*/ 3798712 h 4110786"/>
                    <a:gd name="connsiteX21-43" fmla="*/ 3846030 w 4158105"/>
                    <a:gd name="connsiteY21-44" fmla="*/ 2058945 h 4110786"/>
                    <a:gd name="connsiteX22-45" fmla="*/ 2198792 w 4158105"/>
                    <a:gd name="connsiteY22-46" fmla="*/ 323850 h 4110786"/>
                    <a:gd name="connsiteX23-47" fmla="*/ 2219780 w 4158105"/>
                    <a:gd name="connsiteY23-48" fmla="*/ 323850 h 4110786"/>
                    <a:gd name="connsiteX24-49" fmla="*/ 2224351 w 4158105"/>
                    <a:gd name="connsiteY24-50" fmla="*/ 13068 h 4110786"/>
                    <a:gd name="connsiteX25-51" fmla="*/ 2019755 w 4158105"/>
                    <a:gd name="connsiteY25-52" fmla="*/ 11473 h 4110786"/>
                    <a:gd name="connsiteX26-53" fmla="*/ 2019755 w 4158105"/>
                    <a:gd name="connsiteY26-54" fmla="*/ 323546 h 4110786"/>
                    <a:gd name="connsiteX27-55" fmla="*/ 668844 w 4158105"/>
                    <a:gd name="connsiteY27-56" fmla="*/ 1079241 h 4110786"/>
                    <a:gd name="connsiteX28-57" fmla="*/ 399753 w 4158105"/>
                    <a:gd name="connsiteY28-58" fmla="*/ 920125 h 4110786"/>
                    <a:gd name="connsiteX29-59" fmla="*/ 2019755 w 4158105"/>
                    <a:gd name="connsiteY29-60" fmla="*/ 11473 h 4110786"/>
                    <a:gd name="connsiteX30-61" fmla="*/ 2224543 w 4158105"/>
                    <a:gd name="connsiteY30-62" fmla="*/ 0 h 4110786"/>
                    <a:gd name="connsiteX31-63" fmla="*/ 2224351 w 4158105"/>
                    <a:gd name="connsiteY31-64" fmla="*/ 13068 h 4110786"/>
                    <a:gd name="connsiteX32-65" fmla="*/ 2106265 w 4158105"/>
                    <a:gd name="connsiteY32-66" fmla="*/ 7105 h 4110786"/>
                    <a:gd name="connsiteX33-67" fmla="*/ 2019755 w 4158105"/>
                    <a:gd name="connsiteY33-68" fmla="*/ 11473 h 4110786"/>
                    <a:gd name="connsiteX34-69" fmla="*/ 2019755 w 4158105"/>
                    <a:gd name="connsiteY34-70" fmla="*/ 2381 h 4110786"/>
                    <a:gd name="connsiteX35-71" fmla="*/ 2224543 w 4158105"/>
                    <a:gd name="connsiteY35-72" fmla="*/ 0 h 4110786"/>
                    <a:gd name="connsiteX0-73" fmla="*/ 668844 w 4158105"/>
                    <a:gd name="connsiteY0-74" fmla="*/ 1079241 h 4110786"/>
                    <a:gd name="connsiteX1-75" fmla="*/ 671967 w 4158105"/>
                    <a:gd name="connsiteY1-76" fmla="*/ 1081087 h 4110786"/>
                    <a:gd name="connsiteX2-77" fmla="*/ 576717 w 4158105"/>
                    <a:gd name="connsiteY2-78" fmla="*/ 1235869 h 4110786"/>
                    <a:gd name="connsiteX3-79" fmla="*/ 574232 w 4158105"/>
                    <a:gd name="connsiteY3-80" fmla="*/ 1234330 h 4110786"/>
                    <a:gd name="connsiteX4-81" fmla="*/ 668844 w 4158105"/>
                    <a:gd name="connsiteY4-82" fmla="*/ 1079241 h 4110786"/>
                    <a:gd name="connsiteX5-83" fmla="*/ 398124 w 4158105"/>
                    <a:gd name="connsiteY5-84" fmla="*/ 919162 h 4110786"/>
                    <a:gd name="connsiteX6-85" fmla="*/ 399753 w 4158105"/>
                    <a:gd name="connsiteY6-86" fmla="*/ 920125 h 4110786"/>
                    <a:gd name="connsiteX7-87" fmla="*/ 398124 w 4158105"/>
                    <a:gd name="connsiteY7-88" fmla="*/ 919162 h 4110786"/>
                    <a:gd name="connsiteX8-89" fmla="*/ 2106264 w 4158105"/>
                    <a:gd name="connsiteY8-90" fmla="*/ 319178 h 4110786"/>
                    <a:gd name="connsiteX9-91" fmla="*/ 2198792 w 4158105"/>
                    <a:gd name="connsiteY9-92" fmla="*/ 323850 h 4110786"/>
                    <a:gd name="connsiteX10-93" fmla="*/ 2019755 w 4158105"/>
                    <a:gd name="connsiteY10-94" fmla="*/ 323850 h 4110786"/>
                    <a:gd name="connsiteX11-95" fmla="*/ 2019755 w 4158105"/>
                    <a:gd name="connsiteY11-96" fmla="*/ 323546 h 4110786"/>
                    <a:gd name="connsiteX12-97" fmla="*/ 2106264 w 4158105"/>
                    <a:gd name="connsiteY12-98" fmla="*/ 319178 h 4110786"/>
                    <a:gd name="connsiteX13-99" fmla="*/ 2224351 w 4158105"/>
                    <a:gd name="connsiteY13-100" fmla="*/ 13068 h 4110786"/>
                    <a:gd name="connsiteX14-101" fmla="*/ 4158105 w 4158105"/>
                    <a:gd name="connsiteY14-102" fmla="*/ 2058946 h 4110786"/>
                    <a:gd name="connsiteX15-103" fmla="*/ 2106265 w 4158105"/>
                    <a:gd name="connsiteY15-104" fmla="*/ 4110786 h 4110786"/>
                    <a:gd name="connsiteX16-105" fmla="*/ 54424 w 4158105"/>
                    <a:gd name="connsiteY16-106" fmla="*/ 2058946 h 4110786"/>
                    <a:gd name="connsiteX17-107" fmla="*/ 574232 w 4158105"/>
                    <a:gd name="connsiteY17-108" fmla="*/ 1234330 h 4110786"/>
                    <a:gd name="connsiteX18-109" fmla="*/ 366497 w 4158105"/>
                    <a:gd name="connsiteY18-110" fmla="*/ 2058945 h 4110786"/>
                    <a:gd name="connsiteX19-111" fmla="*/ 2106264 w 4158105"/>
                    <a:gd name="connsiteY19-112" fmla="*/ 3798712 h 4110786"/>
                    <a:gd name="connsiteX20-113" fmla="*/ 3846030 w 4158105"/>
                    <a:gd name="connsiteY20-114" fmla="*/ 2058945 h 4110786"/>
                    <a:gd name="connsiteX21-115" fmla="*/ 2198792 w 4158105"/>
                    <a:gd name="connsiteY21-116" fmla="*/ 323850 h 4110786"/>
                    <a:gd name="connsiteX22-117" fmla="*/ 2219780 w 4158105"/>
                    <a:gd name="connsiteY22-118" fmla="*/ 323850 h 4110786"/>
                    <a:gd name="connsiteX23-119" fmla="*/ 2224351 w 4158105"/>
                    <a:gd name="connsiteY23-120" fmla="*/ 13068 h 4110786"/>
                    <a:gd name="connsiteX24-121" fmla="*/ 2019755 w 4158105"/>
                    <a:gd name="connsiteY24-122" fmla="*/ 11473 h 4110786"/>
                    <a:gd name="connsiteX25-123" fmla="*/ 2019755 w 4158105"/>
                    <a:gd name="connsiteY25-124" fmla="*/ 323546 h 4110786"/>
                    <a:gd name="connsiteX26-125" fmla="*/ 668844 w 4158105"/>
                    <a:gd name="connsiteY26-126" fmla="*/ 1079241 h 4110786"/>
                    <a:gd name="connsiteX27-127" fmla="*/ 399753 w 4158105"/>
                    <a:gd name="connsiteY27-128" fmla="*/ 920125 h 4110786"/>
                    <a:gd name="connsiteX28-129" fmla="*/ 2019755 w 4158105"/>
                    <a:gd name="connsiteY28-130" fmla="*/ 11473 h 4110786"/>
                    <a:gd name="connsiteX29-131" fmla="*/ 2224543 w 4158105"/>
                    <a:gd name="connsiteY29-132" fmla="*/ 0 h 4110786"/>
                    <a:gd name="connsiteX30-133" fmla="*/ 2224351 w 4158105"/>
                    <a:gd name="connsiteY30-134" fmla="*/ 13068 h 4110786"/>
                    <a:gd name="connsiteX31-135" fmla="*/ 2106265 w 4158105"/>
                    <a:gd name="connsiteY31-136" fmla="*/ 7105 h 4110786"/>
                    <a:gd name="connsiteX32-137" fmla="*/ 2019755 w 4158105"/>
                    <a:gd name="connsiteY32-138" fmla="*/ 11473 h 4110786"/>
                    <a:gd name="connsiteX33-139" fmla="*/ 2019755 w 4158105"/>
                    <a:gd name="connsiteY33-140" fmla="*/ 2381 h 4110786"/>
                    <a:gd name="connsiteX34-141" fmla="*/ 2224543 w 4158105"/>
                    <a:gd name="connsiteY34-142" fmla="*/ 0 h 4110786"/>
                    <a:gd name="connsiteX0-143" fmla="*/ 739525 w 4228786"/>
                    <a:gd name="connsiteY0-144" fmla="*/ 1079241 h 4110786"/>
                    <a:gd name="connsiteX1-145" fmla="*/ 742648 w 4228786"/>
                    <a:gd name="connsiteY1-146" fmla="*/ 1081087 h 4110786"/>
                    <a:gd name="connsiteX2-147" fmla="*/ 647398 w 4228786"/>
                    <a:gd name="connsiteY2-148" fmla="*/ 1235869 h 4110786"/>
                    <a:gd name="connsiteX3-149" fmla="*/ 644913 w 4228786"/>
                    <a:gd name="connsiteY3-150" fmla="*/ 1234330 h 4110786"/>
                    <a:gd name="connsiteX4-151" fmla="*/ 739525 w 4228786"/>
                    <a:gd name="connsiteY4-152" fmla="*/ 1079241 h 4110786"/>
                    <a:gd name="connsiteX5-153" fmla="*/ 468805 w 4228786"/>
                    <a:gd name="connsiteY5-154" fmla="*/ 919162 h 4110786"/>
                    <a:gd name="connsiteX6-155" fmla="*/ 470434 w 4228786"/>
                    <a:gd name="connsiteY6-156" fmla="*/ 920125 h 4110786"/>
                    <a:gd name="connsiteX7-157" fmla="*/ 468805 w 4228786"/>
                    <a:gd name="connsiteY7-158" fmla="*/ 919162 h 4110786"/>
                    <a:gd name="connsiteX8-159" fmla="*/ 2176945 w 4228786"/>
                    <a:gd name="connsiteY8-160" fmla="*/ 319178 h 4110786"/>
                    <a:gd name="connsiteX9-161" fmla="*/ 2269473 w 4228786"/>
                    <a:gd name="connsiteY9-162" fmla="*/ 323850 h 4110786"/>
                    <a:gd name="connsiteX10-163" fmla="*/ 2090436 w 4228786"/>
                    <a:gd name="connsiteY10-164" fmla="*/ 323850 h 4110786"/>
                    <a:gd name="connsiteX11-165" fmla="*/ 2090436 w 4228786"/>
                    <a:gd name="connsiteY11-166" fmla="*/ 323546 h 4110786"/>
                    <a:gd name="connsiteX12-167" fmla="*/ 2176945 w 4228786"/>
                    <a:gd name="connsiteY12-168" fmla="*/ 319178 h 4110786"/>
                    <a:gd name="connsiteX13-169" fmla="*/ 2295032 w 4228786"/>
                    <a:gd name="connsiteY13-170" fmla="*/ 13068 h 4110786"/>
                    <a:gd name="connsiteX14-171" fmla="*/ 4228786 w 4228786"/>
                    <a:gd name="connsiteY14-172" fmla="*/ 2058946 h 4110786"/>
                    <a:gd name="connsiteX15-173" fmla="*/ 2176946 w 4228786"/>
                    <a:gd name="connsiteY15-174" fmla="*/ 4110786 h 4110786"/>
                    <a:gd name="connsiteX16-175" fmla="*/ 125105 w 4228786"/>
                    <a:gd name="connsiteY16-176" fmla="*/ 2058946 h 4110786"/>
                    <a:gd name="connsiteX17-177" fmla="*/ 437178 w 4228786"/>
                    <a:gd name="connsiteY17-178" fmla="*/ 2058945 h 4110786"/>
                    <a:gd name="connsiteX18-179" fmla="*/ 2176945 w 4228786"/>
                    <a:gd name="connsiteY18-180" fmla="*/ 3798712 h 4110786"/>
                    <a:gd name="connsiteX19-181" fmla="*/ 3916711 w 4228786"/>
                    <a:gd name="connsiteY19-182" fmla="*/ 2058945 h 4110786"/>
                    <a:gd name="connsiteX20-183" fmla="*/ 2269473 w 4228786"/>
                    <a:gd name="connsiteY20-184" fmla="*/ 323850 h 4110786"/>
                    <a:gd name="connsiteX21-185" fmla="*/ 2290461 w 4228786"/>
                    <a:gd name="connsiteY21-186" fmla="*/ 323850 h 4110786"/>
                    <a:gd name="connsiteX22-187" fmla="*/ 2295032 w 4228786"/>
                    <a:gd name="connsiteY22-188" fmla="*/ 13068 h 4110786"/>
                    <a:gd name="connsiteX23-189" fmla="*/ 2090436 w 4228786"/>
                    <a:gd name="connsiteY23-190" fmla="*/ 11473 h 4110786"/>
                    <a:gd name="connsiteX24-191" fmla="*/ 2090436 w 4228786"/>
                    <a:gd name="connsiteY24-192" fmla="*/ 323546 h 4110786"/>
                    <a:gd name="connsiteX25-193" fmla="*/ 739525 w 4228786"/>
                    <a:gd name="connsiteY25-194" fmla="*/ 1079241 h 4110786"/>
                    <a:gd name="connsiteX26-195" fmla="*/ 470434 w 4228786"/>
                    <a:gd name="connsiteY26-196" fmla="*/ 920125 h 4110786"/>
                    <a:gd name="connsiteX27-197" fmla="*/ 2090436 w 4228786"/>
                    <a:gd name="connsiteY27-198" fmla="*/ 11473 h 4110786"/>
                    <a:gd name="connsiteX28-199" fmla="*/ 2295224 w 4228786"/>
                    <a:gd name="connsiteY28-200" fmla="*/ 0 h 4110786"/>
                    <a:gd name="connsiteX29-201" fmla="*/ 2295032 w 4228786"/>
                    <a:gd name="connsiteY29-202" fmla="*/ 13068 h 4110786"/>
                    <a:gd name="connsiteX30-203" fmla="*/ 2176946 w 4228786"/>
                    <a:gd name="connsiteY30-204" fmla="*/ 7105 h 4110786"/>
                    <a:gd name="connsiteX31-205" fmla="*/ 2090436 w 4228786"/>
                    <a:gd name="connsiteY31-206" fmla="*/ 11473 h 4110786"/>
                    <a:gd name="connsiteX32-207" fmla="*/ 2090436 w 4228786"/>
                    <a:gd name="connsiteY32-208" fmla="*/ 2381 h 4110786"/>
                    <a:gd name="connsiteX33-209" fmla="*/ 2295224 w 4228786"/>
                    <a:gd name="connsiteY33-210" fmla="*/ 0 h 4110786"/>
                    <a:gd name="connsiteX0-211" fmla="*/ 739525 w 4228786"/>
                    <a:gd name="connsiteY0-212" fmla="*/ 1079241 h 4110786"/>
                    <a:gd name="connsiteX1-213" fmla="*/ 742648 w 4228786"/>
                    <a:gd name="connsiteY1-214" fmla="*/ 1081087 h 4110786"/>
                    <a:gd name="connsiteX2-215" fmla="*/ 647398 w 4228786"/>
                    <a:gd name="connsiteY2-216" fmla="*/ 1235869 h 4110786"/>
                    <a:gd name="connsiteX3-217" fmla="*/ 739525 w 4228786"/>
                    <a:gd name="connsiteY3-218" fmla="*/ 1079241 h 4110786"/>
                    <a:gd name="connsiteX4-219" fmla="*/ 468805 w 4228786"/>
                    <a:gd name="connsiteY4-220" fmla="*/ 919162 h 4110786"/>
                    <a:gd name="connsiteX5-221" fmla="*/ 470434 w 4228786"/>
                    <a:gd name="connsiteY5-222" fmla="*/ 920125 h 4110786"/>
                    <a:gd name="connsiteX6-223" fmla="*/ 468805 w 4228786"/>
                    <a:gd name="connsiteY6-224" fmla="*/ 919162 h 4110786"/>
                    <a:gd name="connsiteX7-225" fmla="*/ 2176945 w 4228786"/>
                    <a:gd name="connsiteY7-226" fmla="*/ 319178 h 4110786"/>
                    <a:gd name="connsiteX8-227" fmla="*/ 2269473 w 4228786"/>
                    <a:gd name="connsiteY8-228" fmla="*/ 323850 h 4110786"/>
                    <a:gd name="connsiteX9-229" fmla="*/ 2090436 w 4228786"/>
                    <a:gd name="connsiteY9-230" fmla="*/ 323850 h 4110786"/>
                    <a:gd name="connsiteX10-231" fmla="*/ 2090436 w 4228786"/>
                    <a:gd name="connsiteY10-232" fmla="*/ 323546 h 4110786"/>
                    <a:gd name="connsiteX11-233" fmla="*/ 2176945 w 4228786"/>
                    <a:gd name="connsiteY11-234" fmla="*/ 319178 h 4110786"/>
                    <a:gd name="connsiteX12-235" fmla="*/ 2295032 w 4228786"/>
                    <a:gd name="connsiteY12-236" fmla="*/ 13068 h 4110786"/>
                    <a:gd name="connsiteX13-237" fmla="*/ 4228786 w 4228786"/>
                    <a:gd name="connsiteY13-238" fmla="*/ 2058946 h 4110786"/>
                    <a:gd name="connsiteX14-239" fmla="*/ 2176946 w 4228786"/>
                    <a:gd name="connsiteY14-240" fmla="*/ 4110786 h 4110786"/>
                    <a:gd name="connsiteX15-241" fmla="*/ 125105 w 4228786"/>
                    <a:gd name="connsiteY15-242" fmla="*/ 2058946 h 4110786"/>
                    <a:gd name="connsiteX16-243" fmla="*/ 437178 w 4228786"/>
                    <a:gd name="connsiteY16-244" fmla="*/ 2058945 h 4110786"/>
                    <a:gd name="connsiteX17-245" fmla="*/ 2176945 w 4228786"/>
                    <a:gd name="connsiteY17-246" fmla="*/ 3798712 h 4110786"/>
                    <a:gd name="connsiteX18-247" fmla="*/ 3916711 w 4228786"/>
                    <a:gd name="connsiteY18-248" fmla="*/ 2058945 h 4110786"/>
                    <a:gd name="connsiteX19-249" fmla="*/ 2269473 w 4228786"/>
                    <a:gd name="connsiteY19-250" fmla="*/ 323850 h 4110786"/>
                    <a:gd name="connsiteX20-251" fmla="*/ 2290461 w 4228786"/>
                    <a:gd name="connsiteY20-252" fmla="*/ 323850 h 4110786"/>
                    <a:gd name="connsiteX21-253" fmla="*/ 2295032 w 4228786"/>
                    <a:gd name="connsiteY21-254" fmla="*/ 13068 h 4110786"/>
                    <a:gd name="connsiteX22-255" fmla="*/ 2090436 w 4228786"/>
                    <a:gd name="connsiteY22-256" fmla="*/ 11473 h 4110786"/>
                    <a:gd name="connsiteX23-257" fmla="*/ 2090436 w 4228786"/>
                    <a:gd name="connsiteY23-258" fmla="*/ 323546 h 4110786"/>
                    <a:gd name="connsiteX24-259" fmla="*/ 739525 w 4228786"/>
                    <a:gd name="connsiteY24-260" fmla="*/ 1079241 h 4110786"/>
                    <a:gd name="connsiteX25-261" fmla="*/ 470434 w 4228786"/>
                    <a:gd name="connsiteY25-262" fmla="*/ 920125 h 4110786"/>
                    <a:gd name="connsiteX26-263" fmla="*/ 2090436 w 4228786"/>
                    <a:gd name="connsiteY26-264" fmla="*/ 11473 h 4110786"/>
                    <a:gd name="connsiteX27-265" fmla="*/ 2295224 w 4228786"/>
                    <a:gd name="connsiteY27-266" fmla="*/ 0 h 4110786"/>
                    <a:gd name="connsiteX28-267" fmla="*/ 2295032 w 4228786"/>
                    <a:gd name="connsiteY28-268" fmla="*/ 13068 h 4110786"/>
                    <a:gd name="connsiteX29-269" fmla="*/ 2176946 w 4228786"/>
                    <a:gd name="connsiteY29-270" fmla="*/ 7105 h 4110786"/>
                    <a:gd name="connsiteX30-271" fmla="*/ 2090436 w 4228786"/>
                    <a:gd name="connsiteY30-272" fmla="*/ 11473 h 4110786"/>
                    <a:gd name="connsiteX31-273" fmla="*/ 2090436 w 4228786"/>
                    <a:gd name="connsiteY31-274" fmla="*/ 2381 h 4110786"/>
                    <a:gd name="connsiteX32-275" fmla="*/ 2295224 w 4228786"/>
                    <a:gd name="connsiteY32-276" fmla="*/ 0 h 4110786"/>
                    <a:gd name="connsiteX0-277" fmla="*/ 739525 w 4228786"/>
                    <a:gd name="connsiteY0-278" fmla="*/ 1079241 h 4110786"/>
                    <a:gd name="connsiteX1-279" fmla="*/ 742648 w 4228786"/>
                    <a:gd name="connsiteY1-280" fmla="*/ 1081087 h 4110786"/>
                    <a:gd name="connsiteX2-281" fmla="*/ 739525 w 4228786"/>
                    <a:gd name="connsiteY2-282" fmla="*/ 1079241 h 4110786"/>
                    <a:gd name="connsiteX3-283" fmla="*/ 468805 w 4228786"/>
                    <a:gd name="connsiteY3-284" fmla="*/ 919162 h 4110786"/>
                    <a:gd name="connsiteX4-285" fmla="*/ 470434 w 4228786"/>
                    <a:gd name="connsiteY4-286" fmla="*/ 920125 h 4110786"/>
                    <a:gd name="connsiteX5-287" fmla="*/ 468805 w 4228786"/>
                    <a:gd name="connsiteY5-288" fmla="*/ 919162 h 4110786"/>
                    <a:gd name="connsiteX6-289" fmla="*/ 2176945 w 4228786"/>
                    <a:gd name="connsiteY6-290" fmla="*/ 319178 h 4110786"/>
                    <a:gd name="connsiteX7-291" fmla="*/ 2269473 w 4228786"/>
                    <a:gd name="connsiteY7-292" fmla="*/ 323850 h 4110786"/>
                    <a:gd name="connsiteX8-293" fmla="*/ 2090436 w 4228786"/>
                    <a:gd name="connsiteY8-294" fmla="*/ 323850 h 4110786"/>
                    <a:gd name="connsiteX9-295" fmla="*/ 2090436 w 4228786"/>
                    <a:gd name="connsiteY9-296" fmla="*/ 323546 h 4110786"/>
                    <a:gd name="connsiteX10-297" fmla="*/ 2176945 w 4228786"/>
                    <a:gd name="connsiteY10-298" fmla="*/ 319178 h 4110786"/>
                    <a:gd name="connsiteX11-299" fmla="*/ 2295032 w 4228786"/>
                    <a:gd name="connsiteY11-300" fmla="*/ 13068 h 4110786"/>
                    <a:gd name="connsiteX12-301" fmla="*/ 4228786 w 4228786"/>
                    <a:gd name="connsiteY12-302" fmla="*/ 2058946 h 4110786"/>
                    <a:gd name="connsiteX13-303" fmla="*/ 2176946 w 4228786"/>
                    <a:gd name="connsiteY13-304" fmla="*/ 4110786 h 4110786"/>
                    <a:gd name="connsiteX14-305" fmla="*/ 125105 w 4228786"/>
                    <a:gd name="connsiteY14-306" fmla="*/ 2058946 h 4110786"/>
                    <a:gd name="connsiteX15-307" fmla="*/ 437178 w 4228786"/>
                    <a:gd name="connsiteY15-308" fmla="*/ 2058945 h 4110786"/>
                    <a:gd name="connsiteX16-309" fmla="*/ 2176945 w 4228786"/>
                    <a:gd name="connsiteY16-310" fmla="*/ 3798712 h 4110786"/>
                    <a:gd name="connsiteX17-311" fmla="*/ 3916711 w 4228786"/>
                    <a:gd name="connsiteY17-312" fmla="*/ 2058945 h 4110786"/>
                    <a:gd name="connsiteX18-313" fmla="*/ 2269473 w 4228786"/>
                    <a:gd name="connsiteY18-314" fmla="*/ 323850 h 4110786"/>
                    <a:gd name="connsiteX19-315" fmla="*/ 2290461 w 4228786"/>
                    <a:gd name="connsiteY19-316" fmla="*/ 323850 h 4110786"/>
                    <a:gd name="connsiteX20-317" fmla="*/ 2295032 w 4228786"/>
                    <a:gd name="connsiteY20-318" fmla="*/ 13068 h 4110786"/>
                    <a:gd name="connsiteX21-319" fmla="*/ 2090436 w 4228786"/>
                    <a:gd name="connsiteY21-320" fmla="*/ 11473 h 4110786"/>
                    <a:gd name="connsiteX22-321" fmla="*/ 2090436 w 4228786"/>
                    <a:gd name="connsiteY22-322" fmla="*/ 323546 h 4110786"/>
                    <a:gd name="connsiteX23-323" fmla="*/ 739525 w 4228786"/>
                    <a:gd name="connsiteY23-324" fmla="*/ 1079241 h 4110786"/>
                    <a:gd name="connsiteX24-325" fmla="*/ 470434 w 4228786"/>
                    <a:gd name="connsiteY24-326" fmla="*/ 920125 h 4110786"/>
                    <a:gd name="connsiteX25-327" fmla="*/ 2090436 w 4228786"/>
                    <a:gd name="connsiteY25-328" fmla="*/ 11473 h 4110786"/>
                    <a:gd name="connsiteX26-329" fmla="*/ 2295224 w 4228786"/>
                    <a:gd name="connsiteY26-330" fmla="*/ 0 h 4110786"/>
                    <a:gd name="connsiteX27-331" fmla="*/ 2295032 w 4228786"/>
                    <a:gd name="connsiteY27-332" fmla="*/ 13068 h 4110786"/>
                    <a:gd name="connsiteX28-333" fmla="*/ 2176946 w 4228786"/>
                    <a:gd name="connsiteY28-334" fmla="*/ 7105 h 4110786"/>
                    <a:gd name="connsiteX29-335" fmla="*/ 2090436 w 4228786"/>
                    <a:gd name="connsiteY29-336" fmla="*/ 11473 h 4110786"/>
                    <a:gd name="connsiteX30-337" fmla="*/ 2090436 w 4228786"/>
                    <a:gd name="connsiteY30-338" fmla="*/ 2381 h 4110786"/>
                    <a:gd name="connsiteX31-339" fmla="*/ 2295224 w 4228786"/>
                    <a:gd name="connsiteY31-340" fmla="*/ 0 h 4110786"/>
                    <a:gd name="connsiteX0-341" fmla="*/ 739525 w 4228786"/>
                    <a:gd name="connsiteY0-342" fmla="*/ 1079241 h 4110786"/>
                    <a:gd name="connsiteX1-343" fmla="*/ 742648 w 4228786"/>
                    <a:gd name="connsiteY1-344" fmla="*/ 1081087 h 4110786"/>
                    <a:gd name="connsiteX2-345" fmla="*/ 739525 w 4228786"/>
                    <a:gd name="connsiteY2-346" fmla="*/ 1079241 h 4110786"/>
                    <a:gd name="connsiteX3-347" fmla="*/ 468805 w 4228786"/>
                    <a:gd name="connsiteY3-348" fmla="*/ 919162 h 4110786"/>
                    <a:gd name="connsiteX4-349" fmla="*/ 470434 w 4228786"/>
                    <a:gd name="connsiteY4-350" fmla="*/ 920125 h 4110786"/>
                    <a:gd name="connsiteX5-351" fmla="*/ 468805 w 4228786"/>
                    <a:gd name="connsiteY5-352" fmla="*/ 919162 h 4110786"/>
                    <a:gd name="connsiteX6-353" fmla="*/ 2176945 w 4228786"/>
                    <a:gd name="connsiteY6-354" fmla="*/ 319178 h 4110786"/>
                    <a:gd name="connsiteX7-355" fmla="*/ 2269473 w 4228786"/>
                    <a:gd name="connsiteY7-356" fmla="*/ 323850 h 4110786"/>
                    <a:gd name="connsiteX8-357" fmla="*/ 2090436 w 4228786"/>
                    <a:gd name="connsiteY8-358" fmla="*/ 323850 h 4110786"/>
                    <a:gd name="connsiteX9-359" fmla="*/ 2090436 w 4228786"/>
                    <a:gd name="connsiteY9-360" fmla="*/ 323546 h 4110786"/>
                    <a:gd name="connsiteX10-361" fmla="*/ 2176945 w 4228786"/>
                    <a:gd name="connsiteY10-362" fmla="*/ 319178 h 4110786"/>
                    <a:gd name="connsiteX11-363" fmla="*/ 2295032 w 4228786"/>
                    <a:gd name="connsiteY11-364" fmla="*/ 13068 h 4110786"/>
                    <a:gd name="connsiteX12-365" fmla="*/ 4228786 w 4228786"/>
                    <a:gd name="connsiteY12-366" fmla="*/ 2058946 h 4110786"/>
                    <a:gd name="connsiteX13-367" fmla="*/ 2176946 w 4228786"/>
                    <a:gd name="connsiteY13-368" fmla="*/ 4110786 h 4110786"/>
                    <a:gd name="connsiteX14-369" fmla="*/ 125105 w 4228786"/>
                    <a:gd name="connsiteY14-370" fmla="*/ 2058946 h 4110786"/>
                    <a:gd name="connsiteX15-371" fmla="*/ 437178 w 4228786"/>
                    <a:gd name="connsiteY15-372" fmla="*/ 2058945 h 4110786"/>
                    <a:gd name="connsiteX16-373" fmla="*/ 2176945 w 4228786"/>
                    <a:gd name="connsiteY16-374" fmla="*/ 3798712 h 4110786"/>
                    <a:gd name="connsiteX17-375" fmla="*/ 3916711 w 4228786"/>
                    <a:gd name="connsiteY17-376" fmla="*/ 2058945 h 4110786"/>
                    <a:gd name="connsiteX18-377" fmla="*/ 2269473 w 4228786"/>
                    <a:gd name="connsiteY18-378" fmla="*/ 323850 h 4110786"/>
                    <a:gd name="connsiteX19-379" fmla="*/ 2290461 w 4228786"/>
                    <a:gd name="connsiteY19-380" fmla="*/ 323850 h 4110786"/>
                    <a:gd name="connsiteX20-381" fmla="*/ 2295032 w 4228786"/>
                    <a:gd name="connsiteY20-382" fmla="*/ 13068 h 4110786"/>
                    <a:gd name="connsiteX21-383" fmla="*/ 2090436 w 4228786"/>
                    <a:gd name="connsiteY21-384" fmla="*/ 11473 h 4110786"/>
                    <a:gd name="connsiteX22-385" fmla="*/ 2090436 w 4228786"/>
                    <a:gd name="connsiteY22-386" fmla="*/ 323546 h 4110786"/>
                    <a:gd name="connsiteX23-387" fmla="*/ 739525 w 4228786"/>
                    <a:gd name="connsiteY23-388" fmla="*/ 1079241 h 4110786"/>
                    <a:gd name="connsiteX24-389" fmla="*/ 470434 w 4228786"/>
                    <a:gd name="connsiteY24-390" fmla="*/ 920125 h 4110786"/>
                    <a:gd name="connsiteX25-391" fmla="*/ 2090436 w 4228786"/>
                    <a:gd name="connsiteY25-392" fmla="*/ 11473 h 4110786"/>
                    <a:gd name="connsiteX26-393" fmla="*/ 2295224 w 4228786"/>
                    <a:gd name="connsiteY26-394" fmla="*/ 0 h 4110786"/>
                    <a:gd name="connsiteX27-395" fmla="*/ 2176946 w 4228786"/>
                    <a:gd name="connsiteY27-396" fmla="*/ 7105 h 4110786"/>
                    <a:gd name="connsiteX28-397" fmla="*/ 2090436 w 4228786"/>
                    <a:gd name="connsiteY28-398" fmla="*/ 11473 h 4110786"/>
                    <a:gd name="connsiteX29-399" fmla="*/ 2090436 w 4228786"/>
                    <a:gd name="connsiteY29-400" fmla="*/ 2381 h 4110786"/>
                    <a:gd name="connsiteX30-401" fmla="*/ 2295224 w 4228786"/>
                    <a:gd name="connsiteY30-402" fmla="*/ 0 h 4110786"/>
                    <a:gd name="connsiteX0-403" fmla="*/ 739525 w 4228949"/>
                    <a:gd name="connsiteY0-404" fmla="*/ 1079241 h 4110786"/>
                    <a:gd name="connsiteX1-405" fmla="*/ 742648 w 4228949"/>
                    <a:gd name="connsiteY1-406" fmla="*/ 1081087 h 4110786"/>
                    <a:gd name="connsiteX2-407" fmla="*/ 739525 w 4228949"/>
                    <a:gd name="connsiteY2-408" fmla="*/ 1079241 h 4110786"/>
                    <a:gd name="connsiteX3-409" fmla="*/ 468805 w 4228949"/>
                    <a:gd name="connsiteY3-410" fmla="*/ 919162 h 4110786"/>
                    <a:gd name="connsiteX4-411" fmla="*/ 470434 w 4228949"/>
                    <a:gd name="connsiteY4-412" fmla="*/ 920125 h 4110786"/>
                    <a:gd name="connsiteX5-413" fmla="*/ 468805 w 4228949"/>
                    <a:gd name="connsiteY5-414" fmla="*/ 919162 h 4110786"/>
                    <a:gd name="connsiteX6-415" fmla="*/ 2176945 w 4228949"/>
                    <a:gd name="connsiteY6-416" fmla="*/ 319178 h 4110786"/>
                    <a:gd name="connsiteX7-417" fmla="*/ 2269473 w 4228949"/>
                    <a:gd name="connsiteY7-418" fmla="*/ 323850 h 4110786"/>
                    <a:gd name="connsiteX8-419" fmla="*/ 2090436 w 4228949"/>
                    <a:gd name="connsiteY8-420" fmla="*/ 323850 h 4110786"/>
                    <a:gd name="connsiteX9-421" fmla="*/ 2090436 w 4228949"/>
                    <a:gd name="connsiteY9-422" fmla="*/ 323546 h 4110786"/>
                    <a:gd name="connsiteX10-423" fmla="*/ 2176945 w 4228949"/>
                    <a:gd name="connsiteY10-424" fmla="*/ 319178 h 4110786"/>
                    <a:gd name="connsiteX11-425" fmla="*/ 2290461 w 4228949"/>
                    <a:gd name="connsiteY11-426" fmla="*/ 323850 h 4110786"/>
                    <a:gd name="connsiteX12-427" fmla="*/ 4228786 w 4228949"/>
                    <a:gd name="connsiteY12-428" fmla="*/ 2058946 h 4110786"/>
                    <a:gd name="connsiteX13-429" fmla="*/ 2176946 w 4228949"/>
                    <a:gd name="connsiteY13-430" fmla="*/ 4110786 h 4110786"/>
                    <a:gd name="connsiteX14-431" fmla="*/ 125105 w 4228949"/>
                    <a:gd name="connsiteY14-432" fmla="*/ 2058946 h 4110786"/>
                    <a:gd name="connsiteX15-433" fmla="*/ 437178 w 4228949"/>
                    <a:gd name="connsiteY15-434" fmla="*/ 2058945 h 4110786"/>
                    <a:gd name="connsiteX16-435" fmla="*/ 2176945 w 4228949"/>
                    <a:gd name="connsiteY16-436" fmla="*/ 3798712 h 4110786"/>
                    <a:gd name="connsiteX17-437" fmla="*/ 3916711 w 4228949"/>
                    <a:gd name="connsiteY17-438" fmla="*/ 2058945 h 4110786"/>
                    <a:gd name="connsiteX18-439" fmla="*/ 2269473 w 4228949"/>
                    <a:gd name="connsiteY18-440" fmla="*/ 323850 h 4110786"/>
                    <a:gd name="connsiteX19-441" fmla="*/ 2290461 w 4228949"/>
                    <a:gd name="connsiteY19-442" fmla="*/ 323850 h 4110786"/>
                    <a:gd name="connsiteX20-443" fmla="*/ 2090436 w 4228949"/>
                    <a:gd name="connsiteY20-444" fmla="*/ 11473 h 4110786"/>
                    <a:gd name="connsiteX21-445" fmla="*/ 2090436 w 4228949"/>
                    <a:gd name="connsiteY21-446" fmla="*/ 323546 h 4110786"/>
                    <a:gd name="connsiteX22-447" fmla="*/ 739525 w 4228949"/>
                    <a:gd name="connsiteY22-448" fmla="*/ 1079241 h 4110786"/>
                    <a:gd name="connsiteX23-449" fmla="*/ 470434 w 4228949"/>
                    <a:gd name="connsiteY23-450" fmla="*/ 920125 h 4110786"/>
                    <a:gd name="connsiteX24-451" fmla="*/ 2090436 w 4228949"/>
                    <a:gd name="connsiteY24-452" fmla="*/ 11473 h 4110786"/>
                    <a:gd name="connsiteX25-453" fmla="*/ 2295224 w 4228949"/>
                    <a:gd name="connsiteY25-454" fmla="*/ 0 h 4110786"/>
                    <a:gd name="connsiteX26-455" fmla="*/ 2176946 w 4228949"/>
                    <a:gd name="connsiteY26-456" fmla="*/ 7105 h 4110786"/>
                    <a:gd name="connsiteX27-457" fmla="*/ 2090436 w 4228949"/>
                    <a:gd name="connsiteY27-458" fmla="*/ 11473 h 4110786"/>
                    <a:gd name="connsiteX28-459" fmla="*/ 2090436 w 4228949"/>
                    <a:gd name="connsiteY28-460" fmla="*/ 2381 h 4110786"/>
                    <a:gd name="connsiteX29-461" fmla="*/ 2295224 w 4228949"/>
                    <a:gd name="connsiteY29-462" fmla="*/ 0 h 4110786"/>
                    <a:gd name="connsiteX0-463" fmla="*/ 739525 w 4228949"/>
                    <a:gd name="connsiteY0-464" fmla="*/ 1076860 h 4108405"/>
                    <a:gd name="connsiteX1-465" fmla="*/ 742648 w 4228949"/>
                    <a:gd name="connsiteY1-466" fmla="*/ 1078706 h 4108405"/>
                    <a:gd name="connsiteX2-467" fmla="*/ 739525 w 4228949"/>
                    <a:gd name="connsiteY2-468" fmla="*/ 1076860 h 4108405"/>
                    <a:gd name="connsiteX3-469" fmla="*/ 468805 w 4228949"/>
                    <a:gd name="connsiteY3-470" fmla="*/ 916781 h 4108405"/>
                    <a:gd name="connsiteX4-471" fmla="*/ 470434 w 4228949"/>
                    <a:gd name="connsiteY4-472" fmla="*/ 917744 h 4108405"/>
                    <a:gd name="connsiteX5-473" fmla="*/ 468805 w 4228949"/>
                    <a:gd name="connsiteY5-474" fmla="*/ 916781 h 4108405"/>
                    <a:gd name="connsiteX6-475" fmla="*/ 2176945 w 4228949"/>
                    <a:gd name="connsiteY6-476" fmla="*/ 316797 h 4108405"/>
                    <a:gd name="connsiteX7-477" fmla="*/ 2269473 w 4228949"/>
                    <a:gd name="connsiteY7-478" fmla="*/ 321469 h 4108405"/>
                    <a:gd name="connsiteX8-479" fmla="*/ 2090436 w 4228949"/>
                    <a:gd name="connsiteY8-480" fmla="*/ 321469 h 4108405"/>
                    <a:gd name="connsiteX9-481" fmla="*/ 2090436 w 4228949"/>
                    <a:gd name="connsiteY9-482" fmla="*/ 321165 h 4108405"/>
                    <a:gd name="connsiteX10-483" fmla="*/ 2176945 w 4228949"/>
                    <a:gd name="connsiteY10-484" fmla="*/ 316797 h 4108405"/>
                    <a:gd name="connsiteX11-485" fmla="*/ 2290461 w 4228949"/>
                    <a:gd name="connsiteY11-486" fmla="*/ 321469 h 4108405"/>
                    <a:gd name="connsiteX12-487" fmla="*/ 4228786 w 4228949"/>
                    <a:gd name="connsiteY12-488" fmla="*/ 2056565 h 4108405"/>
                    <a:gd name="connsiteX13-489" fmla="*/ 2176946 w 4228949"/>
                    <a:gd name="connsiteY13-490" fmla="*/ 4108405 h 4108405"/>
                    <a:gd name="connsiteX14-491" fmla="*/ 125105 w 4228949"/>
                    <a:gd name="connsiteY14-492" fmla="*/ 2056565 h 4108405"/>
                    <a:gd name="connsiteX15-493" fmla="*/ 437178 w 4228949"/>
                    <a:gd name="connsiteY15-494" fmla="*/ 2056564 h 4108405"/>
                    <a:gd name="connsiteX16-495" fmla="*/ 2176945 w 4228949"/>
                    <a:gd name="connsiteY16-496" fmla="*/ 3796331 h 4108405"/>
                    <a:gd name="connsiteX17-497" fmla="*/ 3916711 w 4228949"/>
                    <a:gd name="connsiteY17-498" fmla="*/ 2056564 h 4108405"/>
                    <a:gd name="connsiteX18-499" fmla="*/ 2269473 w 4228949"/>
                    <a:gd name="connsiteY18-500" fmla="*/ 321469 h 4108405"/>
                    <a:gd name="connsiteX19-501" fmla="*/ 2290461 w 4228949"/>
                    <a:gd name="connsiteY19-502" fmla="*/ 321469 h 4108405"/>
                    <a:gd name="connsiteX20-503" fmla="*/ 2090436 w 4228949"/>
                    <a:gd name="connsiteY20-504" fmla="*/ 9092 h 4108405"/>
                    <a:gd name="connsiteX21-505" fmla="*/ 2090436 w 4228949"/>
                    <a:gd name="connsiteY21-506" fmla="*/ 321165 h 4108405"/>
                    <a:gd name="connsiteX22-507" fmla="*/ 739525 w 4228949"/>
                    <a:gd name="connsiteY22-508" fmla="*/ 1076860 h 4108405"/>
                    <a:gd name="connsiteX23-509" fmla="*/ 470434 w 4228949"/>
                    <a:gd name="connsiteY23-510" fmla="*/ 917744 h 4108405"/>
                    <a:gd name="connsiteX24-511" fmla="*/ 2090436 w 4228949"/>
                    <a:gd name="connsiteY24-512" fmla="*/ 9092 h 4108405"/>
                    <a:gd name="connsiteX25-513" fmla="*/ 2090436 w 4228949"/>
                    <a:gd name="connsiteY25-514" fmla="*/ 0 h 4108405"/>
                    <a:gd name="connsiteX26-515" fmla="*/ 2176946 w 4228949"/>
                    <a:gd name="connsiteY26-516" fmla="*/ 4724 h 4108405"/>
                    <a:gd name="connsiteX27-517" fmla="*/ 2090436 w 4228949"/>
                    <a:gd name="connsiteY27-518" fmla="*/ 9092 h 4108405"/>
                    <a:gd name="connsiteX28-519" fmla="*/ 2090436 w 4228949"/>
                    <a:gd name="connsiteY28-520" fmla="*/ 0 h 4108405"/>
                    <a:gd name="connsiteX0-521" fmla="*/ 739525 w 4228949"/>
                    <a:gd name="connsiteY0-522" fmla="*/ 1076860 h 4108405"/>
                    <a:gd name="connsiteX1-523" fmla="*/ 742648 w 4228949"/>
                    <a:gd name="connsiteY1-524" fmla="*/ 1078706 h 4108405"/>
                    <a:gd name="connsiteX2-525" fmla="*/ 739525 w 4228949"/>
                    <a:gd name="connsiteY2-526" fmla="*/ 1076860 h 4108405"/>
                    <a:gd name="connsiteX3-527" fmla="*/ 468805 w 4228949"/>
                    <a:gd name="connsiteY3-528" fmla="*/ 916781 h 4108405"/>
                    <a:gd name="connsiteX4-529" fmla="*/ 470434 w 4228949"/>
                    <a:gd name="connsiteY4-530" fmla="*/ 917744 h 4108405"/>
                    <a:gd name="connsiteX5-531" fmla="*/ 468805 w 4228949"/>
                    <a:gd name="connsiteY5-532" fmla="*/ 916781 h 4108405"/>
                    <a:gd name="connsiteX6-533" fmla="*/ 2176945 w 4228949"/>
                    <a:gd name="connsiteY6-534" fmla="*/ 316797 h 4108405"/>
                    <a:gd name="connsiteX7-535" fmla="*/ 2269473 w 4228949"/>
                    <a:gd name="connsiteY7-536" fmla="*/ 321469 h 4108405"/>
                    <a:gd name="connsiteX8-537" fmla="*/ 2090436 w 4228949"/>
                    <a:gd name="connsiteY8-538" fmla="*/ 321469 h 4108405"/>
                    <a:gd name="connsiteX9-539" fmla="*/ 2090436 w 4228949"/>
                    <a:gd name="connsiteY9-540" fmla="*/ 321165 h 4108405"/>
                    <a:gd name="connsiteX10-541" fmla="*/ 2176945 w 4228949"/>
                    <a:gd name="connsiteY10-542" fmla="*/ 316797 h 4108405"/>
                    <a:gd name="connsiteX11-543" fmla="*/ 2290461 w 4228949"/>
                    <a:gd name="connsiteY11-544" fmla="*/ 321469 h 4108405"/>
                    <a:gd name="connsiteX12-545" fmla="*/ 4228786 w 4228949"/>
                    <a:gd name="connsiteY12-546" fmla="*/ 2056565 h 4108405"/>
                    <a:gd name="connsiteX13-547" fmla="*/ 2176946 w 4228949"/>
                    <a:gd name="connsiteY13-548" fmla="*/ 4108405 h 4108405"/>
                    <a:gd name="connsiteX14-549" fmla="*/ 125105 w 4228949"/>
                    <a:gd name="connsiteY14-550" fmla="*/ 2056565 h 4108405"/>
                    <a:gd name="connsiteX15-551" fmla="*/ 437178 w 4228949"/>
                    <a:gd name="connsiteY15-552" fmla="*/ 2056564 h 4108405"/>
                    <a:gd name="connsiteX16-553" fmla="*/ 2176945 w 4228949"/>
                    <a:gd name="connsiteY16-554" fmla="*/ 3796331 h 4108405"/>
                    <a:gd name="connsiteX17-555" fmla="*/ 3916711 w 4228949"/>
                    <a:gd name="connsiteY17-556" fmla="*/ 2056564 h 4108405"/>
                    <a:gd name="connsiteX18-557" fmla="*/ 2269473 w 4228949"/>
                    <a:gd name="connsiteY18-558" fmla="*/ 321469 h 4108405"/>
                    <a:gd name="connsiteX19-559" fmla="*/ 2290461 w 4228949"/>
                    <a:gd name="connsiteY19-560" fmla="*/ 321469 h 4108405"/>
                    <a:gd name="connsiteX20-561" fmla="*/ 2090436 w 4228949"/>
                    <a:gd name="connsiteY20-562" fmla="*/ 9092 h 4108405"/>
                    <a:gd name="connsiteX21-563" fmla="*/ 2090436 w 4228949"/>
                    <a:gd name="connsiteY21-564" fmla="*/ 321165 h 4108405"/>
                    <a:gd name="connsiteX22-565" fmla="*/ 739525 w 4228949"/>
                    <a:gd name="connsiteY22-566" fmla="*/ 1076860 h 4108405"/>
                    <a:gd name="connsiteX23-567" fmla="*/ 470434 w 4228949"/>
                    <a:gd name="connsiteY23-568" fmla="*/ 917744 h 4108405"/>
                    <a:gd name="connsiteX24-569" fmla="*/ 2090436 w 4228949"/>
                    <a:gd name="connsiteY24-570" fmla="*/ 9092 h 4108405"/>
                    <a:gd name="connsiteX25-571" fmla="*/ 2090436 w 4228949"/>
                    <a:gd name="connsiteY25-572" fmla="*/ 0 h 4108405"/>
                    <a:gd name="connsiteX26-573" fmla="*/ 2090436 w 4228949"/>
                    <a:gd name="connsiteY26-574" fmla="*/ 9092 h 4108405"/>
                    <a:gd name="connsiteX27-575" fmla="*/ 2090436 w 4228949"/>
                    <a:gd name="connsiteY27-576" fmla="*/ 0 h 4108405"/>
                    <a:gd name="connsiteX0-577" fmla="*/ 739525 w 4228925"/>
                    <a:gd name="connsiteY0-578" fmla="*/ 1076860 h 4108405"/>
                    <a:gd name="connsiteX1-579" fmla="*/ 742648 w 4228925"/>
                    <a:gd name="connsiteY1-580" fmla="*/ 1078706 h 4108405"/>
                    <a:gd name="connsiteX2-581" fmla="*/ 739525 w 4228925"/>
                    <a:gd name="connsiteY2-582" fmla="*/ 1076860 h 4108405"/>
                    <a:gd name="connsiteX3-583" fmla="*/ 468805 w 4228925"/>
                    <a:gd name="connsiteY3-584" fmla="*/ 916781 h 4108405"/>
                    <a:gd name="connsiteX4-585" fmla="*/ 470434 w 4228925"/>
                    <a:gd name="connsiteY4-586" fmla="*/ 917744 h 4108405"/>
                    <a:gd name="connsiteX5-587" fmla="*/ 468805 w 4228925"/>
                    <a:gd name="connsiteY5-588" fmla="*/ 916781 h 4108405"/>
                    <a:gd name="connsiteX6-589" fmla="*/ 2176945 w 4228925"/>
                    <a:gd name="connsiteY6-590" fmla="*/ 316797 h 4108405"/>
                    <a:gd name="connsiteX7-591" fmla="*/ 2269473 w 4228925"/>
                    <a:gd name="connsiteY7-592" fmla="*/ 321469 h 4108405"/>
                    <a:gd name="connsiteX8-593" fmla="*/ 2090436 w 4228925"/>
                    <a:gd name="connsiteY8-594" fmla="*/ 321469 h 4108405"/>
                    <a:gd name="connsiteX9-595" fmla="*/ 2090436 w 4228925"/>
                    <a:gd name="connsiteY9-596" fmla="*/ 321165 h 4108405"/>
                    <a:gd name="connsiteX10-597" fmla="*/ 2176945 w 4228925"/>
                    <a:gd name="connsiteY10-598" fmla="*/ 316797 h 4108405"/>
                    <a:gd name="connsiteX11-599" fmla="*/ 2290461 w 4228925"/>
                    <a:gd name="connsiteY11-600" fmla="*/ 321469 h 4108405"/>
                    <a:gd name="connsiteX12-601" fmla="*/ 4228786 w 4228925"/>
                    <a:gd name="connsiteY12-602" fmla="*/ 2056565 h 4108405"/>
                    <a:gd name="connsiteX13-603" fmla="*/ 2176946 w 4228925"/>
                    <a:gd name="connsiteY13-604" fmla="*/ 4108405 h 4108405"/>
                    <a:gd name="connsiteX14-605" fmla="*/ 125105 w 4228925"/>
                    <a:gd name="connsiteY14-606" fmla="*/ 2056565 h 4108405"/>
                    <a:gd name="connsiteX15-607" fmla="*/ 437178 w 4228925"/>
                    <a:gd name="connsiteY15-608" fmla="*/ 2056564 h 4108405"/>
                    <a:gd name="connsiteX16-609" fmla="*/ 2176945 w 4228925"/>
                    <a:gd name="connsiteY16-610" fmla="*/ 3796331 h 4108405"/>
                    <a:gd name="connsiteX17-611" fmla="*/ 3916711 w 4228925"/>
                    <a:gd name="connsiteY17-612" fmla="*/ 2056564 h 4108405"/>
                    <a:gd name="connsiteX18-613" fmla="*/ 2290461 w 4228925"/>
                    <a:gd name="connsiteY18-614" fmla="*/ 321469 h 4108405"/>
                    <a:gd name="connsiteX19-615" fmla="*/ 2090436 w 4228925"/>
                    <a:gd name="connsiteY19-616" fmla="*/ 9092 h 4108405"/>
                    <a:gd name="connsiteX20-617" fmla="*/ 2090436 w 4228925"/>
                    <a:gd name="connsiteY20-618" fmla="*/ 321165 h 4108405"/>
                    <a:gd name="connsiteX21-619" fmla="*/ 739525 w 4228925"/>
                    <a:gd name="connsiteY21-620" fmla="*/ 1076860 h 4108405"/>
                    <a:gd name="connsiteX22-621" fmla="*/ 470434 w 4228925"/>
                    <a:gd name="connsiteY22-622" fmla="*/ 917744 h 4108405"/>
                    <a:gd name="connsiteX23-623" fmla="*/ 2090436 w 4228925"/>
                    <a:gd name="connsiteY23-624" fmla="*/ 9092 h 4108405"/>
                    <a:gd name="connsiteX24-625" fmla="*/ 2090436 w 4228925"/>
                    <a:gd name="connsiteY24-626" fmla="*/ 0 h 4108405"/>
                    <a:gd name="connsiteX25-627" fmla="*/ 2090436 w 4228925"/>
                    <a:gd name="connsiteY25-628" fmla="*/ 9092 h 4108405"/>
                    <a:gd name="connsiteX26-629" fmla="*/ 2090436 w 4228925"/>
                    <a:gd name="connsiteY26-630" fmla="*/ 0 h 4108405"/>
                    <a:gd name="connsiteX0-631" fmla="*/ 739525 w 4228925"/>
                    <a:gd name="connsiteY0-632" fmla="*/ 1076860 h 4108405"/>
                    <a:gd name="connsiteX1-633" fmla="*/ 742648 w 4228925"/>
                    <a:gd name="connsiteY1-634" fmla="*/ 1078706 h 4108405"/>
                    <a:gd name="connsiteX2-635" fmla="*/ 739525 w 4228925"/>
                    <a:gd name="connsiteY2-636" fmla="*/ 1076860 h 4108405"/>
                    <a:gd name="connsiteX3-637" fmla="*/ 468805 w 4228925"/>
                    <a:gd name="connsiteY3-638" fmla="*/ 916781 h 4108405"/>
                    <a:gd name="connsiteX4-639" fmla="*/ 470434 w 4228925"/>
                    <a:gd name="connsiteY4-640" fmla="*/ 917744 h 4108405"/>
                    <a:gd name="connsiteX5-641" fmla="*/ 468805 w 4228925"/>
                    <a:gd name="connsiteY5-642" fmla="*/ 916781 h 4108405"/>
                    <a:gd name="connsiteX6-643" fmla="*/ 2176945 w 4228925"/>
                    <a:gd name="connsiteY6-644" fmla="*/ 316797 h 4108405"/>
                    <a:gd name="connsiteX7-645" fmla="*/ 2090436 w 4228925"/>
                    <a:gd name="connsiteY7-646" fmla="*/ 321469 h 4108405"/>
                    <a:gd name="connsiteX8-647" fmla="*/ 2090436 w 4228925"/>
                    <a:gd name="connsiteY8-648" fmla="*/ 321165 h 4108405"/>
                    <a:gd name="connsiteX9-649" fmla="*/ 2176945 w 4228925"/>
                    <a:gd name="connsiteY9-650" fmla="*/ 316797 h 4108405"/>
                    <a:gd name="connsiteX10-651" fmla="*/ 2290461 w 4228925"/>
                    <a:gd name="connsiteY10-652" fmla="*/ 321469 h 4108405"/>
                    <a:gd name="connsiteX11-653" fmla="*/ 4228786 w 4228925"/>
                    <a:gd name="connsiteY11-654" fmla="*/ 2056565 h 4108405"/>
                    <a:gd name="connsiteX12-655" fmla="*/ 2176946 w 4228925"/>
                    <a:gd name="connsiteY12-656" fmla="*/ 4108405 h 4108405"/>
                    <a:gd name="connsiteX13-657" fmla="*/ 125105 w 4228925"/>
                    <a:gd name="connsiteY13-658" fmla="*/ 2056565 h 4108405"/>
                    <a:gd name="connsiteX14-659" fmla="*/ 437178 w 4228925"/>
                    <a:gd name="connsiteY14-660" fmla="*/ 2056564 h 4108405"/>
                    <a:gd name="connsiteX15-661" fmla="*/ 2176945 w 4228925"/>
                    <a:gd name="connsiteY15-662" fmla="*/ 3796331 h 4108405"/>
                    <a:gd name="connsiteX16-663" fmla="*/ 3916711 w 4228925"/>
                    <a:gd name="connsiteY16-664" fmla="*/ 2056564 h 4108405"/>
                    <a:gd name="connsiteX17-665" fmla="*/ 2290461 w 4228925"/>
                    <a:gd name="connsiteY17-666" fmla="*/ 321469 h 4108405"/>
                    <a:gd name="connsiteX18-667" fmla="*/ 2090436 w 4228925"/>
                    <a:gd name="connsiteY18-668" fmla="*/ 9092 h 4108405"/>
                    <a:gd name="connsiteX19-669" fmla="*/ 2090436 w 4228925"/>
                    <a:gd name="connsiteY19-670" fmla="*/ 321165 h 4108405"/>
                    <a:gd name="connsiteX20-671" fmla="*/ 739525 w 4228925"/>
                    <a:gd name="connsiteY20-672" fmla="*/ 1076860 h 4108405"/>
                    <a:gd name="connsiteX21-673" fmla="*/ 470434 w 4228925"/>
                    <a:gd name="connsiteY21-674" fmla="*/ 917744 h 4108405"/>
                    <a:gd name="connsiteX22-675" fmla="*/ 2090436 w 4228925"/>
                    <a:gd name="connsiteY22-676" fmla="*/ 9092 h 4108405"/>
                    <a:gd name="connsiteX23-677" fmla="*/ 2090436 w 4228925"/>
                    <a:gd name="connsiteY23-678" fmla="*/ 0 h 4108405"/>
                    <a:gd name="connsiteX24-679" fmla="*/ 2090436 w 4228925"/>
                    <a:gd name="connsiteY24-680" fmla="*/ 9092 h 4108405"/>
                    <a:gd name="connsiteX25-681" fmla="*/ 2090436 w 4228925"/>
                    <a:gd name="connsiteY25-682" fmla="*/ 0 h 4108405"/>
                    <a:gd name="connsiteX0-683" fmla="*/ 739525 w 4228925"/>
                    <a:gd name="connsiteY0-684" fmla="*/ 1076860 h 4108405"/>
                    <a:gd name="connsiteX1-685" fmla="*/ 742648 w 4228925"/>
                    <a:gd name="connsiteY1-686" fmla="*/ 1078706 h 4108405"/>
                    <a:gd name="connsiteX2-687" fmla="*/ 739525 w 4228925"/>
                    <a:gd name="connsiteY2-688" fmla="*/ 1076860 h 4108405"/>
                    <a:gd name="connsiteX3-689" fmla="*/ 468805 w 4228925"/>
                    <a:gd name="connsiteY3-690" fmla="*/ 916781 h 4108405"/>
                    <a:gd name="connsiteX4-691" fmla="*/ 470434 w 4228925"/>
                    <a:gd name="connsiteY4-692" fmla="*/ 917744 h 4108405"/>
                    <a:gd name="connsiteX5-693" fmla="*/ 468805 w 4228925"/>
                    <a:gd name="connsiteY5-694" fmla="*/ 916781 h 4108405"/>
                    <a:gd name="connsiteX6-695" fmla="*/ 2090436 w 4228925"/>
                    <a:gd name="connsiteY6-696" fmla="*/ 321165 h 4108405"/>
                    <a:gd name="connsiteX7-697" fmla="*/ 2090436 w 4228925"/>
                    <a:gd name="connsiteY7-698" fmla="*/ 321469 h 4108405"/>
                    <a:gd name="connsiteX8-699" fmla="*/ 2090436 w 4228925"/>
                    <a:gd name="connsiteY8-700" fmla="*/ 321165 h 4108405"/>
                    <a:gd name="connsiteX9-701" fmla="*/ 2290461 w 4228925"/>
                    <a:gd name="connsiteY9-702" fmla="*/ 321469 h 4108405"/>
                    <a:gd name="connsiteX10-703" fmla="*/ 4228786 w 4228925"/>
                    <a:gd name="connsiteY10-704" fmla="*/ 2056565 h 4108405"/>
                    <a:gd name="connsiteX11-705" fmla="*/ 2176946 w 4228925"/>
                    <a:gd name="connsiteY11-706" fmla="*/ 4108405 h 4108405"/>
                    <a:gd name="connsiteX12-707" fmla="*/ 125105 w 4228925"/>
                    <a:gd name="connsiteY12-708" fmla="*/ 2056565 h 4108405"/>
                    <a:gd name="connsiteX13-709" fmla="*/ 437178 w 4228925"/>
                    <a:gd name="connsiteY13-710" fmla="*/ 2056564 h 4108405"/>
                    <a:gd name="connsiteX14-711" fmla="*/ 2176945 w 4228925"/>
                    <a:gd name="connsiteY14-712" fmla="*/ 3796331 h 4108405"/>
                    <a:gd name="connsiteX15-713" fmla="*/ 3916711 w 4228925"/>
                    <a:gd name="connsiteY15-714" fmla="*/ 2056564 h 4108405"/>
                    <a:gd name="connsiteX16-715" fmla="*/ 2290461 w 4228925"/>
                    <a:gd name="connsiteY16-716" fmla="*/ 321469 h 4108405"/>
                    <a:gd name="connsiteX17-717" fmla="*/ 2090436 w 4228925"/>
                    <a:gd name="connsiteY17-718" fmla="*/ 9092 h 4108405"/>
                    <a:gd name="connsiteX18-719" fmla="*/ 2090436 w 4228925"/>
                    <a:gd name="connsiteY18-720" fmla="*/ 321165 h 4108405"/>
                    <a:gd name="connsiteX19-721" fmla="*/ 739525 w 4228925"/>
                    <a:gd name="connsiteY19-722" fmla="*/ 1076860 h 4108405"/>
                    <a:gd name="connsiteX20-723" fmla="*/ 470434 w 4228925"/>
                    <a:gd name="connsiteY20-724" fmla="*/ 917744 h 4108405"/>
                    <a:gd name="connsiteX21-725" fmla="*/ 2090436 w 4228925"/>
                    <a:gd name="connsiteY21-726" fmla="*/ 9092 h 4108405"/>
                    <a:gd name="connsiteX22-727" fmla="*/ 2090436 w 4228925"/>
                    <a:gd name="connsiteY22-728" fmla="*/ 0 h 4108405"/>
                    <a:gd name="connsiteX23-729" fmla="*/ 2090436 w 4228925"/>
                    <a:gd name="connsiteY23-730" fmla="*/ 9092 h 4108405"/>
                    <a:gd name="connsiteX24-731" fmla="*/ 2090436 w 4228925"/>
                    <a:gd name="connsiteY24-732" fmla="*/ 0 h 4108405"/>
                    <a:gd name="connsiteX0-733" fmla="*/ 739525 w 4228925"/>
                    <a:gd name="connsiteY0-734" fmla="*/ 1067768 h 4099313"/>
                    <a:gd name="connsiteX1-735" fmla="*/ 742648 w 4228925"/>
                    <a:gd name="connsiteY1-736" fmla="*/ 1069614 h 4099313"/>
                    <a:gd name="connsiteX2-737" fmla="*/ 739525 w 4228925"/>
                    <a:gd name="connsiteY2-738" fmla="*/ 1067768 h 4099313"/>
                    <a:gd name="connsiteX3-739" fmla="*/ 468805 w 4228925"/>
                    <a:gd name="connsiteY3-740" fmla="*/ 907689 h 4099313"/>
                    <a:gd name="connsiteX4-741" fmla="*/ 470434 w 4228925"/>
                    <a:gd name="connsiteY4-742" fmla="*/ 908652 h 4099313"/>
                    <a:gd name="connsiteX5-743" fmla="*/ 468805 w 4228925"/>
                    <a:gd name="connsiteY5-744" fmla="*/ 907689 h 4099313"/>
                    <a:gd name="connsiteX6-745" fmla="*/ 2090436 w 4228925"/>
                    <a:gd name="connsiteY6-746" fmla="*/ 312073 h 4099313"/>
                    <a:gd name="connsiteX7-747" fmla="*/ 2090436 w 4228925"/>
                    <a:gd name="connsiteY7-748" fmla="*/ 312377 h 4099313"/>
                    <a:gd name="connsiteX8-749" fmla="*/ 2090436 w 4228925"/>
                    <a:gd name="connsiteY8-750" fmla="*/ 312073 h 4099313"/>
                    <a:gd name="connsiteX9-751" fmla="*/ 2290461 w 4228925"/>
                    <a:gd name="connsiteY9-752" fmla="*/ 312377 h 4099313"/>
                    <a:gd name="connsiteX10-753" fmla="*/ 4228786 w 4228925"/>
                    <a:gd name="connsiteY10-754" fmla="*/ 2047473 h 4099313"/>
                    <a:gd name="connsiteX11-755" fmla="*/ 2176946 w 4228925"/>
                    <a:gd name="connsiteY11-756" fmla="*/ 4099313 h 4099313"/>
                    <a:gd name="connsiteX12-757" fmla="*/ 125105 w 4228925"/>
                    <a:gd name="connsiteY12-758" fmla="*/ 2047473 h 4099313"/>
                    <a:gd name="connsiteX13-759" fmla="*/ 437178 w 4228925"/>
                    <a:gd name="connsiteY13-760" fmla="*/ 2047472 h 4099313"/>
                    <a:gd name="connsiteX14-761" fmla="*/ 2176945 w 4228925"/>
                    <a:gd name="connsiteY14-762" fmla="*/ 3787239 h 4099313"/>
                    <a:gd name="connsiteX15-763" fmla="*/ 3916711 w 4228925"/>
                    <a:gd name="connsiteY15-764" fmla="*/ 2047472 h 4099313"/>
                    <a:gd name="connsiteX16-765" fmla="*/ 2290461 w 4228925"/>
                    <a:gd name="connsiteY16-766" fmla="*/ 312377 h 4099313"/>
                    <a:gd name="connsiteX17-767" fmla="*/ 2090436 w 4228925"/>
                    <a:gd name="connsiteY17-768" fmla="*/ 0 h 4099313"/>
                    <a:gd name="connsiteX18-769" fmla="*/ 2090436 w 4228925"/>
                    <a:gd name="connsiteY18-770" fmla="*/ 312073 h 4099313"/>
                    <a:gd name="connsiteX19-771" fmla="*/ 739525 w 4228925"/>
                    <a:gd name="connsiteY19-772" fmla="*/ 1067768 h 4099313"/>
                    <a:gd name="connsiteX20-773" fmla="*/ 470434 w 4228925"/>
                    <a:gd name="connsiteY20-774" fmla="*/ 908652 h 4099313"/>
                    <a:gd name="connsiteX21-775" fmla="*/ 2090436 w 4228925"/>
                    <a:gd name="connsiteY21-776" fmla="*/ 0 h 4099313"/>
                    <a:gd name="connsiteX0-777" fmla="*/ 739525 w 4353891"/>
                    <a:gd name="connsiteY0-778" fmla="*/ 1067768 h 4099313"/>
                    <a:gd name="connsiteX1-779" fmla="*/ 742648 w 4353891"/>
                    <a:gd name="connsiteY1-780" fmla="*/ 1069614 h 4099313"/>
                    <a:gd name="connsiteX2-781" fmla="*/ 739525 w 4353891"/>
                    <a:gd name="connsiteY2-782" fmla="*/ 1067768 h 4099313"/>
                    <a:gd name="connsiteX3-783" fmla="*/ 468805 w 4353891"/>
                    <a:gd name="connsiteY3-784" fmla="*/ 907689 h 4099313"/>
                    <a:gd name="connsiteX4-785" fmla="*/ 470434 w 4353891"/>
                    <a:gd name="connsiteY4-786" fmla="*/ 908652 h 4099313"/>
                    <a:gd name="connsiteX5-787" fmla="*/ 468805 w 4353891"/>
                    <a:gd name="connsiteY5-788" fmla="*/ 907689 h 4099313"/>
                    <a:gd name="connsiteX6-789" fmla="*/ 2090436 w 4353891"/>
                    <a:gd name="connsiteY6-790" fmla="*/ 312073 h 4099313"/>
                    <a:gd name="connsiteX7-791" fmla="*/ 2090436 w 4353891"/>
                    <a:gd name="connsiteY7-792" fmla="*/ 312377 h 4099313"/>
                    <a:gd name="connsiteX8-793" fmla="*/ 2090436 w 4353891"/>
                    <a:gd name="connsiteY8-794" fmla="*/ 312073 h 4099313"/>
                    <a:gd name="connsiteX9-795" fmla="*/ 3916711 w 4353891"/>
                    <a:gd name="connsiteY9-796" fmla="*/ 2047472 h 4099313"/>
                    <a:gd name="connsiteX10-797" fmla="*/ 4228786 w 4353891"/>
                    <a:gd name="connsiteY10-798" fmla="*/ 2047473 h 4099313"/>
                    <a:gd name="connsiteX11-799" fmla="*/ 2176946 w 4353891"/>
                    <a:gd name="connsiteY11-800" fmla="*/ 4099313 h 4099313"/>
                    <a:gd name="connsiteX12-801" fmla="*/ 125105 w 4353891"/>
                    <a:gd name="connsiteY12-802" fmla="*/ 2047473 h 4099313"/>
                    <a:gd name="connsiteX13-803" fmla="*/ 437178 w 4353891"/>
                    <a:gd name="connsiteY13-804" fmla="*/ 2047472 h 4099313"/>
                    <a:gd name="connsiteX14-805" fmla="*/ 2176945 w 4353891"/>
                    <a:gd name="connsiteY14-806" fmla="*/ 3787239 h 4099313"/>
                    <a:gd name="connsiteX15-807" fmla="*/ 3916711 w 4353891"/>
                    <a:gd name="connsiteY15-808" fmla="*/ 2047472 h 4099313"/>
                    <a:gd name="connsiteX16-809" fmla="*/ 2090436 w 4353891"/>
                    <a:gd name="connsiteY16-810" fmla="*/ 0 h 4099313"/>
                    <a:gd name="connsiteX17-811" fmla="*/ 2090436 w 4353891"/>
                    <a:gd name="connsiteY17-812" fmla="*/ 312073 h 4099313"/>
                    <a:gd name="connsiteX18-813" fmla="*/ 739525 w 4353891"/>
                    <a:gd name="connsiteY18-814" fmla="*/ 1067768 h 4099313"/>
                    <a:gd name="connsiteX19-815" fmla="*/ 470434 w 4353891"/>
                    <a:gd name="connsiteY19-816" fmla="*/ 908652 h 4099313"/>
                    <a:gd name="connsiteX20-817" fmla="*/ 2090436 w 4353891"/>
                    <a:gd name="connsiteY20-818" fmla="*/ 0 h 4099313"/>
                    <a:gd name="connsiteX0-819" fmla="*/ 614420 w 4228786"/>
                    <a:gd name="connsiteY0-820" fmla="*/ 1067768 h 4099313"/>
                    <a:gd name="connsiteX1-821" fmla="*/ 617543 w 4228786"/>
                    <a:gd name="connsiteY1-822" fmla="*/ 1069614 h 4099313"/>
                    <a:gd name="connsiteX2-823" fmla="*/ 614420 w 4228786"/>
                    <a:gd name="connsiteY2-824" fmla="*/ 1067768 h 4099313"/>
                    <a:gd name="connsiteX3-825" fmla="*/ 343700 w 4228786"/>
                    <a:gd name="connsiteY3-826" fmla="*/ 907689 h 4099313"/>
                    <a:gd name="connsiteX4-827" fmla="*/ 345329 w 4228786"/>
                    <a:gd name="connsiteY4-828" fmla="*/ 908652 h 4099313"/>
                    <a:gd name="connsiteX5-829" fmla="*/ 343700 w 4228786"/>
                    <a:gd name="connsiteY5-830" fmla="*/ 907689 h 4099313"/>
                    <a:gd name="connsiteX6-831" fmla="*/ 1965331 w 4228786"/>
                    <a:gd name="connsiteY6-832" fmla="*/ 312073 h 4099313"/>
                    <a:gd name="connsiteX7-833" fmla="*/ 1965331 w 4228786"/>
                    <a:gd name="connsiteY7-834" fmla="*/ 312377 h 4099313"/>
                    <a:gd name="connsiteX8-835" fmla="*/ 1965331 w 4228786"/>
                    <a:gd name="connsiteY8-836" fmla="*/ 312073 h 4099313"/>
                    <a:gd name="connsiteX9-837" fmla="*/ 3791606 w 4228786"/>
                    <a:gd name="connsiteY9-838" fmla="*/ 2047472 h 4099313"/>
                    <a:gd name="connsiteX10-839" fmla="*/ 4103681 w 4228786"/>
                    <a:gd name="connsiteY10-840" fmla="*/ 2047473 h 4099313"/>
                    <a:gd name="connsiteX11-841" fmla="*/ 2051841 w 4228786"/>
                    <a:gd name="connsiteY11-842" fmla="*/ 4099313 h 4099313"/>
                    <a:gd name="connsiteX12-843" fmla="*/ 0 w 4228786"/>
                    <a:gd name="connsiteY12-844" fmla="*/ 2047473 h 4099313"/>
                    <a:gd name="connsiteX13-845" fmla="*/ 2051840 w 4228786"/>
                    <a:gd name="connsiteY13-846" fmla="*/ 3787239 h 4099313"/>
                    <a:gd name="connsiteX14-847" fmla="*/ 3791606 w 4228786"/>
                    <a:gd name="connsiteY14-848" fmla="*/ 2047472 h 4099313"/>
                    <a:gd name="connsiteX15-849" fmla="*/ 1965331 w 4228786"/>
                    <a:gd name="connsiteY15-850" fmla="*/ 0 h 4099313"/>
                    <a:gd name="connsiteX16-851" fmla="*/ 1965331 w 4228786"/>
                    <a:gd name="connsiteY16-852" fmla="*/ 312073 h 4099313"/>
                    <a:gd name="connsiteX17-853" fmla="*/ 614420 w 4228786"/>
                    <a:gd name="connsiteY17-854" fmla="*/ 1067768 h 4099313"/>
                    <a:gd name="connsiteX18-855" fmla="*/ 345329 w 4228786"/>
                    <a:gd name="connsiteY18-856" fmla="*/ 908652 h 4099313"/>
                    <a:gd name="connsiteX19-857" fmla="*/ 1965331 w 4228786"/>
                    <a:gd name="connsiteY19-858" fmla="*/ 0 h 4099313"/>
                    <a:gd name="connsiteX0-859" fmla="*/ 270720 w 3885086"/>
                    <a:gd name="connsiteY0-860" fmla="*/ 1067768 h 4224418"/>
                    <a:gd name="connsiteX1-861" fmla="*/ 273843 w 3885086"/>
                    <a:gd name="connsiteY1-862" fmla="*/ 1069614 h 4224418"/>
                    <a:gd name="connsiteX2-863" fmla="*/ 270720 w 3885086"/>
                    <a:gd name="connsiteY2-864" fmla="*/ 1067768 h 4224418"/>
                    <a:gd name="connsiteX3-865" fmla="*/ 0 w 3885086"/>
                    <a:gd name="connsiteY3-866" fmla="*/ 907689 h 4224418"/>
                    <a:gd name="connsiteX4-867" fmla="*/ 1629 w 3885086"/>
                    <a:gd name="connsiteY4-868" fmla="*/ 908652 h 4224418"/>
                    <a:gd name="connsiteX5-869" fmla="*/ 0 w 3885086"/>
                    <a:gd name="connsiteY5-870" fmla="*/ 907689 h 4224418"/>
                    <a:gd name="connsiteX6-871" fmla="*/ 1621631 w 3885086"/>
                    <a:gd name="connsiteY6-872" fmla="*/ 312073 h 4224418"/>
                    <a:gd name="connsiteX7-873" fmla="*/ 1621631 w 3885086"/>
                    <a:gd name="connsiteY7-874" fmla="*/ 312377 h 4224418"/>
                    <a:gd name="connsiteX8-875" fmla="*/ 1621631 w 3885086"/>
                    <a:gd name="connsiteY8-876" fmla="*/ 312073 h 4224418"/>
                    <a:gd name="connsiteX9-877" fmla="*/ 3447906 w 3885086"/>
                    <a:gd name="connsiteY9-878" fmla="*/ 2047472 h 4224418"/>
                    <a:gd name="connsiteX10-879" fmla="*/ 3759981 w 3885086"/>
                    <a:gd name="connsiteY10-880" fmla="*/ 2047473 h 4224418"/>
                    <a:gd name="connsiteX11-881" fmla="*/ 1708141 w 3885086"/>
                    <a:gd name="connsiteY11-882" fmla="*/ 4099313 h 4224418"/>
                    <a:gd name="connsiteX12-883" fmla="*/ 1708140 w 3885086"/>
                    <a:gd name="connsiteY12-884" fmla="*/ 3787239 h 4224418"/>
                    <a:gd name="connsiteX13-885" fmla="*/ 3447906 w 3885086"/>
                    <a:gd name="connsiteY13-886" fmla="*/ 2047472 h 4224418"/>
                    <a:gd name="connsiteX14-887" fmla="*/ 1621631 w 3885086"/>
                    <a:gd name="connsiteY14-888" fmla="*/ 0 h 4224418"/>
                    <a:gd name="connsiteX15-889" fmla="*/ 1621631 w 3885086"/>
                    <a:gd name="connsiteY15-890" fmla="*/ 312073 h 4224418"/>
                    <a:gd name="connsiteX16-891" fmla="*/ 270720 w 3885086"/>
                    <a:gd name="connsiteY16-892" fmla="*/ 1067768 h 4224418"/>
                    <a:gd name="connsiteX17-893" fmla="*/ 1629 w 3885086"/>
                    <a:gd name="connsiteY17-894" fmla="*/ 908652 h 4224418"/>
                    <a:gd name="connsiteX18-895" fmla="*/ 1621631 w 3885086"/>
                    <a:gd name="connsiteY18-896" fmla="*/ 0 h 4224418"/>
                    <a:gd name="connsiteX0-897" fmla="*/ 270720 w 3885086"/>
                    <a:gd name="connsiteY0-898" fmla="*/ 1067768 h 4099313"/>
                    <a:gd name="connsiteX1-899" fmla="*/ 273843 w 3885086"/>
                    <a:gd name="connsiteY1-900" fmla="*/ 1069614 h 4099313"/>
                    <a:gd name="connsiteX2-901" fmla="*/ 270720 w 3885086"/>
                    <a:gd name="connsiteY2-902" fmla="*/ 1067768 h 4099313"/>
                    <a:gd name="connsiteX3-903" fmla="*/ 0 w 3885086"/>
                    <a:gd name="connsiteY3-904" fmla="*/ 907689 h 4099313"/>
                    <a:gd name="connsiteX4-905" fmla="*/ 1629 w 3885086"/>
                    <a:gd name="connsiteY4-906" fmla="*/ 908652 h 4099313"/>
                    <a:gd name="connsiteX5-907" fmla="*/ 0 w 3885086"/>
                    <a:gd name="connsiteY5-908" fmla="*/ 907689 h 4099313"/>
                    <a:gd name="connsiteX6-909" fmla="*/ 1621631 w 3885086"/>
                    <a:gd name="connsiteY6-910" fmla="*/ 312073 h 4099313"/>
                    <a:gd name="connsiteX7-911" fmla="*/ 1621631 w 3885086"/>
                    <a:gd name="connsiteY7-912" fmla="*/ 312377 h 4099313"/>
                    <a:gd name="connsiteX8-913" fmla="*/ 1621631 w 3885086"/>
                    <a:gd name="connsiteY8-914" fmla="*/ 312073 h 4099313"/>
                    <a:gd name="connsiteX9-915" fmla="*/ 3447906 w 3885086"/>
                    <a:gd name="connsiteY9-916" fmla="*/ 2047472 h 4099313"/>
                    <a:gd name="connsiteX10-917" fmla="*/ 3759981 w 3885086"/>
                    <a:gd name="connsiteY10-918" fmla="*/ 2047473 h 4099313"/>
                    <a:gd name="connsiteX11-919" fmla="*/ 1708141 w 3885086"/>
                    <a:gd name="connsiteY11-920" fmla="*/ 4099313 h 4099313"/>
                    <a:gd name="connsiteX12-921" fmla="*/ 3447906 w 3885086"/>
                    <a:gd name="connsiteY12-922" fmla="*/ 2047472 h 4099313"/>
                    <a:gd name="connsiteX13-923" fmla="*/ 1621631 w 3885086"/>
                    <a:gd name="connsiteY13-924" fmla="*/ 0 h 4099313"/>
                    <a:gd name="connsiteX14-925" fmla="*/ 1621631 w 3885086"/>
                    <a:gd name="connsiteY14-926" fmla="*/ 312073 h 4099313"/>
                    <a:gd name="connsiteX15-927" fmla="*/ 270720 w 3885086"/>
                    <a:gd name="connsiteY15-928" fmla="*/ 1067768 h 4099313"/>
                    <a:gd name="connsiteX16-929" fmla="*/ 1629 w 3885086"/>
                    <a:gd name="connsiteY16-930" fmla="*/ 908652 h 4099313"/>
                    <a:gd name="connsiteX17-931" fmla="*/ 1621631 w 3885086"/>
                    <a:gd name="connsiteY17-932" fmla="*/ 0 h 4099313"/>
                    <a:gd name="connsiteX0-933" fmla="*/ 270720 w 3760643"/>
                    <a:gd name="connsiteY0-934" fmla="*/ 1067768 h 2047473"/>
                    <a:gd name="connsiteX1-935" fmla="*/ 273843 w 3760643"/>
                    <a:gd name="connsiteY1-936" fmla="*/ 1069614 h 2047473"/>
                    <a:gd name="connsiteX2-937" fmla="*/ 270720 w 3760643"/>
                    <a:gd name="connsiteY2-938" fmla="*/ 1067768 h 2047473"/>
                    <a:gd name="connsiteX3-939" fmla="*/ 0 w 3760643"/>
                    <a:gd name="connsiteY3-940" fmla="*/ 907689 h 2047473"/>
                    <a:gd name="connsiteX4-941" fmla="*/ 1629 w 3760643"/>
                    <a:gd name="connsiteY4-942" fmla="*/ 908652 h 2047473"/>
                    <a:gd name="connsiteX5-943" fmla="*/ 0 w 3760643"/>
                    <a:gd name="connsiteY5-944" fmla="*/ 907689 h 2047473"/>
                    <a:gd name="connsiteX6-945" fmla="*/ 1621631 w 3760643"/>
                    <a:gd name="connsiteY6-946" fmla="*/ 312073 h 2047473"/>
                    <a:gd name="connsiteX7-947" fmla="*/ 1621631 w 3760643"/>
                    <a:gd name="connsiteY7-948" fmla="*/ 312377 h 2047473"/>
                    <a:gd name="connsiteX8-949" fmla="*/ 1621631 w 3760643"/>
                    <a:gd name="connsiteY8-950" fmla="*/ 312073 h 2047473"/>
                    <a:gd name="connsiteX9-951" fmla="*/ 3447906 w 3760643"/>
                    <a:gd name="connsiteY9-952" fmla="*/ 2047472 h 2047473"/>
                    <a:gd name="connsiteX10-953" fmla="*/ 3759981 w 3760643"/>
                    <a:gd name="connsiteY10-954" fmla="*/ 2047473 h 2047473"/>
                    <a:gd name="connsiteX11-955" fmla="*/ 3447906 w 3760643"/>
                    <a:gd name="connsiteY11-956" fmla="*/ 2047472 h 2047473"/>
                    <a:gd name="connsiteX12-957" fmla="*/ 1621631 w 3760643"/>
                    <a:gd name="connsiteY12-958" fmla="*/ 0 h 2047473"/>
                    <a:gd name="connsiteX13-959" fmla="*/ 1621631 w 3760643"/>
                    <a:gd name="connsiteY13-960" fmla="*/ 312073 h 2047473"/>
                    <a:gd name="connsiteX14-961" fmla="*/ 270720 w 3760643"/>
                    <a:gd name="connsiteY14-962" fmla="*/ 1067768 h 2047473"/>
                    <a:gd name="connsiteX15-963" fmla="*/ 1629 w 3760643"/>
                    <a:gd name="connsiteY15-964" fmla="*/ 908652 h 2047473"/>
                    <a:gd name="connsiteX16-965" fmla="*/ 1621631 w 3760643"/>
                    <a:gd name="connsiteY16-966" fmla="*/ 0 h 2047473"/>
                    <a:gd name="connsiteX0-967" fmla="*/ 270720 w 1621631"/>
                    <a:gd name="connsiteY0-968" fmla="*/ 1067768 h 1069614"/>
                    <a:gd name="connsiteX1-969" fmla="*/ 273843 w 1621631"/>
                    <a:gd name="connsiteY1-970" fmla="*/ 1069614 h 1069614"/>
                    <a:gd name="connsiteX2-971" fmla="*/ 270720 w 1621631"/>
                    <a:gd name="connsiteY2-972" fmla="*/ 1067768 h 1069614"/>
                    <a:gd name="connsiteX3-973" fmla="*/ 0 w 1621631"/>
                    <a:gd name="connsiteY3-974" fmla="*/ 907689 h 1069614"/>
                    <a:gd name="connsiteX4-975" fmla="*/ 1629 w 1621631"/>
                    <a:gd name="connsiteY4-976" fmla="*/ 908652 h 1069614"/>
                    <a:gd name="connsiteX5-977" fmla="*/ 0 w 1621631"/>
                    <a:gd name="connsiteY5-978" fmla="*/ 907689 h 1069614"/>
                    <a:gd name="connsiteX6-979" fmla="*/ 1621631 w 1621631"/>
                    <a:gd name="connsiteY6-980" fmla="*/ 312073 h 1069614"/>
                    <a:gd name="connsiteX7-981" fmla="*/ 1621631 w 1621631"/>
                    <a:gd name="connsiteY7-982" fmla="*/ 312377 h 1069614"/>
                    <a:gd name="connsiteX8-983" fmla="*/ 1621631 w 1621631"/>
                    <a:gd name="connsiteY8-984" fmla="*/ 312073 h 1069614"/>
                    <a:gd name="connsiteX9-985" fmla="*/ 1621631 w 1621631"/>
                    <a:gd name="connsiteY9-986" fmla="*/ 0 h 1069614"/>
                    <a:gd name="connsiteX10-987" fmla="*/ 1621631 w 1621631"/>
                    <a:gd name="connsiteY10-988" fmla="*/ 312073 h 1069614"/>
                    <a:gd name="connsiteX11-989" fmla="*/ 270720 w 1621631"/>
                    <a:gd name="connsiteY11-990" fmla="*/ 1067768 h 1069614"/>
                    <a:gd name="connsiteX12-991" fmla="*/ 1629 w 1621631"/>
                    <a:gd name="connsiteY12-992" fmla="*/ 908652 h 1069614"/>
                    <a:gd name="connsiteX13-993" fmla="*/ 1621631 w 1621631"/>
                    <a:gd name="connsiteY13-994" fmla="*/ 0 h 106961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Lst>
                  <a:rect l="l" t="t" r="r" b="b"/>
                  <a:pathLst>
                    <a:path w="1621631" h="1069614">
                      <a:moveTo>
                        <a:pt x="270720" y="1067768"/>
                      </a:moveTo>
                      <a:lnTo>
                        <a:pt x="273843" y="1069614"/>
                      </a:lnTo>
                      <a:lnTo>
                        <a:pt x="270720" y="1067768"/>
                      </a:lnTo>
                      <a:close/>
                      <a:moveTo>
                        <a:pt x="0" y="907689"/>
                      </a:moveTo>
                      <a:lnTo>
                        <a:pt x="1629" y="908652"/>
                      </a:lnTo>
                      <a:lnTo>
                        <a:pt x="0" y="907689"/>
                      </a:lnTo>
                      <a:close/>
                      <a:moveTo>
                        <a:pt x="1621631" y="312073"/>
                      </a:moveTo>
                      <a:lnTo>
                        <a:pt x="1621631" y="312377"/>
                      </a:lnTo>
                      <a:lnTo>
                        <a:pt x="1621631" y="312073"/>
                      </a:lnTo>
                      <a:close/>
                      <a:moveTo>
                        <a:pt x="1621631" y="0"/>
                      </a:moveTo>
                      <a:lnTo>
                        <a:pt x="1621631" y="312073"/>
                      </a:lnTo>
                      <a:cubicBezTo>
                        <a:pt x="1059988" y="337356"/>
                        <a:pt x="568425" y="631117"/>
                        <a:pt x="270720" y="1067768"/>
                      </a:cubicBezTo>
                      <a:lnTo>
                        <a:pt x="1629" y="908652"/>
                      </a:lnTo>
                      <a:cubicBezTo>
                        <a:pt x="354259" y="380480"/>
                        <a:pt x="945677" y="25494"/>
                        <a:pt x="1621631" y="0"/>
                      </a:cubicBezTo>
                      <a:close/>
                    </a:path>
                  </a:pathLst>
                </a:custGeom>
                <a:grpFill/>
                <a:ln w="6350" cap="flat" cmpd="sng" algn="ctr">
                  <a:noFill/>
                  <a:prstDash val="solid"/>
                  <a:miter lim="800000"/>
                  <a:headEnd type="none" w="med" len="med"/>
                  <a:tailEnd type="none" w="med" len="med"/>
                </a:ln>
                <a:effectLst/>
              </p:spPr>
              <p:txBody>
                <a:bodyPr rot="0" spcFirstLastPara="0" vertOverflow="overflow" horzOverflow="overflow" vert="horz" wrap="square" lIns="69914" tIns="34956" rIns="34956" bIns="69914" numCol="1" spcCol="0" rtlCol="0" fromWordArt="0" anchor="b" anchorCtr="0" forceAA="0" compatLnSpc="1">
                  <a:noAutofit/>
                </a:bodyPr>
                <a:lstStyle/>
                <a:p>
                  <a:pPr marL="0" marR="0" lvl="0" indent="0" algn="ctr" defTabSz="698500" eaLnBrk="1" fontAlgn="base" latinLnBrk="0" hangingPunct="1">
                    <a:lnSpc>
                      <a:spcPct val="100000"/>
                    </a:lnSpc>
                    <a:spcBef>
                      <a:spcPct val="0"/>
                    </a:spcBef>
                    <a:spcAft>
                      <a:spcPct val="0"/>
                    </a:spcAft>
                    <a:buClrTx/>
                    <a:buSzTx/>
                    <a:buFontTx/>
                    <a:buNone/>
                    <a:defRPr/>
                  </a:pPr>
                  <a:endParaRPr kumimoji="0" lang="en-US" sz="2400" b="0" i="0" u="none" strike="noStrike" kern="0" cap="none" spc="-38" normalizeH="0" baseline="0" noProof="0" dirty="0">
                    <a:ln>
                      <a:noFill/>
                    </a:ln>
                    <a:solidFill>
                      <a:prstClr val="black">
                        <a:lumMod val="65000"/>
                        <a:lumOff val="35000"/>
                      </a:prstClr>
                    </a:solidFill>
                    <a:effectLst/>
                    <a:uLnTx/>
                    <a:uFillTx/>
                    <a:latin typeface="+mn-ea"/>
                    <a:cs typeface="Segoe UI" panose="020B0502040204020203" pitchFamily="34" charset="0"/>
                    <a:sym typeface="方正黑体简体" panose="02000000000000000000" pitchFamily="2" charset="-122"/>
                  </a:endParaRPr>
                </a:p>
              </p:txBody>
            </p:sp>
          </p:grpSp>
          <p:sp>
            <p:nvSpPr>
              <p:cNvPr id="23" name="Freeform 60"/>
              <p:cNvSpPr/>
              <p:nvPr>
                <p:custDataLst>
                  <p:tags r:id="rId3"/>
                </p:custDataLst>
              </p:nvPr>
            </p:nvSpPr>
            <p:spPr bwMode="auto">
              <a:xfrm rot="17954294">
                <a:off x="5349784" y="3127550"/>
                <a:ext cx="1621631" cy="1069614"/>
              </a:xfrm>
              <a:custGeom>
                <a:avLst/>
                <a:gdLst>
                  <a:gd name="connsiteX0" fmla="*/ 668844 w 4158105"/>
                  <a:gd name="connsiteY0" fmla="*/ 1079241 h 4110786"/>
                  <a:gd name="connsiteX1" fmla="*/ 671967 w 4158105"/>
                  <a:gd name="connsiteY1" fmla="*/ 1081087 h 4110786"/>
                  <a:gd name="connsiteX2" fmla="*/ 576717 w 4158105"/>
                  <a:gd name="connsiteY2" fmla="*/ 1235869 h 4110786"/>
                  <a:gd name="connsiteX3" fmla="*/ 574232 w 4158105"/>
                  <a:gd name="connsiteY3" fmla="*/ 1234330 h 4110786"/>
                  <a:gd name="connsiteX4" fmla="*/ 668844 w 4158105"/>
                  <a:gd name="connsiteY4" fmla="*/ 1079241 h 4110786"/>
                  <a:gd name="connsiteX5" fmla="*/ 398124 w 4158105"/>
                  <a:gd name="connsiteY5" fmla="*/ 919162 h 4110786"/>
                  <a:gd name="connsiteX6" fmla="*/ 399753 w 4158105"/>
                  <a:gd name="connsiteY6" fmla="*/ 920125 h 4110786"/>
                  <a:gd name="connsiteX7" fmla="*/ 308772 w 4158105"/>
                  <a:gd name="connsiteY7" fmla="*/ 1069886 h 4110786"/>
                  <a:gd name="connsiteX8" fmla="*/ 307636 w 4158105"/>
                  <a:gd name="connsiteY8" fmla="*/ 1069182 h 4110786"/>
                  <a:gd name="connsiteX9" fmla="*/ 398124 w 4158105"/>
                  <a:gd name="connsiteY9" fmla="*/ 919162 h 4110786"/>
                  <a:gd name="connsiteX10" fmla="*/ 2106264 w 4158105"/>
                  <a:gd name="connsiteY10" fmla="*/ 319178 h 4110786"/>
                  <a:gd name="connsiteX11" fmla="*/ 2198792 w 4158105"/>
                  <a:gd name="connsiteY11" fmla="*/ 323850 h 4110786"/>
                  <a:gd name="connsiteX12" fmla="*/ 2019755 w 4158105"/>
                  <a:gd name="connsiteY12" fmla="*/ 323850 h 4110786"/>
                  <a:gd name="connsiteX13" fmla="*/ 2019755 w 4158105"/>
                  <a:gd name="connsiteY13" fmla="*/ 323546 h 4110786"/>
                  <a:gd name="connsiteX14" fmla="*/ 2106264 w 4158105"/>
                  <a:gd name="connsiteY14" fmla="*/ 319178 h 4110786"/>
                  <a:gd name="connsiteX15" fmla="*/ 2224351 w 4158105"/>
                  <a:gd name="connsiteY15" fmla="*/ 13068 h 4110786"/>
                  <a:gd name="connsiteX16" fmla="*/ 4158105 w 4158105"/>
                  <a:gd name="connsiteY16" fmla="*/ 2058946 h 4110786"/>
                  <a:gd name="connsiteX17" fmla="*/ 2106265 w 4158105"/>
                  <a:gd name="connsiteY17" fmla="*/ 4110786 h 4110786"/>
                  <a:gd name="connsiteX18" fmla="*/ 54424 w 4158105"/>
                  <a:gd name="connsiteY18" fmla="*/ 2058946 h 4110786"/>
                  <a:gd name="connsiteX19" fmla="*/ 574232 w 4158105"/>
                  <a:gd name="connsiteY19" fmla="*/ 1234330 h 4110786"/>
                  <a:gd name="connsiteX20" fmla="*/ 366497 w 4158105"/>
                  <a:gd name="connsiteY20" fmla="*/ 2058945 h 4110786"/>
                  <a:gd name="connsiteX21" fmla="*/ 2106264 w 4158105"/>
                  <a:gd name="connsiteY21" fmla="*/ 3798712 h 4110786"/>
                  <a:gd name="connsiteX22" fmla="*/ 3846030 w 4158105"/>
                  <a:gd name="connsiteY22" fmla="*/ 2058945 h 4110786"/>
                  <a:gd name="connsiteX23" fmla="*/ 2198792 w 4158105"/>
                  <a:gd name="connsiteY23" fmla="*/ 323850 h 4110786"/>
                  <a:gd name="connsiteX24" fmla="*/ 2219780 w 4158105"/>
                  <a:gd name="connsiteY24" fmla="*/ 323850 h 4110786"/>
                  <a:gd name="connsiteX25" fmla="*/ 2224351 w 4158105"/>
                  <a:gd name="connsiteY25" fmla="*/ 13068 h 4110786"/>
                  <a:gd name="connsiteX26" fmla="*/ 2019755 w 4158105"/>
                  <a:gd name="connsiteY26" fmla="*/ 11473 h 4110786"/>
                  <a:gd name="connsiteX27" fmla="*/ 2019755 w 4158105"/>
                  <a:gd name="connsiteY27" fmla="*/ 323546 h 4110786"/>
                  <a:gd name="connsiteX28" fmla="*/ 668844 w 4158105"/>
                  <a:gd name="connsiteY28" fmla="*/ 1079241 h 4110786"/>
                  <a:gd name="connsiteX29" fmla="*/ 399753 w 4158105"/>
                  <a:gd name="connsiteY29" fmla="*/ 920125 h 4110786"/>
                  <a:gd name="connsiteX30" fmla="*/ 2019755 w 4158105"/>
                  <a:gd name="connsiteY30" fmla="*/ 11473 h 4110786"/>
                  <a:gd name="connsiteX31" fmla="*/ 2224543 w 4158105"/>
                  <a:gd name="connsiteY31" fmla="*/ 0 h 4110786"/>
                  <a:gd name="connsiteX32" fmla="*/ 2224351 w 4158105"/>
                  <a:gd name="connsiteY32" fmla="*/ 13068 h 4110786"/>
                  <a:gd name="connsiteX33" fmla="*/ 2106265 w 4158105"/>
                  <a:gd name="connsiteY33" fmla="*/ 7105 h 4110786"/>
                  <a:gd name="connsiteX34" fmla="*/ 2019755 w 4158105"/>
                  <a:gd name="connsiteY34" fmla="*/ 11473 h 4110786"/>
                  <a:gd name="connsiteX35" fmla="*/ 2019755 w 4158105"/>
                  <a:gd name="connsiteY35" fmla="*/ 2381 h 4110786"/>
                  <a:gd name="connsiteX36" fmla="*/ 2224543 w 4158105"/>
                  <a:gd name="connsiteY36" fmla="*/ 0 h 4110786"/>
                  <a:gd name="connsiteX0-1" fmla="*/ 668844 w 4158105"/>
                  <a:gd name="connsiteY0-2" fmla="*/ 1079241 h 4110786"/>
                  <a:gd name="connsiteX1-3" fmla="*/ 671967 w 4158105"/>
                  <a:gd name="connsiteY1-4" fmla="*/ 1081087 h 4110786"/>
                  <a:gd name="connsiteX2-5" fmla="*/ 576717 w 4158105"/>
                  <a:gd name="connsiteY2-6" fmla="*/ 1235869 h 4110786"/>
                  <a:gd name="connsiteX3-7" fmla="*/ 574232 w 4158105"/>
                  <a:gd name="connsiteY3-8" fmla="*/ 1234330 h 4110786"/>
                  <a:gd name="connsiteX4-9" fmla="*/ 668844 w 4158105"/>
                  <a:gd name="connsiteY4-10" fmla="*/ 1079241 h 4110786"/>
                  <a:gd name="connsiteX5-11" fmla="*/ 398124 w 4158105"/>
                  <a:gd name="connsiteY5-12" fmla="*/ 919162 h 4110786"/>
                  <a:gd name="connsiteX6-13" fmla="*/ 399753 w 4158105"/>
                  <a:gd name="connsiteY6-14" fmla="*/ 920125 h 4110786"/>
                  <a:gd name="connsiteX7-15" fmla="*/ 308772 w 4158105"/>
                  <a:gd name="connsiteY7-16" fmla="*/ 1069886 h 4110786"/>
                  <a:gd name="connsiteX8-17" fmla="*/ 398124 w 4158105"/>
                  <a:gd name="connsiteY8-18" fmla="*/ 919162 h 4110786"/>
                  <a:gd name="connsiteX9-19" fmla="*/ 2106264 w 4158105"/>
                  <a:gd name="connsiteY9-20" fmla="*/ 319178 h 4110786"/>
                  <a:gd name="connsiteX10-21" fmla="*/ 2198792 w 4158105"/>
                  <a:gd name="connsiteY10-22" fmla="*/ 323850 h 4110786"/>
                  <a:gd name="connsiteX11-23" fmla="*/ 2019755 w 4158105"/>
                  <a:gd name="connsiteY11-24" fmla="*/ 323850 h 4110786"/>
                  <a:gd name="connsiteX12-25" fmla="*/ 2019755 w 4158105"/>
                  <a:gd name="connsiteY12-26" fmla="*/ 323546 h 4110786"/>
                  <a:gd name="connsiteX13-27" fmla="*/ 2106264 w 4158105"/>
                  <a:gd name="connsiteY13-28" fmla="*/ 319178 h 4110786"/>
                  <a:gd name="connsiteX14-29" fmla="*/ 2224351 w 4158105"/>
                  <a:gd name="connsiteY14-30" fmla="*/ 13068 h 4110786"/>
                  <a:gd name="connsiteX15-31" fmla="*/ 4158105 w 4158105"/>
                  <a:gd name="connsiteY15-32" fmla="*/ 2058946 h 4110786"/>
                  <a:gd name="connsiteX16-33" fmla="*/ 2106265 w 4158105"/>
                  <a:gd name="connsiteY16-34" fmla="*/ 4110786 h 4110786"/>
                  <a:gd name="connsiteX17-35" fmla="*/ 54424 w 4158105"/>
                  <a:gd name="connsiteY17-36" fmla="*/ 2058946 h 4110786"/>
                  <a:gd name="connsiteX18-37" fmla="*/ 574232 w 4158105"/>
                  <a:gd name="connsiteY18-38" fmla="*/ 1234330 h 4110786"/>
                  <a:gd name="connsiteX19-39" fmla="*/ 366497 w 4158105"/>
                  <a:gd name="connsiteY19-40" fmla="*/ 2058945 h 4110786"/>
                  <a:gd name="connsiteX20-41" fmla="*/ 2106264 w 4158105"/>
                  <a:gd name="connsiteY20-42" fmla="*/ 3798712 h 4110786"/>
                  <a:gd name="connsiteX21-43" fmla="*/ 3846030 w 4158105"/>
                  <a:gd name="connsiteY21-44" fmla="*/ 2058945 h 4110786"/>
                  <a:gd name="connsiteX22-45" fmla="*/ 2198792 w 4158105"/>
                  <a:gd name="connsiteY22-46" fmla="*/ 323850 h 4110786"/>
                  <a:gd name="connsiteX23-47" fmla="*/ 2219780 w 4158105"/>
                  <a:gd name="connsiteY23-48" fmla="*/ 323850 h 4110786"/>
                  <a:gd name="connsiteX24-49" fmla="*/ 2224351 w 4158105"/>
                  <a:gd name="connsiteY24-50" fmla="*/ 13068 h 4110786"/>
                  <a:gd name="connsiteX25-51" fmla="*/ 2019755 w 4158105"/>
                  <a:gd name="connsiteY25-52" fmla="*/ 11473 h 4110786"/>
                  <a:gd name="connsiteX26-53" fmla="*/ 2019755 w 4158105"/>
                  <a:gd name="connsiteY26-54" fmla="*/ 323546 h 4110786"/>
                  <a:gd name="connsiteX27-55" fmla="*/ 668844 w 4158105"/>
                  <a:gd name="connsiteY27-56" fmla="*/ 1079241 h 4110786"/>
                  <a:gd name="connsiteX28-57" fmla="*/ 399753 w 4158105"/>
                  <a:gd name="connsiteY28-58" fmla="*/ 920125 h 4110786"/>
                  <a:gd name="connsiteX29-59" fmla="*/ 2019755 w 4158105"/>
                  <a:gd name="connsiteY29-60" fmla="*/ 11473 h 4110786"/>
                  <a:gd name="connsiteX30-61" fmla="*/ 2224543 w 4158105"/>
                  <a:gd name="connsiteY30-62" fmla="*/ 0 h 4110786"/>
                  <a:gd name="connsiteX31-63" fmla="*/ 2224351 w 4158105"/>
                  <a:gd name="connsiteY31-64" fmla="*/ 13068 h 4110786"/>
                  <a:gd name="connsiteX32-65" fmla="*/ 2106265 w 4158105"/>
                  <a:gd name="connsiteY32-66" fmla="*/ 7105 h 4110786"/>
                  <a:gd name="connsiteX33-67" fmla="*/ 2019755 w 4158105"/>
                  <a:gd name="connsiteY33-68" fmla="*/ 11473 h 4110786"/>
                  <a:gd name="connsiteX34-69" fmla="*/ 2019755 w 4158105"/>
                  <a:gd name="connsiteY34-70" fmla="*/ 2381 h 4110786"/>
                  <a:gd name="connsiteX35-71" fmla="*/ 2224543 w 4158105"/>
                  <a:gd name="connsiteY35-72" fmla="*/ 0 h 4110786"/>
                  <a:gd name="connsiteX0-73" fmla="*/ 668844 w 4158105"/>
                  <a:gd name="connsiteY0-74" fmla="*/ 1079241 h 4110786"/>
                  <a:gd name="connsiteX1-75" fmla="*/ 671967 w 4158105"/>
                  <a:gd name="connsiteY1-76" fmla="*/ 1081087 h 4110786"/>
                  <a:gd name="connsiteX2-77" fmla="*/ 576717 w 4158105"/>
                  <a:gd name="connsiteY2-78" fmla="*/ 1235869 h 4110786"/>
                  <a:gd name="connsiteX3-79" fmla="*/ 574232 w 4158105"/>
                  <a:gd name="connsiteY3-80" fmla="*/ 1234330 h 4110786"/>
                  <a:gd name="connsiteX4-81" fmla="*/ 668844 w 4158105"/>
                  <a:gd name="connsiteY4-82" fmla="*/ 1079241 h 4110786"/>
                  <a:gd name="connsiteX5-83" fmla="*/ 398124 w 4158105"/>
                  <a:gd name="connsiteY5-84" fmla="*/ 919162 h 4110786"/>
                  <a:gd name="connsiteX6-85" fmla="*/ 399753 w 4158105"/>
                  <a:gd name="connsiteY6-86" fmla="*/ 920125 h 4110786"/>
                  <a:gd name="connsiteX7-87" fmla="*/ 398124 w 4158105"/>
                  <a:gd name="connsiteY7-88" fmla="*/ 919162 h 4110786"/>
                  <a:gd name="connsiteX8-89" fmla="*/ 2106264 w 4158105"/>
                  <a:gd name="connsiteY8-90" fmla="*/ 319178 h 4110786"/>
                  <a:gd name="connsiteX9-91" fmla="*/ 2198792 w 4158105"/>
                  <a:gd name="connsiteY9-92" fmla="*/ 323850 h 4110786"/>
                  <a:gd name="connsiteX10-93" fmla="*/ 2019755 w 4158105"/>
                  <a:gd name="connsiteY10-94" fmla="*/ 323850 h 4110786"/>
                  <a:gd name="connsiteX11-95" fmla="*/ 2019755 w 4158105"/>
                  <a:gd name="connsiteY11-96" fmla="*/ 323546 h 4110786"/>
                  <a:gd name="connsiteX12-97" fmla="*/ 2106264 w 4158105"/>
                  <a:gd name="connsiteY12-98" fmla="*/ 319178 h 4110786"/>
                  <a:gd name="connsiteX13-99" fmla="*/ 2224351 w 4158105"/>
                  <a:gd name="connsiteY13-100" fmla="*/ 13068 h 4110786"/>
                  <a:gd name="connsiteX14-101" fmla="*/ 4158105 w 4158105"/>
                  <a:gd name="connsiteY14-102" fmla="*/ 2058946 h 4110786"/>
                  <a:gd name="connsiteX15-103" fmla="*/ 2106265 w 4158105"/>
                  <a:gd name="connsiteY15-104" fmla="*/ 4110786 h 4110786"/>
                  <a:gd name="connsiteX16-105" fmla="*/ 54424 w 4158105"/>
                  <a:gd name="connsiteY16-106" fmla="*/ 2058946 h 4110786"/>
                  <a:gd name="connsiteX17-107" fmla="*/ 574232 w 4158105"/>
                  <a:gd name="connsiteY17-108" fmla="*/ 1234330 h 4110786"/>
                  <a:gd name="connsiteX18-109" fmla="*/ 366497 w 4158105"/>
                  <a:gd name="connsiteY18-110" fmla="*/ 2058945 h 4110786"/>
                  <a:gd name="connsiteX19-111" fmla="*/ 2106264 w 4158105"/>
                  <a:gd name="connsiteY19-112" fmla="*/ 3798712 h 4110786"/>
                  <a:gd name="connsiteX20-113" fmla="*/ 3846030 w 4158105"/>
                  <a:gd name="connsiteY20-114" fmla="*/ 2058945 h 4110786"/>
                  <a:gd name="connsiteX21-115" fmla="*/ 2198792 w 4158105"/>
                  <a:gd name="connsiteY21-116" fmla="*/ 323850 h 4110786"/>
                  <a:gd name="connsiteX22-117" fmla="*/ 2219780 w 4158105"/>
                  <a:gd name="connsiteY22-118" fmla="*/ 323850 h 4110786"/>
                  <a:gd name="connsiteX23-119" fmla="*/ 2224351 w 4158105"/>
                  <a:gd name="connsiteY23-120" fmla="*/ 13068 h 4110786"/>
                  <a:gd name="connsiteX24-121" fmla="*/ 2019755 w 4158105"/>
                  <a:gd name="connsiteY24-122" fmla="*/ 11473 h 4110786"/>
                  <a:gd name="connsiteX25-123" fmla="*/ 2019755 w 4158105"/>
                  <a:gd name="connsiteY25-124" fmla="*/ 323546 h 4110786"/>
                  <a:gd name="connsiteX26-125" fmla="*/ 668844 w 4158105"/>
                  <a:gd name="connsiteY26-126" fmla="*/ 1079241 h 4110786"/>
                  <a:gd name="connsiteX27-127" fmla="*/ 399753 w 4158105"/>
                  <a:gd name="connsiteY27-128" fmla="*/ 920125 h 4110786"/>
                  <a:gd name="connsiteX28-129" fmla="*/ 2019755 w 4158105"/>
                  <a:gd name="connsiteY28-130" fmla="*/ 11473 h 4110786"/>
                  <a:gd name="connsiteX29-131" fmla="*/ 2224543 w 4158105"/>
                  <a:gd name="connsiteY29-132" fmla="*/ 0 h 4110786"/>
                  <a:gd name="connsiteX30-133" fmla="*/ 2224351 w 4158105"/>
                  <a:gd name="connsiteY30-134" fmla="*/ 13068 h 4110786"/>
                  <a:gd name="connsiteX31-135" fmla="*/ 2106265 w 4158105"/>
                  <a:gd name="connsiteY31-136" fmla="*/ 7105 h 4110786"/>
                  <a:gd name="connsiteX32-137" fmla="*/ 2019755 w 4158105"/>
                  <a:gd name="connsiteY32-138" fmla="*/ 11473 h 4110786"/>
                  <a:gd name="connsiteX33-139" fmla="*/ 2019755 w 4158105"/>
                  <a:gd name="connsiteY33-140" fmla="*/ 2381 h 4110786"/>
                  <a:gd name="connsiteX34-141" fmla="*/ 2224543 w 4158105"/>
                  <a:gd name="connsiteY34-142" fmla="*/ 0 h 4110786"/>
                  <a:gd name="connsiteX0-143" fmla="*/ 739525 w 4228786"/>
                  <a:gd name="connsiteY0-144" fmla="*/ 1079241 h 4110786"/>
                  <a:gd name="connsiteX1-145" fmla="*/ 742648 w 4228786"/>
                  <a:gd name="connsiteY1-146" fmla="*/ 1081087 h 4110786"/>
                  <a:gd name="connsiteX2-147" fmla="*/ 647398 w 4228786"/>
                  <a:gd name="connsiteY2-148" fmla="*/ 1235869 h 4110786"/>
                  <a:gd name="connsiteX3-149" fmla="*/ 644913 w 4228786"/>
                  <a:gd name="connsiteY3-150" fmla="*/ 1234330 h 4110786"/>
                  <a:gd name="connsiteX4-151" fmla="*/ 739525 w 4228786"/>
                  <a:gd name="connsiteY4-152" fmla="*/ 1079241 h 4110786"/>
                  <a:gd name="connsiteX5-153" fmla="*/ 468805 w 4228786"/>
                  <a:gd name="connsiteY5-154" fmla="*/ 919162 h 4110786"/>
                  <a:gd name="connsiteX6-155" fmla="*/ 470434 w 4228786"/>
                  <a:gd name="connsiteY6-156" fmla="*/ 920125 h 4110786"/>
                  <a:gd name="connsiteX7-157" fmla="*/ 468805 w 4228786"/>
                  <a:gd name="connsiteY7-158" fmla="*/ 919162 h 4110786"/>
                  <a:gd name="connsiteX8-159" fmla="*/ 2176945 w 4228786"/>
                  <a:gd name="connsiteY8-160" fmla="*/ 319178 h 4110786"/>
                  <a:gd name="connsiteX9-161" fmla="*/ 2269473 w 4228786"/>
                  <a:gd name="connsiteY9-162" fmla="*/ 323850 h 4110786"/>
                  <a:gd name="connsiteX10-163" fmla="*/ 2090436 w 4228786"/>
                  <a:gd name="connsiteY10-164" fmla="*/ 323850 h 4110786"/>
                  <a:gd name="connsiteX11-165" fmla="*/ 2090436 w 4228786"/>
                  <a:gd name="connsiteY11-166" fmla="*/ 323546 h 4110786"/>
                  <a:gd name="connsiteX12-167" fmla="*/ 2176945 w 4228786"/>
                  <a:gd name="connsiteY12-168" fmla="*/ 319178 h 4110786"/>
                  <a:gd name="connsiteX13-169" fmla="*/ 2295032 w 4228786"/>
                  <a:gd name="connsiteY13-170" fmla="*/ 13068 h 4110786"/>
                  <a:gd name="connsiteX14-171" fmla="*/ 4228786 w 4228786"/>
                  <a:gd name="connsiteY14-172" fmla="*/ 2058946 h 4110786"/>
                  <a:gd name="connsiteX15-173" fmla="*/ 2176946 w 4228786"/>
                  <a:gd name="connsiteY15-174" fmla="*/ 4110786 h 4110786"/>
                  <a:gd name="connsiteX16-175" fmla="*/ 125105 w 4228786"/>
                  <a:gd name="connsiteY16-176" fmla="*/ 2058946 h 4110786"/>
                  <a:gd name="connsiteX17-177" fmla="*/ 437178 w 4228786"/>
                  <a:gd name="connsiteY17-178" fmla="*/ 2058945 h 4110786"/>
                  <a:gd name="connsiteX18-179" fmla="*/ 2176945 w 4228786"/>
                  <a:gd name="connsiteY18-180" fmla="*/ 3798712 h 4110786"/>
                  <a:gd name="connsiteX19-181" fmla="*/ 3916711 w 4228786"/>
                  <a:gd name="connsiteY19-182" fmla="*/ 2058945 h 4110786"/>
                  <a:gd name="connsiteX20-183" fmla="*/ 2269473 w 4228786"/>
                  <a:gd name="connsiteY20-184" fmla="*/ 323850 h 4110786"/>
                  <a:gd name="connsiteX21-185" fmla="*/ 2290461 w 4228786"/>
                  <a:gd name="connsiteY21-186" fmla="*/ 323850 h 4110786"/>
                  <a:gd name="connsiteX22-187" fmla="*/ 2295032 w 4228786"/>
                  <a:gd name="connsiteY22-188" fmla="*/ 13068 h 4110786"/>
                  <a:gd name="connsiteX23-189" fmla="*/ 2090436 w 4228786"/>
                  <a:gd name="connsiteY23-190" fmla="*/ 11473 h 4110786"/>
                  <a:gd name="connsiteX24-191" fmla="*/ 2090436 w 4228786"/>
                  <a:gd name="connsiteY24-192" fmla="*/ 323546 h 4110786"/>
                  <a:gd name="connsiteX25-193" fmla="*/ 739525 w 4228786"/>
                  <a:gd name="connsiteY25-194" fmla="*/ 1079241 h 4110786"/>
                  <a:gd name="connsiteX26-195" fmla="*/ 470434 w 4228786"/>
                  <a:gd name="connsiteY26-196" fmla="*/ 920125 h 4110786"/>
                  <a:gd name="connsiteX27-197" fmla="*/ 2090436 w 4228786"/>
                  <a:gd name="connsiteY27-198" fmla="*/ 11473 h 4110786"/>
                  <a:gd name="connsiteX28-199" fmla="*/ 2295224 w 4228786"/>
                  <a:gd name="connsiteY28-200" fmla="*/ 0 h 4110786"/>
                  <a:gd name="connsiteX29-201" fmla="*/ 2295032 w 4228786"/>
                  <a:gd name="connsiteY29-202" fmla="*/ 13068 h 4110786"/>
                  <a:gd name="connsiteX30-203" fmla="*/ 2176946 w 4228786"/>
                  <a:gd name="connsiteY30-204" fmla="*/ 7105 h 4110786"/>
                  <a:gd name="connsiteX31-205" fmla="*/ 2090436 w 4228786"/>
                  <a:gd name="connsiteY31-206" fmla="*/ 11473 h 4110786"/>
                  <a:gd name="connsiteX32-207" fmla="*/ 2090436 w 4228786"/>
                  <a:gd name="connsiteY32-208" fmla="*/ 2381 h 4110786"/>
                  <a:gd name="connsiteX33-209" fmla="*/ 2295224 w 4228786"/>
                  <a:gd name="connsiteY33-210" fmla="*/ 0 h 4110786"/>
                  <a:gd name="connsiteX0-211" fmla="*/ 739525 w 4228786"/>
                  <a:gd name="connsiteY0-212" fmla="*/ 1079241 h 4110786"/>
                  <a:gd name="connsiteX1-213" fmla="*/ 742648 w 4228786"/>
                  <a:gd name="connsiteY1-214" fmla="*/ 1081087 h 4110786"/>
                  <a:gd name="connsiteX2-215" fmla="*/ 647398 w 4228786"/>
                  <a:gd name="connsiteY2-216" fmla="*/ 1235869 h 4110786"/>
                  <a:gd name="connsiteX3-217" fmla="*/ 739525 w 4228786"/>
                  <a:gd name="connsiteY3-218" fmla="*/ 1079241 h 4110786"/>
                  <a:gd name="connsiteX4-219" fmla="*/ 468805 w 4228786"/>
                  <a:gd name="connsiteY4-220" fmla="*/ 919162 h 4110786"/>
                  <a:gd name="connsiteX5-221" fmla="*/ 470434 w 4228786"/>
                  <a:gd name="connsiteY5-222" fmla="*/ 920125 h 4110786"/>
                  <a:gd name="connsiteX6-223" fmla="*/ 468805 w 4228786"/>
                  <a:gd name="connsiteY6-224" fmla="*/ 919162 h 4110786"/>
                  <a:gd name="connsiteX7-225" fmla="*/ 2176945 w 4228786"/>
                  <a:gd name="connsiteY7-226" fmla="*/ 319178 h 4110786"/>
                  <a:gd name="connsiteX8-227" fmla="*/ 2269473 w 4228786"/>
                  <a:gd name="connsiteY8-228" fmla="*/ 323850 h 4110786"/>
                  <a:gd name="connsiteX9-229" fmla="*/ 2090436 w 4228786"/>
                  <a:gd name="connsiteY9-230" fmla="*/ 323850 h 4110786"/>
                  <a:gd name="connsiteX10-231" fmla="*/ 2090436 w 4228786"/>
                  <a:gd name="connsiteY10-232" fmla="*/ 323546 h 4110786"/>
                  <a:gd name="connsiteX11-233" fmla="*/ 2176945 w 4228786"/>
                  <a:gd name="connsiteY11-234" fmla="*/ 319178 h 4110786"/>
                  <a:gd name="connsiteX12-235" fmla="*/ 2295032 w 4228786"/>
                  <a:gd name="connsiteY12-236" fmla="*/ 13068 h 4110786"/>
                  <a:gd name="connsiteX13-237" fmla="*/ 4228786 w 4228786"/>
                  <a:gd name="connsiteY13-238" fmla="*/ 2058946 h 4110786"/>
                  <a:gd name="connsiteX14-239" fmla="*/ 2176946 w 4228786"/>
                  <a:gd name="connsiteY14-240" fmla="*/ 4110786 h 4110786"/>
                  <a:gd name="connsiteX15-241" fmla="*/ 125105 w 4228786"/>
                  <a:gd name="connsiteY15-242" fmla="*/ 2058946 h 4110786"/>
                  <a:gd name="connsiteX16-243" fmla="*/ 437178 w 4228786"/>
                  <a:gd name="connsiteY16-244" fmla="*/ 2058945 h 4110786"/>
                  <a:gd name="connsiteX17-245" fmla="*/ 2176945 w 4228786"/>
                  <a:gd name="connsiteY17-246" fmla="*/ 3798712 h 4110786"/>
                  <a:gd name="connsiteX18-247" fmla="*/ 3916711 w 4228786"/>
                  <a:gd name="connsiteY18-248" fmla="*/ 2058945 h 4110786"/>
                  <a:gd name="connsiteX19-249" fmla="*/ 2269473 w 4228786"/>
                  <a:gd name="connsiteY19-250" fmla="*/ 323850 h 4110786"/>
                  <a:gd name="connsiteX20-251" fmla="*/ 2290461 w 4228786"/>
                  <a:gd name="connsiteY20-252" fmla="*/ 323850 h 4110786"/>
                  <a:gd name="connsiteX21-253" fmla="*/ 2295032 w 4228786"/>
                  <a:gd name="connsiteY21-254" fmla="*/ 13068 h 4110786"/>
                  <a:gd name="connsiteX22-255" fmla="*/ 2090436 w 4228786"/>
                  <a:gd name="connsiteY22-256" fmla="*/ 11473 h 4110786"/>
                  <a:gd name="connsiteX23-257" fmla="*/ 2090436 w 4228786"/>
                  <a:gd name="connsiteY23-258" fmla="*/ 323546 h 4110786"/>
                  <a:gd name="connsiteX24-259" fmla="*/ 739525 w 4228786"/>
                  <a:gd name="connsiteY24-260" fmla="*/ 1079241 h 4110786"/>
                  <a:gd name="connsiteX25-261" fmla="*/ 470434 w 4228786"/>
                  <a:gd name="connsiteY25-262" fmla="*/ 920125 h 4110786"/>
                  <a:gd name="connsiteX26-263" fmla="*/ 2090436 w 4228786"/>
                  <a:gd name="connsiteY26-264" fmla="*/ 11473 h 4110786"/>
                  <a:gd name="connsiteX27-265" fmla="*/ 2295224 w 4228786"/>
                  <a:gd name="connsiteY27-266" fmla="*/ 0 h 4110786"/>
                  <a:gd name="connsiteX28-267" fmla="*/ 2295032 w 4228786"/>
                  <a:gd name="connsiteY28-268" fmla="*/ 13068 h 4110786"/>
                  <a:gd name="connsiteX29-269" fmla="*/ 2176946 w 4228786"/>
                  <a:gd name="connsiteY29-270" fmla="*/ 7105 h 4110786"/>
                  <a:gd name="connsiteX30-271" fmla="*/ 2090436 w 4228786"/>
                  <a:gd name="connsiteY30-272" fmla="*/ 11473 h 4110786"/>
                  <a:gd name="connsiteX31-273" fmla="*/ 2090436 w 4228786"/>
                  <a:gd name="connsiteY31-274" fmla="*/ 2381 h 4110786"/>
                  <a:gd name="connsiteX32-275" fmla="*/ 2295224 w 4228786"/>
                  <a:gd name="connsiteY32-276" fmla="*/ 0 h 4110786"/>
                  <a:gd name="connsiteX0-277" fmla="*/ 739525 w 4228786"/>
                  <a:gd name="connsiteY0-278" fmla="*/ 1079241 h 4110786"/>
                  <a:gd name="connsiteX1-279" fmla="*/ 742648 w 4228786"/>
                  <a:gd name="connsiteY1-280" fmla="*/ 1081087 h 4110786"/>
                  <a:gd name="connsiteX2-281" fmla="*/ 739525 w 4228786"/>
                  <a:gd name="connsiteY2-282" fmla="*/ 1079241 h 4110786"/>
                  <a:gd name="connsiteX3-283" fmla="*/ 468805 w 4228786"/>
                  <a:gd name="connsiteY3-284" fmla="*/ 919162 h 4110786"/>
                  <a:gd name="connsiteX4-285" fmla="*/ 470434 w 4228786"/>
                  <a:gd name="connsiteY4-286" fmla="*/ 920125 h 4110786"/>
                  <a:gd name="connsiteX5-287" fmla="*/ 468805 w 4228786"/>
                  <a:gd name="connsiteY5-288" fmla="*/ 919162 h 4110786"/>
                  <a:gd name="connsiteX6-289" fmla="*/ 2176945 w 4228786"/>
                  <a:gd name="connsiteY6-290" fmla="*/ 319178 h 4110786"/>
                  <a:gd name="connsiteX7-291" fmla="*/ 2269473 w 4228786"/>
                  <a:gd name="connsiteY7-292" fmla="*/ 323850 h 4110786"/>
                  <a:gd name="connsiteX8-293" fmla="*/ 2090436 w 4228786"/>
                  <a:gd name="connsiteY8-294" fmla="*/ 323850 h 4110786"/>
                  <a:gd name="connsiteX9-295" fmla="*/ 2090436 w 4228786"/>
                  <a:gd name="connsiteY9-296" fmla="*/ 323546 h 4110786"/>
                  <a:gd name="connsiteX10-297" fmla="*/ 2176945 w 4228786"/>
                  <a:gd name="connsiteY10-298" fmla="*/ 319178 h 4110786"/>
                  <a:gd name="connsiteX11-299" fmla="*/ 2295032 w 4228786"/>
                  <a:gd name="connsiteY11-300" fmla="*/ 13068 h 4110786"/>
                  <a:gd name="connsiteX12-301" fmla="*/ 4228786 w 4228786"/>
                  <a:gd name="connsiteY12-302" fmla="*/ 2058946 h 4110786"/>
                  <a:gd name="connsiteX13-303" fmla="*/ 2176946 w 4228786"/>
                  <a:gd name="connsiteY13-304" fmla="*/ 4110786 h 4110786"/>
                  <a:gd name="connsiteX14-305" fmla="*/ 125105 w 4228786"/>
                  <a:gd name="connsiteY14-306" fmla="*/ 2058946 h 4110786"/>
                  <a:gd name="connsiteX15-307" fmla="*/ 437178 w 4228786"/>
                  <a:gd name="connsiteY15-308" fmla="*/ 2058945 h 4110786"/>
                  <a:gd name="connsiteX16-309" fmla="*/ 2176945 w 4228786"/>
                  <a:gd name="connsiteY16-310" fmla="*/ 3798712 h 4110786"/>
                  <a:gd name="connsiteX17-311" fmla="*/ 3916711 w 4228786"/>
                  <a:gd name="connsiteY17-312" fmla="*/ 2058945 h 4110786"/>
                  <a:gd name="connsiteX18-313" fmla="*/ 2269473 w 4228786"/>
                  <a:gd name="connsiteY18-314" fmla="*/ 323850 h 4110786"/>
                  <a:gd name="connsiteX19-315" fmla="*/ 2290461 w 4228786"/>
                  <a:gd name="connsiteY19-316" fmla="*/ 323850 h 4110786"/>
                  <a:gd name="connsiteX20-317" fmla="*/ 2295032 w 4228786"/>
                  <a:gd name="connsiteY20-318" fmla="*/ 13068 h 4110786"/>
                  <a:gd name="connsiteX21-319" fmla="*/ 2090436 w 4228786"/>
                  <a:gd name="connsiteY21-320" fmla="*/ 11473 h 4110786"/>
                  <a:gd name="connsiteX22-321" fmla="*/ 2090436 w 4228786"/>
                  <a:gd name="connsiteY22-322" fmla="*/ 323546 h 4110786"/>
                  <a:gd name="connsiteX23-323" fmla="*/ 739525 w 4228786"/>
                  <a:gd name="connsiteY23-324" fmla="*/ 1079241 h 4110786"/>
                  <a:gd name="connsiteX24-325" fmla="*/ 470434 w 4228786"/>
                  <a:gd name="connsiteY24-326" fmla="*/ 920125 h 4110786"/>
                  <a:gd name="connsiteX25-327" fmla="*/ 2090436 w 4228786"/>
                  <a:gd name="connsiteY25-328" fmla="*/ 11473 h 4110786"/>
                  <a:gd name="connsiteX26-329" fmla="*/ 2295224 w 4228786"/>
                  <a:gd name="connsiteY26-330" fmla="*/ 0 h 4110786"/>
                  <a:gd name="connsiteX27-331" fmla="*/ 2295032 w 4228786"/>
                  <a:gd name="connsiteY27-332" fmla="*/ 13068 h 4110786"/>
                  <a:gd name="connsiteX28-333" fmla="*/ 2176946 w 4228786"/>
                  <a:gd name="connsiteY28-334" fmla="*/ 7105 h 4110786"/>
                  <a:gd name="connsiteX29-335" fmla="*/ 2090436 w 4228786"/>
                  <a:gd name="connsiteY29-336" fmla="*/ 11473 h 4110786"/>
                  <a:gd name="connsiteX30-337" fmla="*/ 2090436 w 4228786"/>
                  <a:gd name="connsiteY30-338" fmla="*/ 2381 h 4110786"/>
                  <a:gd name="connsiteX31-339" fmla="*/ 2295224 w 4228786"/>
                  <a:gd name="connsiteY31-340" fmla="*/ 0 h 4110786"/>
                  <a:gd name="connsiteX0-341" fmla="*/ 739525 w 4228786"/>
                  <a:gd name="connsiteY0-342" fmla="*/ 1079241 h 4110786"/>
                  <a:gd name="connsiteX1-343" fmla="*/ 742648 w 4228786"/>
                  <a:gd name="connsiteY1-344" fmla="*/ 1081087 h 4110786"/>
                  <a:gd name="connsiteX2-345" fmla="*/ 739525 w 4228786"/>
                  <a:gd name="connsiteY2-346" fmla="*/ 1079241 h 4110786"/>
                  <a:gd name="connsiteX3-347" fmla="*/ 468805 w 4228786"/>
                  <a:gd name="connsiteY3-348" fmla="*/ 919162 h 4110786"/>
                  <a:gd name="connsiteX4-349" fmla="*/ 470434 w 4228786"/>
                  <a:gd name="connsiteY4-350" fmla="*/ 920125 h 4110786"/>
                  <a:gd name="connsiteX5-351" fmla="*/ 468805 w 4228786"/>
                  <a:gd name="connsiteY5-352" fmla="*/ 919162 h 4110786"/>
                  <a:gd name="connsiteX6-353" fmla="*/ 2176945 w 4228786"/>
                  <a:gd name="connsiteY6-354" fmla="*/ 319178 h 4110786"/>
                  <a:gd name="connsiteX7-355" fmla="*/ 2269473 w 4228786"/>
                  <a:gd name="connsiteY7-356" fmla="*/ 323850 h 4110786"/>
                  <a:gd name="connsiteX8-357" fmla="*/ 2090436 w 4228786"/>
                  <a:gd name="connsiteY8-358" fmla="*/ 323850 h 4110786"/>
                  <a:gd name="connsiteX9-359" fmla="*/ 2090436 w 4228786"/>
                  <a:gd name="connsiteY9-360" fmla="*/ 323546 h 4110786"/>
                  <a:gd name="connsiteX10-361" fmla="*/ 2176945 w 4228786"/>
                  <a:gd name="connsiteY10-362" fmla="*/ 319178 h 4110786"/>
                  <a:gd name="connsiteX11-363" fmla="*/ 2295032 w 4228786"/>
                  <a:gd name="connsiteY11-364" fmla="*/ 13068 h 4110786"/>
                  <a:gd name="connsiteX12-365" fmla="*/ 4228786 w 4228786"/>
                  <a:gd name="connsiteY12-366" fmla="*/ 2058946 h 4110786"/>
                  <a:gd name="connsiteX13-367" fmla="*/ 2176946 w 4228786"/>
                  <a:gd name="connsiteY13-368" fmla="*/ 4110786 h 4110786"/>
                  <a:gd name="connsiteX14-369" fmla="*/ 125105 w 4228786"/>
                  <a:gd name="connsiteY14-370" fmla="*/ 2058946 h 4110786"/>
                  <a:gd name="connsiteX15-371" fmla="*/ 437178 w 4228786"/>
                  <a:gd name="connsiteY15-372" fmla="*/ 2058945 h 4110786"/>
                  <a:gd name="connsiteX16-373" fmla="*/ 2176945 w 4228786"/>
                  <a:gd name="connsiteY16-374" fmla="*/ 3798712 h 4110786"/>
                  <a:gd name="connsiteX17-375" fmla="*/ 3916711 w 4228786"/>
                  <a:gd name="connsiteY17-376" fmla="*/ 2058945 h 4110786"/>
                  <a:gd name="connsiteX18-377" fmla="*/ 2269473 w 4228786"/>
                  <a:gd name="connsiteY18-378" fmla="*/ 323850 h 4110786"/>
                  <a:gd name="connsiteX19-379" fmla="*/ 2290461 w 4228786"/>
                  <a:gd name="connsiteY19-380" fmla="*/ 323850 h 4110786"/>
                  <a:gd name="connsiteX20-381" fmla="*/ 2295032 w 4228786"/>
                  <a:gd name="connsiteY20-382" fmla="*/ 13068 h 4110786"/>
                  <a:gd name="connsiteX21-383" fmla="*/ 2090436 w 4228786"/>
                  <a:gd name="connsiteY21-384" fmla="*/ 11473 h 4110786"/>
                  <a:gd name="connsiteX22-385" fmla="*/ 2090436 w 4228786"/>
                  <a:gd name="connsiteY22-386" fmla="*/ 323546 h 4110786"/>
                  <a:gd name="connsiteX23-387" fmla="*/ 739525 w 4228786"/>
                  <a:gd name="connsiteY23-388" fmla="*/ 1079241 h 4110786"/>
                  <a:gd name="connsiteX24-389" fmla="*/ 470434 w 4228786"/>
                  <a:gd name="connsiteY24-390" fmla="*/ 920125 h 4110786"/>
                  <a:gd name="connsiteX25-391" fmla="*/ 2090436 w 4228786"/>
                  <a:gd name="connsiteY25-392" fmla="*/ 11473 h 4110786"/>
                  <a:gd name="connsiteX26-393" fmla="*/ 2295224 w 4228786"/>
                  <a:gd name="connsiteY26-394" fmla="*/ 0 h 4110786"/>
                  <a:gd name="connsiteX27-395" fmla="*/ 2176946 w 4228786"/>
                  <a:gd name="connsiteY27-396" fmla="*/ 7105 h 4110786"/>
                  <a:gd name="connsiteX28-397" fmla="*/ 2090436 w 4228786"/>
                  <a:gd name="connsiteY28-398" fmla="*/ 11473 h 4110786"/>
                  <a:gd name="connsiteX29-399" fmla="*/ 2090436 w 4228786"/>
                  <a:gd name="connsiteY29-400" fmla="*/ 2381 h 4110786"/>
                  <a:gd name="connsiteX30-401" fmla="*/ 2295224 w 4228786"/>
                  <a:gd name="connsiteY30-402" fmla="*/ 0 h 4110786"/>
                  <a:gd name="connsiteX0-403" fmla="*/ 739525 w 4228949"/>
                  <a:gd name="connsiteY0-404" fmla="*/ 1079241 h 4110786"/>
                  <a:gd name="connsiteX1-405" fmla="*/ 742648 w 4228949"/>
                  <a:gd name="connsiteY1-406" fmla="*/ 1081087 h 4110786"/>
                  <a:gd name="connsiteX2-407" fmla="*/ 739525 w 4228949"/>
                  <a:gd name="connsiteY2-408" fmla="*/ 1079241 h 4110786"/>
                  <a:gd name="connsiteX3-409" fmla="*/ 468805 w 4228949"/>
                  <a:gd name="connsiteY3-410" fmla="*/ 919162 h 4110786"/>
                  <a:gd name="connsiteX4-411" fmla="*/ 470434 w 4228949"/>
                  <a:gd name="connsiteY4-412" fmla="*/ 920125 h 4110786"/>
                  <a:gd name="connsiteX5-413" fmla="*/ 468805 w 4228949"/>
                  <a:gd name="connsiteY5-414" fmla="*/ 919162 h 4110786"/>
                  <a:gd name="connsiteX6-415" fmla="*/ 2176945 w 4228949"/>
                  <a:gd name="connsiteY6-416" fmla="*/ 319178 h 4110786"/>
                  <a:gd name="connsiteX7-417" fmla="*/ 2269473 w 4228949"/>
                  <a:gd name="connsiteY7-418" fmla="*/ 323850 h 4110786"/>
                  <a:gd name="connsiteX8-419" fmla="*/ 2090436 w 4228949"/>
                  <a:gd name="connsiteY8-420" fmla="*/ 323850 h 4110786"/>
                  <a:gd name="connsiteX9-421" fmla="*/ 2090436 w 4228949"/>
                  <a:gd name="connsiteY9-422" fmla="*/ 323546 h 4110786"/>
                  <a:gd name="connsiteX10-423" fmla="*/ 2176945 w 4228949"/>
                  <a:gd name="connsiteY10-424" fmla="*/ 319178 h 4110786"/>
                  <a:gd name="connsiteX11-425" fmla="*/ 2290461 w 4228949"/>
                  <a:gd name="connsiteY11-426" fmla="*/ 323850 h 4110786"/>
                  <a:gd name="connsiteX12-427" fmla="*/ 4228786 w 4228949"/>
                  <a:gd name="connsiteY12-428" fmla="*/ 2058946 h 4110786"/>
                  <a:gd name="connsiteX13-429" fmla="*/ 2176946 w 4228949"/>
                  <a:gd name="connsiteY13-430" fmla="*/ 4110786 h 4110786"/>
                  <a:gd name="connsiteX14-431" fmla="*/ 125105 w 4228949"/>
                  <a:gd name="connsiteY14-432" fmla="*/ 2058946 h 4110786"/>
                  <a:gd name="connsiteX15-433" fmla="*/ 437178 w 4228949"/>
                  <a:gd name="connsiteY15-434" fmla="*/ 2058945 h 4110786"/>
                  <a:gd name="connsiteX16-435" fmla="*/ 2176945 w 4228949"/>
                  <a:gd name="connsiteY16-436" fmla="*/ 3798712 h 4110786"/>
                  <a:gd name="connsiteX17-437" fmla="*/ 3916711 w 4228949"/>
                  <a:gd name="connsiteY17-438" fmla="*/ 2058945 h 4110786"/>
                  <a:gd name="connsiteX18-439" fmla="*/ 2269473 w 4228949"/>
                  <a:gd name="connsiteY18-440" fmla="*/ 323850 h 4110786"/>
                  <a:gd name="connsiteX19-441" fmla="*/ 2290461 w 4228949"/>
                  <a:gd name="connsiteY19-442" fmla="*/ 323850 h 4110786"/>
                  <a:gd name="connsiteX20-443" fmla="*/ 2090436 w 4228949"/>
                  <a:gd name="connsiteY20-444" fmla="*/ 11473 h 4110786"/>
                  <a:gd name="connsiteX21-445" fmla="*/ 2090436 w 4228949"/>
                  <a:gd name="connsiteY21-446" fmla="*/ 323546 h 4110786"/>
                  <a:gd name="connsiteX22-447" fmla="*/ 739525 w 4228949"/>
                  <a:gd name="connsiteY22-448" fmla="*/ 1079241 h 4110786"/>
                  <a:gd name="connsiteX23-449" fmla="*/ 470434 w 4228949"/>
                  <a:gd name="connsiteY23-450" fmla="*/ 920125 h 4110786"/>
                  <a:gd name="connsiteX24-451" fmla="*/ 2090436 w 4228949"/>
                  <a:gd name="connsiteY24-452" fmla="*/ 11473 h 4110786"/>
                  <a:gd name="connsiteX25-453" fmla="*/ 2295224 w 4228949"/>
                  <a:gd name="connsiteY25-454" fmla="*/ 0 h 4110786"/>
                  <a:gd name="connsiteX26-455" fmla="*/ 2176946 w 4228949"/>
                  <a:gd name="connsiteY26-456" fmla="*/ 7105 h 4110786"/>
                  <a:gd name="connsiteX27-457" fmla="*/ 2090436 w 4228949"/>
                  <a:gd name="connsiteY27-458" fmla="*/ 11473 h 4110786"/>
                  <a:gd name="connsiteX28-459" fmla="*/ 2090436 w 4228949"/>
                  <a:gd name="connsiteY28-460" fmla="*/ 2381 h 4110786"/>
                  <a:gd name="connsiteX29-461" fmla="*/ 2295224 w 4228949"/>
                  <a:gd name="connsiteY29-462" fmla="*/ 0 h 4110786"/>
                  <a:gd name="connsiteX0-463" fmla="*/ 739525 w 4228949"/>
                  <a:gd name="connsiteY0-464" fmla="*/ 1076860 h 4108405"/>
                  <a:gd name="connsiteX1-465" fmla="*/ 742648 w 4228949"/>
                  <a:gd name="connsiteY1-466" fmla="*/ 1078706 h 4108405"/>
                  <a:gd name="connsiteX2-467" fmla="*/ 739525 w 4228949"/>
                  <a:gd name="connsiteY2-468" fmla="*/ 1076860 h 4108405"/>
                  <a:gd name="connsiteX3-469" fmla="*/ 468805 w 4228949"/>
                  <a:gd name="connsiteY3-470" fmla="*/ 916781 h 4108405"/>
                  <a:gd name="connsiteX4-471" fmla="*/ 470434 w 4228949"/>
                  <a:gd name="connsiteY4-472" fmla="*/ 917744 h 4108405"/>
                  <a:gd name="connsiteX5-473" fmla="*/ 468805 w 4228949"/>
                  <a:gd name="connsiteY5-474" fmla="*/ 916781 h 4108405"/>
                  <a:gd name="connsiteX6-475" fmla="*/ 2176945 w 4228949"/>
                  <a:gd name="connsiteY6-476" fmla="*/ 316797 h 4108405"/>
                  <a:gd name="connsiteX7-477" fmla="*/ 2269473 w 4228949"/>
                  <a:gd name="connsiteY7-478" fmla="*/ 321469 h 4108405"/>
                  <a:gd name="connsiteX8-479" fmla="*/ 2090436 w 4228949"/>
                  <a:gd name="connsiteY8-480" fmla="*/ 321469 h 4108405"/>
                  <a:gd name="connsiteX9-481" fmla="*/ 2090436 w 4228949"/>
                  <a:gd name="connsiteY9-482" fmla="*/ 321165 h 4108405"/>
                  <a:gd name="connsiteX10-483" fmla="*/ 2176945 w 4228949"/>
                  <a:gd name="connsiteY10-484" fmla="*/ 316797 h 4108405"/>
                  <a:gd name="connsiteX11-485" fmla="*/ 2290461 w 4228949"/>
                  <a:gd name="connsiteY11-486" fmla="*/ 321469 h 4108405"/>
                  <a:gd name="connsiteX12-487" fmla="*/ 4228786 w 4228949"/>
                  <a:gd name="connsiteY12-488" fmla="*/ 2056565 h 4108405"/>
                  <a:gd name="connsiteX13-489" fmla="*/ 2176946 w 4228949"/>
                  <a:gd name="connsiteY13-490" fmla="*/ 4108405 h 4108405"/>
                  <a:gd name="connsiteX14-491" fmla="*/ 125105 w 4228949"/>
                  <a:gd name="connsiteY14-492" fmla="*/ 2056565 h 4108405"/>
                  <a:gd name="connsiteX15-493" fmla="*/ 437178 w 4228949"/>
                  <a:gd name="connsiteY15-494" fmla="*/ 2056564 h 4108405"/>
                  <a:gd name="connsiteX16-495" fmla="*/ 2176945 w 4228949"/>
                  <a:gd name="connsiteY16-496" fmla="*/ 3796331 h 4108405"/>
                  <a:gd name="connsiteX17-497" fmla="*/ 3916711 w 4228949"/>
                  <a:gd name="connsiteY17-498" fmla="*/ 2056564 h 4108405"/>
                  <a:gd name="connsiteX18-499" fmla="*/ 2269473 w 4228949"/>
                  <a:gd name="connsiteY18-500" fmla="*/ 321469 h 4108405"/>
                  <a:gd name="connsiteX19-501" fmla="*/ 2290461 w 4228949"/>
                  <a:gd name="connsiteY19-502" fmla="*/ 321469 h 4108405"/>
                  <a:gd name="connsiteX20-503" fmla="*/ 2090436 w 4228949"/>
                  <a:gd name="connsiteY20-504" fmla="*/ 9092 h 4108405"/>
                  <a:gd name="connsiteX21-505" fmla="*/ 2090436 w 4228949"/>
                  <a:gd name="connsiteY21-506" fmla="*/ 321165 h 4108405"/>
                  <a:gd name="connsiteX22-507" fmla="*/ 739525 w 4228949"/>
                  <a:gd name="connsiteY22-508" fmla="*/ 1076860 h 4108405"/>
                  <a:gd name="connsiteX23-509" fmla="*/ 470434 w 4228949"/>
                  <a:gd name="connsiteY23-510" fmla="*/ 917744 h 4108405"/>
                  <a:gd name="connsiteX24-511" fmla="*/ 2090436 w 4228949"/>
                  <a:gd name="connsiteY24-512" fmla="*/ 9092 h 4108405"/>
                  <a:gd name="connsiteX25-513" fmla="*/ 2090436 w 4228949"/>
                  <a:gd name="connsiteY25-514" fmla="*/ 0 h 4108405"/>
                  <a:gd name="connsiteX26-515" fmla="*/ 2176946 w 4228949"/>
                  <a:gd name="connsiteY26-516" fmla="*/ 4724 h 4108405"/>
                  <a:gd name="connsiteX27-517" fmla="*/ 2090436 w 4228949"/>
                  <a:gd name="connsiteY27-518" fmla="*/ 9092 h 4108405"/>
                  <a:gd name="connsiteX28-519" fmla="*/ 2090436 w 4228949"/>
                  <a:gd name="connsiteY28-520" fmla="*/ 0 h 4108405"/>
                  <a:gd name="connsiteX0-521" fmla="*/ 739525 w 4228949"/>
                  <a:gd name="connsiteY0-522" fmla="*/ 1076860 h 4108405"/>
                  <a:gd name="connsiteX1-523" fmla="*/ 742648 w 4228949"/>
                  <a:gd name="connsiteY1-524" fmla="*/ 1078706 h 4108405"/>
                  <a:gd name="connsiteX2-525" fmla="*/ 739525 w 4228949"/>
                  <a:gd name="connsiteY2-526" fmla="*/ 1076860 h 4108405"/>
                  <a:gd name="connsiteX3-527" fmla="*/ 468805 w 4228949"/>
                  <a:gd name="connsiteY3-528" fmla="*/ 916781 h 4108405"/>
                  <a:gd name="connsiteX4-529" fmla="*/ 470434 w 4228949"/>
                  <a:gd name="connsiteY4-530" fmla="*/ 917744 h 4108405"/>
                  <a:gd name="connsiteX5-531" fmla="*/ 468805 w 4228949"/>
                  <a:gd name="connsiteY5-532" fmla="*/ 916781 h 4108405"/>
                  <a:gd name="connsiteX6-533" fmla="*/ 2176945 w 4228949"/>
                  <a:gd name="connsiteY6-534" fmla="*/ 316797 h 4108405"/>
                  <a:gd name="connsiteX7-535" fmla="*/ 2269473 w 4228949"/>
                  <a:gd name="connsiteY7-536" fmla="*/ 321469 h 4108405"/>
                  <a:gd name="connsiteX8-537" fmla="*/ 2090436 w 4228949"/>
                  <a:gd name="connsiteY8-538" fmla="*/ 321469 h 4108405"/>
                  <a:gd name="connsiteX9-539" fmla="*/ 2090436 w 4228949"/>
                  <a:gd name="connsiteY9-540" fmla="*/ 321165 h 4108405"/>
                  <a:gd name="connsiteX10-541" fmla="*/ 2176945 w 4228949"/>
                  <a:gd name="connsiteY10-542" fmla="*/ 316797 h 4108405"/>
                  <a:gd name="connsiteX11-543" fmla="*/ 2290461 w 4228949"/>
                  <a:gd name="connsiteY11-544" fmla="*/ 321469 h 4108405"/>
                  <a:gd name="connsiteX12-545" fmla="*/ 4228786 w 4228949"/>
                  <a:gd name="connsiteY12-546" fmla="*/ 2056565 h 4108405"/>
                  <a:gd name="connsiteX13-547" fmla="*/ 2176946 w 4228949"/>
                  <a:gd name="connsiteY13-548" fmla="*/ 4108405 h 4108405"/>
                  <a:gd name="connsiteX14-549" fmla="*/ 125105 w 4228949"/>
                  <a:gd name="connsiteY14-550" fmla="*/ 2056565 h 4108405"/>
                  <a:gd name="connsiteX15-551" fmla="*/ 437178 w 4228949"/>
                  <a:gd name="connsiteY15-552" fmla="*/ 2056564 h 4108405"/>
                  <a:gd name="connsiteX16-553" fmla="*/ 2176945 w 4228949"/>
                  <a:gd name="connsiteY16-554" fmla="*/ 3796331 h 4108405"/>
                  <a:gd name="connsiteX17-555" fmla="*/ 3916711 w 4228949"/>
                  <a:gd name="connsiteY17-556" fmla="*/ 2056564 h 4108405"/>
                  <a:gd name="connsiteX18-557" fmla="*/ 2269473 w 4228949"/>
                  <a:gd name="connsiteY18-558" fmla="*/ 321469 h 4108405"/>
                  <a:gd name="connsiteX19-559" fmla="*/ 2290461 w 4228949"/>
                  <a:gd name="connsiteY19-560" fmla="*/ 321469 h 4108405"/>
                  <a:gd name="connsiteX20-561" fmla="*/ 2090436 w 4228949"/>
                  <a:gd name="connsiteY20-562" fmla="*/ 9092 h 4108405"/>
                  <a:gd name="connsiteX21-563" fmla="*/ 2090436 w 4228949"/>
                  <a:gd name="connsiteY21-564" fmla="*/ 321165 h 4108405"/>
                  <a:gd name="connsiteX22-565" fmla="*/ 739525 w 4228949"/>
                  <a:gd name="connsiteY22-566" fmla="*/ 1076860 h 4108405"/>
                  <a:gd name="connsiteX23-567" fmla="*/ 470434 w 4228949"/>
                  <a:gd name="connsiteY23-568" fmla="*/ 917744 h 4108405"/>
                  <a:gd name="connsiteX24-569" fmla="*/ 2090436 w 4228949"/>
                  <a:gd name="connsiteY24-570" fmla="*/ 9092 h 4108405"/>
                  <a:gd name="connsiteX25-571" fmla="*/ 2090436 w 4228949"/>
                  <a:gd name="connsiteY25-572" fmla="*/ 0 h 4108405"/>
                  <a:gd name="connsiteX26-573" fmla="*/ 2090436 w 4228949"/>
                  <a:gd name="connsiteY26-574" fmla="*/ 9092 h 4108405"/>
                  <a:gd name="connsiteX27-575" fmla="*/ 2090436 w 4228949"/>
                  <a:gd name="connsiteY27-576" fmla="*/ 0 h 4108405"/>
                  <a:gd name="connsiteX0-577" fmla="*/ 739525 w 4228925"/>
                  <a:gd name="connsiteY0-578" fmla="*/ 1076860 h 4108405"/>
                  <a:gd name="connsiteX1-579" fmla="*/ 742648 w 4228925"/>
                  <a:gd name="connsiteY1-580" fmla="*/ 1078706 h 4108405"/>
                  <a:gd name="connsiteX2-581" fmla="*/ 739525 w 4228925"/>
                  <a:gd name="connsiteY2-582" fmla="*/ 1076860 h 4108405"/>
                  <a:gd name="connsiteX3-583" fmla="*/ 468805 w 4228925"/>
                  <a:gd name="connsiteY3-584" fmla="*/ 916781 h 4108405"/>
                  <a:gd name="connsiteX4-585" fmla="*/ 470434 w 4228925"/>
                  <a:gd name="connsiteY4-586" fmla="*/ 917744 h 4108405"/>
                  <a:gd name="connsiteX5-587" fmla="*/ 468805 w 4228925"/>
                  <a:gd name="connsiteY5-588" fmla="*/ 916781 h 4108405"/>
                  <a:gd name="connsiteX6-589" fmla="*/ 2176945 w 4228925"/>
                  <a:gd name="connsiteY6-590" fmla="*/ 316797 h 4108405"/>
                  <a:gd name="connsiteX7-591" fmla="*/ 2269473 w 4228925"/>
                  <a:gd name="connsiteY7-592" fmla="*/ 321469 h 4108405"/>
                  <a:gd name="connsiteX8-593" fmla="*/ 2090436 w 4228925"/>
                  <a:gd name="connsiteY8-594" fmla="*/ 321469 h 4108405"/>
                  <a:gd name="connsiteX9-595" fmla="*/ 2090436 w 4228925"/>
                  <a:gd name="connsiteY9-596" fmla="*/ 321165 h 4108405"/>
                  <a:gd name="connsiteX10-597" fmla="*/ 2176945 w 4228925"/>
                  <a:gd name="connsiteY10-598" fmla="*/ 316797 h 4108405"/>
                  <a:gd name="connsiteX11-599" fmla="*/ 2290461 w 4228925"/>
                  <a:gd name="connsiteY11-600" fmla="*/ 321469 h 4108405"/>
                  <a:gd name="connsiteX12-601" fmla="*/ 4228786 w 4228925"/>
                  <a:gd name="connsiteY12-602" fmla="*/ 2056565 h 4108405"/>
                  <a:gd name="connsiteX13-603" fmla="*/ 2176946 w 4228925"/>
                  <a:gd name="connsiteY13-604" fmla="*/ 4108405 h 4108405"/>
                  <a:gd name="connsiteX14-605" fmla="*/ 125105 w 4228925"/>
                  <a:gd name="connsiteY14-606" fmla="*/ 2056565 h 4108405"/>
                  <a:gd name="connsiteX15-607" fmla="*/ 437178 w 4228925"/>
                  <a:gd name="connsiteY15-608" fmla="*/ 2056564 h 4108405"/>
                  <a:gd name="connsiteX16-609" fmla="*/ 2176945 w 4228925"/>
                  <a:gd name="connsiteY16-610" fmla="*/ 3796331 h 4108405"/>
                  <a:gd name="connsiteX17-611" fmla="*/ 3916711 w 4228925"/>
                  <a:gd name="connsiteY17-612" fmla="*/ 2056564 h 4108405"/>
                  <a:gd name="connsiteX18-613" fmla="*/ 2290461 w 4228925"/>
                  <a:gd name="connsiteY18-614" fmla="*/ 321469 h 4108405"/>
                  <a:gd name="connsiteX19-615" fmla="*/ 2090436 w 4228925"/>
                  <a:gd name="connsiteY19-616" fmla="*/ 9092 h 4108405"/>
                  <a:gd name="connsiteX20-617" fmla="*/ 2090436 w 4228925"/>
                  <a:gd name="connsiteY20-618" fmla="*/ 321165 h 4108405"/>
                  <a:gd name="connsiteX21-619" fmla="*/ 739525 w 4228925"/>
                  <a:gd name="connsiteY21-620" fmla="*/ 1076860 h 4108405"/>
                  <a:gd name="connsiteX22-621" fmla="*/ 470434 w 4228925"/>
                  <a:gd name="connsiteY22-622" fmla="*/ 917744 h 4108405"/>
                  <a:gd name="connsiteX23-623" fmla="*/ 2090436 w 4228925"/>
                  <a:gd name="connsiteY23-624" fmla="*/ 9092 h 4108405"/>
                  <a:gd name="connsiteX24-625" fmla="*/ 2090436 w 4228925"/>
                  <a:gd name="connsiteY24-626" fmla="*/ 0 h 4108405"/>
                  <a:gd name="connsiteX25-627" fmla="*/ 2090436 w 4228925"/>
                  <a:gd name="connsiteY25-628" fmla="*/ 9092 h 4108405"/>
                  <a:gd name="connsiteX26-629" fmla="*/ 2090436 w 4228925"/>
                  <a:gd name="connsiteY26-630" fmla="*/ 0 h 4108405"/>
                  <a:gd name="connsiteX0-631" fmla="*/ 739525 w 4228925"/>
                  <a:gd name="connsiteY0-632" fmla="*/ 1076860 h 4108405"/>
                  <a:gd name="connsiteX1-633" fmla="*/ 742648 w 4228925"/>
                  <a:gd name="connsiteY1-634" fmla="*/ 1078706 h 4108405"/>
                  <a:gd name="connsiteX2-635" fmla="*/ 739525 w 4228925"/>
                  <a:gd name="connsiteY2-636" fmla="*/ 1076860 h 4108405"/>
                  <a:gd name="connsiteX3-637" fmla="*/ 468805 w 4228925"/>
                  <a:gd name="connsiteY3-638" fmla="*/ 916781 h 4108405"/>
                  <a:gd name="connsiteX4-639" fmla="*/ 470434 w 4228925"/>
                  <a:gd name="connsiteY4-640" fmla="*/ 917744 h 4108405"/>
                  <a:gd name="connsiteX5-641" fmla="*/ 468805 w 4228925"/>
                  <a:gd name="connsiteY5-642" fmla="*/ 916781 h 4108405"/>
                  <a:gd name="connsiteX6-643" fmla="*/ 2176945 w 4228925"/>
                  <a:gd name="connsiteY6-644" fmla="*/ 316797 h 4108405"/>
                  <a:gd name="connsiteX7-645" fmla="*/ 2090436 w 4228925"/>
                  <a:gd name="connsiteY7-646" fmla="*/ 321469 h 4108405"/>
                  <a:gd name="connsiteX8-647" fmla="*/ 2090436 w 4228925"/>
                  <a:gd name="connsiteY8-648" fmla="*/ 321165 h 4108405"/>
                  <a:gd name="connsiteX9-649" fmla="*/ 2176945 w 4228925"/>
                  <a:gd name="connsiteY9-650" fmla="*/ 316797 h 4108405"/>
                  <a:gd name="connsiteX10-651" fmla="*/ 2290461 w 4228925"/>
                  <a:gd name="connsiteY10-652" fmla="*/ 321469 h 4108405"/>
                  <a:gd name="connsiteX11-653" fmla="*/ 4228786 w 4228925"/>
                  <a:gd name="connsiteY11-654" fmla="*/ 2056565 h 4108405"/>
                  <a:gd name="connsiteX12-655" fmla="*/ 2176946 w 4228925"/>
                  <a:gd name="connsiteY12-656" fmla="*/ 4108405 h 4108405"/>
                  <a:gd name="connsiteX13-657" fmla="*/ 125105 w 4228925"/>
                  <a:gd name="connsiteY13-658" fmla="*/ 2056565 h 4108405"/>
                  <a:gd name="connsiteX14-659" fmla="*/ 437178 w 4228925"/>
                  <a:gd name="connsiteY14-660" fmla="*/ 2056564 h 4108405"/>
                  <a:gd name="connsiteX15-661" fmla="*/ 2176945 w 4228925"/>
                  <a:gd name="connsiteY15-662" fmla="*/ 3796331 h 4108405"/>
                  <a:gd name="connsiteX16-663" fmla="*/ 3916711 w 4228925"/>
                  <a:gd name="connsiteY16-664" fmla="*/ 2056564 h 4108405"/>
                  <a:gd name="connsiteX17-665" fmla="*/ 2290461 w 4228925"/>
                  <a:gd name="connsiteY17-666" fmla="*/ 321469 h 4108405"/>
                  <a:gd name="connsiteX18-667" fmla="*/ 2090436 w 4228925"/>
                  <a:gd name="connsiteY18-668" fmla="*/ 9092 h 4108405"/>
                  <a:gd name="connsiteX19-669" fmla="*/ 2090436 w 4228925"/>
                  <a:gd name="connsiteY19-670" fmla="*/ 321165 h 4108405"/>
                  <a:gd name="connsiteX20-671" fmla="*/ 739525 w 4228925"/>
                  <a:gd name="connsiteY20-672" fmla="*/ 1076860 h 4108405"/>
                  <a:gd name="connsiteX21-673" fmla="*/ 470434 w 4228925"/>
                  <a:gd name="connsiteY21-674" fmla="*/ 917744 h 4108405"/>
                  <a:gd name="connsiteX22-675" fmla="*/ 2090436 w 4228925"/>
                  <a:gd name="connsiteY22-676" fmla="*/ 9092 h 4108405"/>
                  <a:gd name="connsiteX23-677" fmla="*/ 2090436 w 4228925"/>
                  <a:gd name="connsiteY23-678" fmla="*/ 0 h 4108405"/>
                  <a:gd name="connsiteX24-679" fmla="*/ 2090436 w 4228925"/>
                  <a:gd name="connsiteY24-680" fmla="*/ 9092 h 4108405"/>
                  <a:gd name="connsiteX25-681" fmla="*/ 2090436 w 4228925"/>
                  <a:gd name="connsiteY25-682" fmla="*/ 0 h 4108405"/>
                  <a:gd name="connsiteX0-683" fmla="*/ 739525 w 4228925"/>
                  <a:gd name="connsiteY0-684" fmla="*/ 1076860 h 4108405"/>
                  <a:gd name="connsiteX1-685" fmla="*/ 742648 w 4228925"/>
                  <a:gd name="connsiteY1-686" fmla="*/ 1078706 h 4108405"/>
                  <a:gd name="connsiteX2-687" fmla="*/ 739525 w 4228925"/>
                  <a:gd name="connsiteY2-688" fmla="*/ 1076860 h 4108405"/>
                  <a:gd name="connsiteX3-689" fmla="*/ 468805 w 4228925"/>
                  <a:gd name="connsiteY3-690" fmla="*/ 916781 h 4108405"/>
                  <a:gd name="connsiteX4-691" fmla="*/ 470434 w 4228925"/>
                  <a:gd name="connsiteY4-692" fmla="*/ 917744 h 4108405"/>
                  <a:gd name="connsiteX5-693" fmla="*/ 468805 w 4228925"/>
                  <a:gd name="connsiteY5-694" fmla="*/ 916781 h 4108405"/>
                  <a:gd name="connsiteX6-695" fmla="*/ 2090436 w 4228925"/>
                  <a:gd name="connsiteY6-696" fmla="*/ 321165 h 4108405"/>
                  <a:gd name="connsiteX7-697" fmla="*/ 2090436 w 4228925"/>
                  <a:gd name="connsiteY7-698" fmla="*/ 321469 h 4108405"/>
                  <a:gd name="connsiteX8-699" fmla="*/ 2090436 w 4228925"/>
                  <a:gd name="connsiteY8-700" fmla="*/ 321165 h 4108405"/>
                  <a:gd name="connsiteX9-701" fmla="*/ 2290461 w 4228925"/>
                  <a:gd name="connsiteY9-702" fmla="*/ 321469 h 4108405"/>
                  <a:gd name="connsiteX10-703" fmla="*/ 4228786 w 4228925"/>
                  <a:gd name="connsiteY10-704" fmla="*/ 2056565 h 4108405"/>
                  <a:gd name="connsiteX11-705" fmla="*/ 2176946 w 4228925"/>
                  <a:gd name="connsiteY11-706" fmla="*/ 4108405 h 4108405"/>
                  <a:gd name="connsiteX12-707" fmla="*/ 125105 w 4228925"/>
                  <a:gd name="connsiteY12-708" fmla="*/ 2056565 h 4108405"/>
                  <a:gd name="connsiteX13-709" fmla="*/ 437178 w 4228925"/>
                  <a:gd name="connsiteY13-710" fmla="*/ 2056564 h 4108405"/>
                  <a:gd name="connsiteX14-711" fmla="*/ 2176945 w 4228925"/>
                  <a:gd name="connsiteY14-712" fmla="*/ 3796331 h 4108405"/>
                  <a:gd name="connsiteX15-713" fmla="*/ 3916711 w 4228925"/>
                  <a:gd name="connsiteY15-714" fmla="*/ 2056564 h 4108405"/>
                  <a:gd name="connsiteX16-715" fmla="*/ 2290461 w 4228925"/>
                  <a:gd name="connsiteY16-716" fmla="*/ 321469 h 4108405"/>
                  <a:gd name="connsiteX17-717" fmla="*/ 2090436 w 4228925"/>
                  <a:gd name="connsiteY17-718" fmla="*/ 9092 h 4108405"/>
                  <a:gd name="connsiteX18-719" fmla="*/ 2090436 w 4228925"/>
                  <a:gd name="connsiteY18-720" fmla="*/ 321165 h 4108405"/>
                  <a:gd name="connsiteX19-721" fmla="*/ 739525 w 4228925"/>
                  <a:gd name="connsiteY19-722" fmla="*/ 1076860 h 4108405"/>
                  <a:gd name="connsiteX20-723" fmla="*/ 470434 w 4228925"/>
                  <a:gd name="connsiteY20-724" fmla="*/ 917744 h 4108405"/>
                  <a:gd name="connsiteX21-725" fmla="*/ 2090436 w 4228925"/>
                  <a:gd name="connsiteY21-726" fmla="*/ 9092 h 4108405"/>
                  <a:gd name="connsiteX22-727" fmla="*/ 2090436 w 4228925"/>
                  <a:gd name="connsiteY22-728" fmla="*/ 0 h 4108405"/>
                  <a:gd name="connsiteX23-729" fmla="*/ 2090436 w 4228925"/>
                  <a:gd name="connsiteY23-730" fmla="*/ 9092 h 4108405"/>
                  <a:gd name="connsiteX24-731" fmla="*/ 2090436 w 4228925"/>
                  <a:gd name="connsiteY24-732" fmla="*/ 0 h 4108405"/>
                  <a:gd name="connsiteX0-733" fmla="*/ 739525 w 4228925"/>
                  <a:gd name="connsiteY0-734" fmla="*/ 1067768 h 4099313"/>
                  <a:gd name="connsiteX1-735" fmla="*/ 742648 w 4228925"/>
                  <a:gd name="connsiteY1-736" fmla="*/ 1069614 h 4099313"/>
                  <a:gd name="connsiteX2-737" fmla="*/ 739525 w 4228925"/>
                  <a:gd name="connsiteY2-738" fmla="*/ 1067768 h 4099313"/>
                  <a:gd name="connsiteX3-739" fmla="*/ 468805 w 4228925"/>
                  <a:gd name="connsiteY3-740" fmla="*/ 907689 h 4099313"/>
                  <a:gd name="connsiteX4-741" fmla="*/ 470434 w 4228925"/>
                  <a:gd name="connsiteY4-742" fmla="*/ 908652 h 4099313"/>
                  <a:gd name="connsiteX5-743" fmla="*/ 468805 w 4228925"/>
                  <a:gd name="connsiteY5-744" fmla="*/ 907689 h 4099313"/>
                  <a:gd name="connsiteX6-745" fmla="*/ 2090436 w 4228925"/>
                  <a:gd name="connsiteY6-746" fmla="*/ 312073 h 4099313"/>
                  <a:gd name="connsiteX7-747" fmla="*/ 2090436 w 4228925"/>
                  <a:gd name="connsiteY7-748" fmla="*/ 312377 h 4099313"/>
                  <a:gd name="connsiteX8-749" fmla="*/ 2090436 w 4228925"/>
                  <a:gd name="connsiteY8-750" fmla="*/ 312073 h 4099313"/>
                  <a:gd name="connsiteX9-751" fmla="*/ 2290461 w 4228925"/>
                  <a:gd name="connsiteY9-752" fmla="*/ 312377 h 4099313"/>
                  <a:gd name="connsiteX10-753" fmla="*/ 4228786 w 4228925"/>
                  <a:gd name="connsiteY10-754" fmla="*/ 2047473 h 4099313"/>
                  <a:gd name="connsiteX11-755" fmla="*/ 2176946 w 4228925"/>
                  <a:gd name="connsiteY11-756" fmla="*/ 4099313 h 4099313"/>
                  <a:gd name="connsiteX12-757" fmla="*/ 125105 w 4228925"/>
                  <a:gd name="connsiteY12-758" fmla="*/ 2047473 h 4099313"/>
                  <a:gd name="connsiteX13-759" fmla="*/ 437178 w 4228925"/>
                  <a:gd name="connsiteY13-760" fmla="*/ 2047472 h 4099313"/>
                  <a:gd name="connsiteX14-761" fmla="*/ 2176945 w 4228925"/>
                  <a:gd name="connsiteY14-762" fmla="*/ 3787239 h 4099313"/>
                  <a:gd name="connsiteX15-763" fmla="*/ 3916711 w 4228925"/>
                  <a:gd name="connsiteY15-764" fmla="*/ 2047472 h 4099313"/>
                  <a:gd name="connsiteX16-765" fmla="*/ 2290461 w 4228925"/>
                  <a:gd name="connsiteY16-766" fmla="*/ 312377 h 4099313"/>
                  <a:gd name="connsiteX17-767" fmla="*/ 2090436 w 4228925"/>
                  <a:gd name="connsiteY17-768" fmla="*/ 0 h 4099313"/>
                  <a:gd name="connsiteX18-769" fmla="*/ 2090436 w 4228925"/>
                  <a:gd name="connsiteY18-770" fmla="*/ 312073 h 4099313"/>
                  <a:gd name="connsiteX19-771" fmla="*/ 739525 w 4228925"/>
                  <a:gd name="connsiteY19-772" fmla="*/ 1067768 h 4099313"/>
                  <a:gd name="connsiteX20-773" fmla="*/ 470434 w 4228925"/>
                  <a:gd name="connsiteY20-774" fmla="*/ 908652 h 4099313"/>
                  <a:gd name="connsiteX21-775" fmla="*/ 2090436 w 4228925"/>
                  <a:gd name="connsiteY21-776" fmla="*/ 0 h 4099313"/>
                  <a:gd name="connsiteX0-777" fmla="*/ 739525 w 4353891"/>
                  <a:gd name="connsiteY0-778" fmla="*/ 1067768 h 4099313"/>
                  <a:gd name="connsiteX1-779" fmla="*/ 742648 w 4353891"/>
                  <a:gd name="connsiteY1-780" fmla="*/ 1069614 h 4099313"/>
                  <a:gd name="connsiteX2-781" fmla="*/ 739525 w 4353891"/>
                  <a:gd name="connsiteY2-782" fmla="*/ 1067768 h 4099313"/>
                  <a:gd name="connsiteX3-783" fmla="*/ 468805 w 4353891"/>
                  <a:gd name="connsiteY3-784" fmla="*/ 907689 h 4099313"/>
                  <a:gd name="connsiteX4-785" fmla="*/ 470434 w 4353891"/>
                  <a:gd name="connsiteY4-786" fmla="*/ 908652 h 4099313"/>
                  <a:gd name="connsiteX5-787" fmla="*/ 468805 w 4353891"/>
                  <a:gd name="connsiteY5-788" fmla="*/ 907689 h 4099313"/>
                  <a:gd name="connsiteX6-789" fmla="*/ 2090436 w 4353891"/>
                  <a:gd name="connsiteY6-790" fmla="*/ 312073 h 4099313"/>
                  <a:gd name="connsiteX7-791" fmla="*/ 2090436 w 4353891"/>
                  <a:gd name="connsiteY7-792" fmla="*/ 312377 h 4099313"/>
                  <a:gd name="connsiteX8-793" fmla="*/ 2090436 w 4353891"/>
                  <a:gd name="connsiteY8-794" fmla="*/ 312073 h 4099313"/>
                  <a:gd name="connsiteX9-795" fmla="*/ 3916711 w 4353891"/>
                  <a:gd name="connsiteY9-796" fmla="*/ 2047472 h 4099313"/>
                  <a:gd name="connsiteX10-797" fmla="*/ 4228786 w 4353891"/>
                  <a:gd name="connsiteY10-798" fmla="*/ 2047473 h 4099313"/>
                  <a:gd name="connsiteX11-799" fmla="*/ 2176946 w 4353891"/>
                  <a:gd name="connsiteY11-800" fmla="*/ 4099313 h 4099313"/>
                  <a:gd name="connsiteX12-801" fmla="*/ 125105 w 4353891"/>
                  <a:gd name="connsiteY12-802" fmla="*/ 2047473 h 4099313"/>
                  <a:gd name="connsiteX13-803" fmla="*/ 437178 w 4353891"/>
                  <a:gd name="connsiteY13-804" fmla="*/ 2047472 h 4099313"/>
                  <a:gd name="connsiteX14-805" fmla="*/ 2176945 w 4353891"/>
                  <a:gd name="connsiteY14-806" fmla="*/ 3787239 h 4099313"/>
                  <a:gd name="connsiteX15-807" fmla="*/ 3916711 w 4353891"/>
                  <a:gd name="connsiteY15-808" fmla="*/ 2047472 h 4099313"/>
                  <a:gd name="connsiteX16-809" fmla="*/ 2090436 w 4353891"/>
                  <a:gd name="connsiteY16-810" fmla="*/ 0 h 4099313"/>
                  <a:gd name="connsiteX17-811" fmla="*/ 2090436 w 4353891"/>
                  <a:gd name="connsiteY17-812" fmla="*/ 312073 h 4099313"/>
                  <a:gd name="connsiteX18-813" fmla="*/ 739525 w 4353891"/>
                  <a:gd name="connsiteY18-814" fmla="*/ 1067768 h 4099313"/>
                  <a:gd name="connsiteX19-815" fmla="*/ 470434 w 4353891"/>
                  <a:gd name="connsiteY19-816" fmla="*/ 908652 h 4099313"/>
                  <a:gd name="connsiteX20-817" fmla="*/ 2090436 w 4353891"/>
                  <a:gd name="connsiteY20-818" fmla="*/ 0 h 4099313"/>
                  <a:gd name="connsiteX0-819" fmla="*/ 614420 w 4228786"/>
                  <a:gd name="connsiteY0-820" fmla="*/ 1067768 h 4099313"/>
                  <a:gd name="connsiteX1-821" fmla="*/ 617543 w 4228786"/>
                  <a:gd name="connsiteY1-822" fmla="*/ 1069614 h 4099313"/>
                  <a:gd name="connsiteX2-823" fmla="*/ 614420 w 4228786"/>
                  <a:gd name="connsiteY2-824" fmla="*/ 1067768 h 4099313"/>
                  <a:gd name="connsiteX3-825" fmla="*/ 343700 w 4228786"/>
                  <a:gd name="connsiteY3-826" fmla="*/ 907689 h 4099313"/>
                  <a:gd name="connsiteX4-827" fmla="*/ 345329 w 4228786"/>
                  <a:gd name="connsiteY4-828" fmla="*/ 908652 h 4099313"/>
                  <a:gd name="connsiteX5-829" fmla="*/ 343700 w 4228786"/>
                  <a:gd name="connsiteY5-830" fmla="*/ 907689 h 4099313"/>
                  <a:gd name="connsiteX6-831" fmla="*/ 1965331 w 4228786"/>
                  <a:gd name="connsiteY6-832" fmla="*/ 312073 h 4099313"/>
                  <a:gd name="connsiteX7-833" fmla="*/ 1965331 w 4228786"/>
                  <a:gd name="connsiteY7-834" fmla="*/ 312377 h 4099313"/>
                  <a:gd name="connsiteX8-835" fmla="*/ 1965331 w 4228786"/>
                  <a:gd name="connsiteY8-836" fmla="*/ 312073 h 4099313"/>
                  <a:gd name="connsiteX9-837" fmla="*/ 3791606 w 4228786"/>
                  <a:gd name="connsiteY9-838" fmla="*/ 2047472 h 4099313"/>
                  <a:gd name="connsiteX10-839" fmla="*/ 4103681 w 4228786"/>
                  <a:gd name="connsiteY10-840" fmla="*/ 2047473 h 4099313"/>
                  <a:gd name="connsiteX11-841" fmla="*/ 2051841 w 4228786"/>
                  <a:gd name="connsiteY11-842" fmla="*/ 4099313 h 4099313"/>
                  <a:gd name="connsiteX12-843" fmla="*/ 0 w 4228786"/>
                  <a:gd name="connsiteY12-844" fmla="*/ 2047473 h 4099313"/>
                  <a:gd name="connsiteX13-845" fmla="*/ 2051840 w 4228786"/>
                  <a:gd name="connsiteY13-846" fmla="*/ 3787239 h 4099313"/>
                  <a:gd name="connsiteX14-847" fmla="*/ 3791606 w 4228786"/>
                  <a:gd name="connsiteY14-848" fmla="*/ 2047472 h 4099313"/>
                  <a:gd name="connsiteX15-849" fmla="*/ 1965331 w 4228786"/>
                  <a:gd name="connsiteY15-850" fmla="*/ 0 h 4099313"/>
                  <a:gd name="connsiteX16-851" fmla="*/ 1965331 w 4228786"/>
                  <a:gd name="connsiteY16-852" fmla="*/ 312073 h 4099313"/>
                  <a:gd name="connsiteX17-853" fmla="*/ 614420 w 4228786"/>
                  <a:gd name="connsiteY17-854" fmla="*/ 1067768 h 4099313"/>
                  <a:gd name="connsiteX18-855" fmla="*/ 345329 w 4228786"/>
                  <a:gd name="connsiteY18-856" fmla="*/ 908652 h 4099313"/>
                  <a:gd name="connsiteX19-857" fmla="*/ 1965331 w 4228786"/>
                  <a:gd name="connsiteY19-858" fmla="*/ 0 h 4099313"/>
                  <a:gd name="connsiteX0-859" fmla="*/ 270720 w 3885086"/>
                  <a:gd name="connsiteY0-860" fmla="*/ 1067768 h 4224418"/>
                  <a:gd name="connsiteX1-861" fmla="*/ 273843 w 3885086"/>
                  <a:gd name="connsiteY1-862" fmla="*/ 1069614 h 4224418"/>
                  <a:gd name="connsiteX2-863" fmla="*/ 270720 w 3885086"/>
                  <a:gd name="connsiteY2-864" fmla="*/ 1067768 h 4224418"/>
                  <a:gd name="connsiteX3-865" fmla="*/ 0 w 3885086"/>
                  <a:gd name="connsiteY3-866" fmla="*/ 907689 h 4224418"/>
                  <a:gd name="connsiteX4-867" fmla="*/ 1629 w 3885086"/>
                  <a:gd name="connsiteY4-868" fmla="*/ 908652 h 4224418"/>
                  <a:gd name="connsiteX5-869" fmla="*/ 0 w 3885086"/>
                  <a:gd name="connsiteY5-870" fmla="*/ 907689 h 4224418"/>
                  <a:gd name="connsiteX6-871" fmla="*/ 1621631 w 3885086"/>
                  <a:gd name="connsiteY6-872" fmla="*/ 312073 h 4224418"/>
                  <a:gd name="connsiteX7-873" fmla="*/ 1621631 w 3885086"/>
                  <a:gd name="connsiteY7-874" fmla="*/ 312377 h 4224418"/>
                  <a:gd name="connsiteX8-875" fmla="*/ 1621631 w 3885086"/>
                  <a:gd name="connsiteY8-876" fmla="*/ 312073 h 4224418"/>
                  <a:gd name="connsiteX9-877" fmla="*/ 3447906 w 3885086"/>
                  <a:gd name="connsiteY9-878" fmla="*/ 2047472 h 4224418"/>
                  <a:gd name="connsiteX10-879" fmla="*/ 3759981 w 3885086"/>
                  <a:gd name="connsiteY10-880" fmla="*/ 2047473 h 4224418"/>
                  <a:gd name="connsiteX11-881" fmla="*/ 1708141 w 3885086"/>
                  <a:gd name="connsiteY11-882" fmla="*/ 4099313 h 4224418"/>
                  <a:gd name="connsiteX12-883" fmla="*/ 1708140 w 3885086"/>
                  <a:gd name="connsiteY12-884" fmla="*/ 3787239 h 4224418"/>
                  <a:gd name="connsiteX13-885" fmla="*/ 3447906 w 3885086"/>
                  <a:gd name="connsiteY13-886" fmla="*/ 2047472 h 4224418"/>
                  <a:gd name="connsiteX14-887" fmla="*/ 1621631 w 3885086"/>
                  <a:gd name="connsiteY14-888" fmla="*/ 0 h 4224418"/>
                  <a:gd name="connsiteX15-889" fmla="*/ 1621631 w 3885086"/>
                  <a:gd name="connsiteY15-890" fmla="*/ 312073 h 4224418"/>
                  <a:gd name="connsiteX16-891" fmla="*/ 270720 w 3885086"/>
                  <a:gd name="connsiteY16-892" fmla="*/ 1067768 h 4224418"/>
                  <a:gd name="connsiteX17-893" fmla="*/ 1629 w 3885086"/>
                  <a:gd name="connsiteY17-894" fmla="*/ 908652 h 4224418"/>
                  <a:gd name="connsiteX18-895" fmla="*/ 1621631 w 3885086"/>
                  <a:gd name="connsiteY18-896" fmla="*/ 0 h 4224418"/>
                  <a:gd name="connsiteX0-897" fmla="*/ 270720 w 3885086"/>
                  <a:gd name="connsiteY0-898" fmla="*/ 1067768 h 4099313"/>
                  <a:gd name="connsiteX1-899" fmla="*/ 273843 w 3885086"/>
                  <a:gd name="connsiteY1-900" fmla="*/ 1069614 h 4099313"/>
                  <a:gd name="connsiteX2-901" fmla="*/ 270720 w 3885086"/>
                  <a:gd name="connsiteY2-902" fmla="*/ 1067768 h 4099313"/>
                  <a:gd name="connsiteX3-903" fmla="*/ 0 w 3885086"/>
                  <a:gd name="connsiteY3-904" fmla="*/ 907689 h 4099313"/>
                  <a:gd name="connsiteX4-905" fmla="*/ 1629 w 3885086"/>
                  <a:gd name="connsiteY4-906" fmla="*/ 908652 h 4099313"/>
                  <a:gd name="connsiteX5-907" fmla="*/ 0 w 3885086"/>
                  <a:gd name="connsiteY5-908" fmla="*/ 907689 h 4099313"/>
                  <a:gd name="connsiteX6-909" fmla="*/ 1621631 w 3885086"/>
                  <a:gd name="connsiteY6-910" fmla="*/ 312073 h 4099313"/>
                  <a:gd name="connsiteX7-911" fmla="*/ 1621631 w 3885086"/>
                  <a:gd name="connsiteY7-912" fmla="*/ 312377 h 4099313"/>
                  <a:gd name="connsiteX8-913" fmla="*/ 1621631 w 3885086"/>
                  <a:gd name="connsiteY8-914" fmla="*/ 312073 h 4099313"/>
                  <a:gd name="connsiteX9-915" fmla="*/ 3447906 w 3885086"/>
                  <a:gd name="connsiteY9-916" fmla="*/ 2047472 h 4099313"/>
                  <a:gd name="connsiteX10-917" fmla="*/ 3759981 w 3885086"/>
                  <a:gd name="connsiteY10-918" fmla="*/ 2047473 h 4099313"/>
                  <a:gd name="connsiteX11-919" fmla="*/ 1708141 w 3885086"/>
                  <a:gd name="connsiteY11-920" fmla="*/ 4099313 h 4099313"/>
                  <a:gd name="connsiteX12-921" fmla="*/ 3447906 w 3885086"/>
                  <a:gd name="connsiteY12-922" fmla="*/ 2047472 h 4099313"/>
                  <a:gd name="connsiteX13-923" fmla="*/ 1621631 w 3885086"/>
                  <a:gd name="connsiteY13-924" fmla="*/ 0 h 4099313"/>
                  <a:gd name="connsiteX14-925" fmla="*/ 1621631 w 3885086"/>
                  <a:gd name="connsiteY14-926" fmla="*/ 312073 h 4099313"/>
                  <a:gd name="connsiteX15-927" fmla="*/ 270720 w 3885086"/>
                  <a:gd name="connsiteY15-928" fmla="*/ 1067768 h 4099313"/>
                  <a:gd name="connsiteX16-929" fmla="*/ 1629 w 3885086"/>
                  <a:gd name="connsiteY16-930" fmla="*/ 908652 h 4099313"/>
                  <a:gd name="connsiteX17-931" fmla="*/ 1621631 w 3885086"/>
                  <a:gd name="connsiteY17-932" fmla="*/ 0 h 4099313"/>
                  <a:gd name="connsiteX0-933" fmla="*/ 270720 w 3760643"/>
                  <a:gd name="connsiteY0-934" fmla="*/ 1067768 h 2047473"/>
                  <a:gd name="connsiteX1-935" fmla="*/ 273843 w 3760643"/>
                  <a:gd name="connsiteY1-936" fmla="*/ 1069614 h 2047473"/>
                  <a:gd name="connsiteX2-937" fmla="*/ 270720 w 3760643"/>
                  <a:gd name="connsiteY2-938" fmla="*/ 1067768 h 2047473"/>
                  <a:gd name="connsiteX3-939" fmla="*/ 0 w 3760643"/>
                  <a:gd name="connsiteY3-940" fmla="*/ 907689 h 2047473"/>
                  <a:gd name="connsiteX4-941" fmla="*/ 1629 w 3760643"/>
                  <a:gd name="connsiteY4-942" fmla="*/ 908652 h 2047473"/>
                  <a:gd name="connsiteX5-943" fmla="*/ 0 w 3760643"/>
                  <a:gd name="connsiteY5-944" fmla="*/ 907689 h 2047473"/>
                  <a:gd name="connsiteX6-945" fmla="*/ 1621631 w 3760643"/>
                  <a:gd name="connsiteY6-946" fmla="*/ 312073 h 2047473"/>
                  <a:gd name="connsiteX7-947" fmla="*/ 1621631 w 3760643"/>
                  <a:gd name="connsiteY7-948" fmla="*/ 312377 h 2047473"/>
                  <a:gd name="connsiteX8-949" fmla="*/ 1621631 w 3760643"/>
                  <a:gd name="connsiteY8-950" fmla="*/ 312073 h 2047473"/>
                  <a:gd name="connsiteX9-951" fmla="*/ 3447906 w 3760643"/>
                  <a:gd name="connsiteY9-952" fmla="*/ 2047472 h 2047473"/>
                  <a:gd name="connsiteX10-953" fmla="*/ 3759981 w 3760643"/>
                  <a:gd name="connsiteY10-954" fmla="*/ 2047473 h 2047473"/>
                  <a:gd name="connsiteX11-955" fmla="*/ 3447906 w 3760643"/>
                  <a:gd name="connsiteY11-956" fmla="*/ 2047472 h 2047473"/>
                  <a:gd name="connsiteX12-957" fmla="*/ 1621631 w 3760643"/>
                  <a:gd name="connsiteY12-958" fmla="*/ 0 h 2047473"/>
                  <a:gd name="connsiteX13-959" fmla="*/ 1621631 w 3760643"/>
                  <a:gd name="connsiteY13-960" fmla="*/ 312073 h 2047473"/>
                  <a:gd name="connsiteX14-961" fmla="*/ 270720 w 3760643"/>
                  <a:gd name="connsiteY14-962" fmla="*/ 1067768 h 2047473"/>
                  <a:gd name="connsiteX15-963" fmla="*/ 1629 w 3760643"/>
                  <a:gd name="connsiteY15-964" fmla="*/ 908652 h 2047473"/>
                  <a:gd name="connsiteX16-965" fmla="*/ 1621631 w 3760643"/>
                  <a:gd name="connsiteY16-966" fmla="*/ 0 h 2047473"/>
                  <a:gd name="connsiteX0-967" fmla="*/ 270720 w 1621631"/>
                  <a:gd name="connsiteY0-968" fmla="*/ 1067768 h 1069614"/>
                  <a:gd name="connsiteX1-969" fmla="*/ 273843 w 1621631"/>
                  <a:gd name="connsiteY1-970" fmla="*/ 1069614 h 1069614"/>
                  <a:gd name="connsiteX2-971" fmla="*/ 270720 w 1621631"/>
                  <a:gd name="connsiteY2-972" fmla="*/ 1067768 h 1069614"/>
                  <a:gd name="connsiteX3-973" fmla="*/ 0 w 1621631"/>
                  <a:gd name="connsiteY3-974" fmla="*/ 907689 h 1069614"/>
                  <a:gd name="connsiteX4-975" fmla="*/ 1629 w 1621631"/>
                  <a:gd name="connsiteY4-976" fmla="*/ 908652 h 1069614"/>
                  <a:gd name="connsiteX5-977" fmla="*/ 0 w 1621631"/>
                  <a:gd name="connsiteY5-978" fmla="*/ 907689 h 1069614"/>
                  <a:gd name="connsiteX6-979" fmla="*/ 1621631 w 1621631"/>
                  <a:gd name="connsiteY6-980" fmla="*/ 312073 h 1069614"/>
                  <a:gd name="connsiteX7-981" fmla="*/ 1621631 w 1621631"/>
                  <a:gd name="connsiteY7-982" fmla="*/ 312377 h 1069614"/>
                  <a:gd name="connsiteX8-983" fmla="*/ 1621631 w 1621631"/>
                  <a:gd name="connsiteY8-984" fmla="*/ 312073 h 1069614"/>
                  <a:gd name="connsiteX9-985" fmla="*/ 1621631 w 1621631"/>
                  <a:gd name="connsiteY9-986" fmla="*/ 0 h 1069614"/>
                  <a:gd name="connsiteX10-987" fmla="*/ 1621631 w 1621631"/>
                  <a:gd name="connsiteY10-988" fmla="*/ 312073 h 1069614"/>
                  <a:gd name="connsiteX11-989" fmla="*/ 270720 w 1621631"/>
                  <a:gd name="connsiteY11-990" fmla="*/ 1067768 h 1069614"/>
                  <a:gd name="connsiteX12-991" fmla="*/ 1629 w 1621631"/>
                  <a:gd name="connsiteY12-992" fmla="*/ 908652 h 1069614"/>
                  <a:gd name="connsiteX13-993" fmla="*/ 1621631 w 1621631"/>
                  <a:gd name="connsiteY13-994" fmla="*/ 0 h 106961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Lst>
                <a:rect l="l" t="t" r="r" b="b"/>
                <a:pathLst>
                  <a:path w="1621631" h="1069614">
                    <a:moveTo>
                      <a:pt x="270720" y="1067768"/>
                    </a:moveTo>
                    <a:lnTo>
                      <a:pt x="273843" y="1069614"/>
                    </a:lnTo>
                    <a:lnTo>
                      <a:pt x="270720" y="1067768"/>
                    </a:lnTo>
                    <a:close/>
                    <a:moveTo>
                      <a:pt x="0" y="907689"/>
                    </a:moveTo>
                    <a:lnTo>
                      <a:pt x="1629" y="908652"/>
                    </a:lnTo>
                    <a:lnTo>
                      <a:pt x="0" y="907689"/>
                    </a:lnTo>
                    <a:close/>
                    <a:moveTo>
                      <a:pt x="1621631" y="312073"/>
                    </a:moveTo>
                    <a:lnTo>
                      <a:pt x="1621631" y="312377"/>
                    </a:lnTo>
                    <a:lnTo>
                      <a:pt x="1621631" y="312073"/>
                    </a:lnTo>
                    <a:close/>
                    <a:moveTo>
                      <a:pt x="1621631" y="0"/>
                    </a:moveTo>
                    <a:lnTo>
                      <a:pt x="1621631" y="312073"/>
                    </a:lnTo>
                    <a:cubicBezTo>
                      <a:pt x="1059988" y="337356"/>
                      <a:pt x="568425" y="631117"/>
                      <a:pt x="270720" y="1067768"/>
                    </a:cubicBezTo>
                    <a:lnTo>
                      <a:pt x="1629" y="908652"/>
                    </a:lnTo>
                    <a:cubicBezTo>
                      <a:pt x="354259" y="380480"/>
                      <a:pt x="945677" y="25494"/>
                      <a:pt x="1621631" y="0"/>
                    </a:cubicBezTo>
                    <a:close/>
                  </a:path>
                </a:pathLst>
              </a:custGeom>
              <a:grpFill/>
              <a:ln w="6350" cap="flat" cmpd="sng" algn="ctr">
                <a:noFill/>
                <a:prstDash val="solid"/>
                <a:miter lim="800000"/>
                <a:headEnd type="none" w="med" len="med"/>
                <a:tailEnd type="none" w="med" len="med"/>
              </a:ln>
              <a:effectLst/>
            </p:spPr>
            <p:txBody>
              <a:bodyPr rot="0" spcFirstLastPara="0" vertOverflow="overflow" horzOverflow="overflow" vert="horz" wrap="square" lIns="69914" tIns="34956" rIns="34956" bIns="69914" numCol="1" spcCol="0" rtlCol="0" fromWordArt="0" anchor="b" anchorCtr="0" forceAA="0" compatLnSpc="1">
                <a:noAutofit/>
              </a:bodyPr>
              <a:lstStyle/>
              <a:p>
                <a:pPr marL="0" marR="0" lvl="0" indent="0" algn="ctr" defTabSz="698500" eaLnBrk="1" fontAlgn="base" latinLnBrk="0" hangingPunct="1">
                  <a:lnSpc>
                    <a:spcPct val="100000"/>
                  </a:lnSpc>
                  <a:spcBef>
                    <a:spcPct val="0"/>
                  </a:spcBef>
                  <a:spcAft>
                    <a:spcPct val="0"/>
                  </a:spcAft>
                  <a:buClrTx/>
                  <a:buSzTx/>
                  <a:buFontTx/>
                  <a:buNone/>
                  <a:defRPr/>
                </a:pPr>
                <a:endParaRPr kumimoji="0" lang="en-US" sz="2400" b="0" i="0" u="none" strike="noStrike" kern="0" cap="none" spc="-38" normalizeH="0" baseline="0" noProof="0" dirty="0">
                  <a:ln>
                    <a:noFill/>
                  </a:ln>
                  <a:solidFill>
                    <a:prstClr val="black">
                      <a:lumMod val="65000"/>
                      <a:lumOff val="35000"/>
                    </a:prstClr>
                  </a:solidFill>
                  <a:effectLst/>
                  <a:uLnTx/>
                  <a:uFillTx/>
                  <a:latin typeface="+mn-ea"/>
                  <a:cs typeface="Segoe UI" panose="020B0502040204020203" pitchFamily="34" charset="0"/>
                  <a:sym typeface="方正黑体简体" panose="02000000000000000000" pitchFamily="2" charset="-122"/>
                </a:endParaRPr>
              </a:p>
            </p:txBody>
          </p:sp>
          <p:sp>
            <p:nvSpPr>
              <p:cNvPr id="24" name="Freeform 61"/>
              <p:cNvSpPr/>
              <p:nvPr>
                <p:custDataLst>
                  <p:tags r:id="rId4"/>
                </p:custDataLst>
              </p:nvPr>
            </p:nvSpPr>
            <p:spPr bwMode="auto">
              <a:xfrm rot="3645706" flipH="1">
                <a:off x="8875073" y="3127550"/>
                <a:ext cx="1621631" cy="1069614"/>
              </a:xfrm>
              <a:custGeom>
                <a:avLst/>
                <a:gdLst>
                  <a:gd name="connsiteX0" fmla="*/ 668844 w 4158105"/>
                  <a:gd name="connsiteY0" fmla="*/ 1079241 h 4110786"/>
                  <a:gd name="connsiteX1" fmla="*/ 671967 w 4158105"/>
                  <a:gd name="connsiteY1" fmla="*/ 1081087 h 4110786"/>
                  <a:gd name="connsiteX2" fmla="*/ 576717 w 4158105"/>
                  <a:gd name="connsiteY2" fmla="*/ 1235869 h 4110786"/>
                  <a:gd name="connsiteX3" fmla="*/ 574232 w 4158105"/>
                  <a:gd name="connsiteY3" fmla="*/ 1234330 h 4110786"/>
                  <a:gd name="connsiteX4" fmla="*/ 668844 w 4158105"/>
                  <a:gd name="connsiteY4" fmla="*/ 1079241 h 4110786"/>
                  <a:gd name="connsiteX5" fmla="*/ 398124 w 4158105"/>
                  <a:gd name="connsiteY5" fmla="*/ 919162 h 4110786"/>
                  <a:gd name="connsiteX6" fmla="*/ 399753 w 4158105"/>
                  <a:gd name="connsiteY6" fmla="*/ 920125 h 4110786"/>
                  <a:gd name="connsiteX7" fmla="*/ 308772 w 4158105"/>
                  <a:gd name="connsiteY7" fmla="*/ 1069886 h 4110786"/>
                  <a:gd name="connsiteX8" fmla="*/ 307636 w 4158105"/>
                  <a:gd name="connsiteY8" fmla="*/ 1069182 h 4110786"/>
                  <a:gd name="connsiteX9" fmla="*/ 398124 w 4158105"/>
                  <a:gd name="connsiteY9" fmla="*/ 919162 h 4110786"/>
                  <a:gd name="connsiteX10" fmla="*/ 2106264 w 4158105"/>
                  <a:gd name="connsiteY10" fmla="*/ 319178 h 4110786"/>
                  <a:gd name="connsiteX11" fmla="*/ 2198792 w 4158105"/>
                  <a:gd name="connsiteY11" fmla="*/ 323850 h 4110786"/>
                  <a:gd name="connsiteX12" fmla="*/ 2019755 w 4158105"/>
                  <a:gd name="connsiteY12" fmla="*/ 323850 h 4110786"/>
                  <a:gd name="connsiteX13" fmla="*/ 2019755 w 4158105"/>
                  <a:gd name="connsiteY13" fmla="*/ 323546 h 4110786"/>
                  <a:gd name="connsiteX14" fmla="*/ 2106264 w 4158105"/>
                  <a:gd name="connsiteY14" fmla="*/ 319178 h 4110786"/>
                  <a:gd name="connsiteX15" fmla="*/ 2224351 w 4158105"/>
                  <a:gd name="connsiteY15" fmla="*/ 13068 h 4110786"/>
                  <a:gd name="connsiteX16" fmla="*/ 4158105 w 4158105"/>
                  <a:gd name="connsiteY16" fmla="*/ 2058946 h 4110786"/>
                  <a:gd name="connsiteX17" fmla="*/ 2106265 w 4158105"/>
                  <a:gd name="connsiteY17" fmla="*/ 4110786 h 4110786"/>
                  <a:gd name="connsiteX18" fmla="*/ 54424 w 4158105"/>
                  <a:gd name="connsiteY18" fmla="*/ 2058946 h 4110786"/>
                  <a:gd name="connsiteX19" fmla="*/ 574232 w 4158105"/>
                  <a:gd name="connsiteY19" fmla="*/ 1234330 h 4110786"/>
                  <a:gd name="connsiteX20" fmla="*/ 366497 w 4158105"/>
                  <a:gd name="connsiteY20" fmla="*/ 2058945 h 4110786"/>
                  <a:gd name="connsiteX21" fmla="*/ 2106264 w 4158105"/>
                  <a:gd name="connsiteY21" fmla="*/ 3798712 h 4110786"/>
                  <a:gd name="connsiteX22" fmla="*/ 3846030 w 4158105"/>
                  <a:gd name="connsiteY22" fmla="*/ 2058945 h 4110786"/>
                  <a:gd name="connsiteX23" fmla="*/ 2198792 w 4158105"/>
                  <a:gd name="connsiteY23" fmla="*/ 323850 h 4110786"/>
                  <a:gd name="connsiteX24" fmla="*/ 2219780 w 4158105"/>
                  <a:gd name="connsiteY24" fmla="*/ 323850 h 4110786"/>
                  <a:gd name="connsiteX25" fmla="*/ 2224351 w 4158105"/>
                  <a:gd name="connsiteY25" fmla="*/ 13068 h 4110786"/>
                  <a:gd name="connsiteX26" fmla="*/ 2019755 w 4158105"/>
                  <a:gd name="connsiteY26" fmla="*/ 11473 h 4110786"/>
                  <a:gd name="connsiteX27" fmla="*/ 2019755 w 4158105"/>
                  <a:gd name="connsiteY27" fmla="*/ 323546 h 4110786"/>
                  <a:gd name="connsiteX28" fmla="*/ 668844 w 4158105"/>
                  <a:gd name="connsiteY28" fmla="*/ 1079241 h 4110786"/>
                  <a:gd name="connsiteX29" fmla="*/ 399753 w 4158105"/>
                  <a:gd name="connsiteY29" fmla="*/ 920125 h 4110786"/>
                  <a:gd name="connsiteX30" fmla="*/ 2019755 w 4158105"/>
                  <a:gd name="connsiteY30" fmla="*/ 11473 h 4110786"/>
                  <a:gd name="connsiteX31" fmla="*/ 2224543 w 4158105"/>
                  <a:gd name="connsiteY31" fmla="*/ 0 h 4110786"/>
                  <a:gd name="connsiteX32" fmla="*/ 2224351 w 4158105"/>
                  <a:gd name="connsiteY32" fmla="*/ 13068 h 4110786"/>
                  <a:gd name="connsiteX33" fmla="*/ 2106265 w 4158105"/>
                  <a:gd name="connsiteY33" fmla="*/ 7105 h 4110786"/>
                  <a:gd name="connsiteX34" fmla="*/ 2019755 w 4158105"/>
                  <a:gd name="connsiteY34" fmla="*/ 11473 h 4110786"/>
                  <a:gd name="connsiteX35" fmla="*/ 2019755 w 4158105"/>
                  <a:gd name="connsiteY35" fmla="*/ 2381 h 4110786"/>
                  <a:gd name="connsiteX36" fmla="*/ 2224543 w 4158105"/>
                  <a:gd name="connsiteY36" fmla="*/ 0 h 4110786"/>
                  <a:gd name="connsiteX0-1" fmla="*/ 668844 w 4158105"/>
                  <a:gd name="connsiteY0-2" fmla="*/ 1079241 h 4110786"/>
                  <a:gd name="connsiteX1-3" fmla="*/ 671967 w 4158105"/>
                  <a:gd name="connsiteY1-4" fmla="*/ 1081087 h 4110786"/>
                  <a:gd name="connsiteX2-5" fmla="*/ 576717 w 4158105"/>
                  <a:gd name="connsiteY2-6" fmla="*/ 1235869 h 4110786"/>
                  <a:gd name="connsiteX3-7" fmla="*/ 574232 w 4158105"/>
                  <a:gd name="connsiteY3-8" fmla="*/ 1234330 h 4110786"/>
                  <a:gd name="connsiteX4-9" fmla="*/ 668844 w 4158105"/>
                  <a:gd name="connsiteY4-10" fmla="*/ 1079241 h 4110786"/>
                  <a:gd name="connsiteX5-11" fmla="*/ 398124 w 4158105"/>
                  <a:gd name="connsiteY5-12" fmla="*/ 919162 h 4110786"/>
                  <a:gd name="connsiteX6-13" fmla="*/ 399753 w 4158105"/>
                  <a:gd name="connsiteY6-14" fmla="*/ 920125 h 4110786"/>
                  <a:gd name="connsiteX7-15" fmla="*/ 308772 w 4158105"/>
                  <a:gd name="connsiteY7-16" fmla="*/ 1069886 h 4110786"/>
                  <a:gd name="connsiteX8-17" fmla="*/ 398124 w 4158105"/>
                  <a:gd name="connsiteY8-18" fmla="*/ 919162 h 4110786"/>
                  <a:gd name="connsiteX9-19" fmla="*/ 2106264 w 4158105"/>
                  <a:gd name="connsiteY9-20" fmla="*/ 319178 h 4110786"/>
                  <a:gd name="connsiteX10-21" fmla="*/ 2198792 w 4158105"/>
                  <a:gd name="connsiteY10-22" fmla="*/ 323850 h 4110786"/>
                  <a:gd name="connsiteX11-23" fmla="*/ 2019755 w 4158105"/>
                  <a:gd name="connsiteY11-24" fmla="*/ 323850 h 4110786"/>
                  <a:gd name="connsiteX12-25" fmla="*/ 2019755 w 4158105"/>
                  <a:gd name="connsiteY12-26" fmla="*/ 323546 h 4110786"/>
                  <a:gd name="connsiteX13-27" fmla="*/ 2106264 w 4158105"/>
                  <a:gd name="connsiteY13-28" fmla="*/ 319178 h 4110786"/>
                  <a:gd name="connsiteX14-29" fmla="*/ 2224351 w 4158105"/>
                  <a:gd name="connsiteY14-30" fmla="*/ 13068 h 4110786"/>
                  <a:gd name="connsiteX15-31" fmla="*/ 4158105 w 4158105"/>
                  <a:gd name="connsiteY15-32" fmla="*/ 2058946 h 4110786"/>
                  <a:gd name="connsiteX16-33" fmla="*/ 2106265 w 4158105"/>
                  <a:gd name="connsiteY16-34" fmla="*/ 4110786 h 4110786"/>
                  <a:gd name="connsiteX17-35" fmla="*/ 54424 w 4158105"/>
                  <a:gd name="connsiteY17-36" fmla="*/ 2058946 h 4110786"/>
                  <a:gd name="connsiteX18-37" fmla="*/ 574232 w 4158105"/>
                  <a:gd name="connsiteY18-38" fmla="*/ 1234330 h 4110786"/>
                  <a:gd name="connsiteX19-39" fmla="*/ 366497 w 4158105"/>
                  <a:gd name="connsiteY19-40" fmla="*/ 2058945 h 4110786"/>
                  <a:gd name="connsiteX20-41" fmla="*/ 2106264 w 4158105"/>
                  <a:gd name="connsiteY20-42" fmla="*/ 3798712 h 4110786"/>
                  <a:gd name="connsiteX21-43" fmla="*/ 3846030 w 4158105"/>
                  <a:gd name="connsiteY21-44" fmla="*/ 2058945 h 4110786"/>
                  <a:gd name="connsiteX22-45" fmla="*/ 2198792 w 4158105"/>
                  <a:gd name="connsiteY22-46" fmla="*/ 323850 h 4110786"/>
                  <a:gd name="connsiteX23-47" fmla="*/ 2219780 w 4158105"/>
                  <a:gd name="connsiteY23-48" fmla="*/ 323850 h 4110786"/>
                  <a:gd name="connsiteX24-49" fmla="*/ 2224351 w 4158105"/>
                  <a:gd name="connsiteY24-50" fmla="*/ 13068 h 4110786"/>
                  <a:gd name="connsiteX25-51" fmla="*/ 2019755 w 4158105"/>
                  <a:gd name="connsiteY25-52" fmla="*/ 11473 h 4110786"/>
                  <a:gd name="connsiteX26-53" fmla="*/ 2019755 w 4158105"/>
                  <a:gd name="connsiteY26-54" fmla="*/ 323546 h 4110786"/>
                  <a:gd name="connsiteX27-55" fmla="*/ 668844 w 4158105"/>
                  <a:gd name="connsiteY27-56" fmla="*/ 1079241 h 4110786"/>
                  <a:gd name="connsiteX28-57" fmla="*/ 399753 w 4158105"/>
                  <a:gd name="connsiteY28-58" fmla="*/ 920125 h 4110786"/>
                  <a:gd name="connsiteX29-59" fmla="*/ 2019755 w 4158105"/>
                  <a:gd name="connsiteY29-60" fmla="*/ 11473 h 4110786"/>
                  <a:gd name="connsiteX30-61" fmla="*/ 2224543 w 4158105"/>
                  <a:gd name="connsiteY30-62" fmla="*/ 0 h 4110786"/>
                  <a:gd name="connsiteX31-63" fmla="*/ 2224351 w 4158105"/>
                  <a:gd name="connsiteY31-64" fmla="*/ 13068 h 4110786"/>
                  <a:gd name="connsiteX32-65" fmla="*/ 2106265 w 4158105"/>
                  <a:gd name="connsiteY32-66" fmla="*/ 7105 h 4110786"/>
                  <a:gd name="connsiteX33-67" fmla="*/ 2019755 w 4158105"/>
                  <a:gd name="connsiteY33-68" fmla="*/ 11473 h 4110786"/>
                  <a:gd name="connsiteX34-69" fmla="*/ 2019755 w 4158105"/>
                  <a:gd name="connsiteY34-70" fmla="*/ 2381 h 4110786"/>
                  <a:gd name="connsiteX35-71" fmla="*/ 2224543 w 4158105"/>
                  <a:gd name="connsiteY35-72" fmla="*/ 0 h 4110786"/>
                  <a:gd name="connsiteX0-73" fmla="*/ 668844 w 4158105"/>
                  <a:gd name="connsiteY0-74" fmla="*/ 1079241 h 4110786"/>
                  <a:gd name="connsiteX1-75" fmla="*/ 671967 w 4158105"/>
                  <a:gd name="connsiteY1-76" fmla="*/ 1081087 h 4110786"/>
                  <a:gd name="connsiteX2-77" fmla="*/ 576717 w 4158105"/>
                  <a:gd name="connsiteY2-78" fmla="*/ 1235869 h 4110786"/>
                  <a:gd name="connsiteX3-79" fmla="*/ 574232 w 4158105"/>
                  <a:gd name="connsiteY3-80" fmla="*/ 1234330 h 4110786"/>
                  <a:gd name="connsiteX4-81" fmla="*/ 668844 w 4158105"/>
                  <a:gd name="connsiteY4-82" fmla="*/ 1079241 h 4110786"/>
                  <a:gd name="connsiteX5-83" fmla="*/ 398124 w 4158105"/>
                  <a:gd name="connsiteY5-84" fmla="*/ 919162 h 4110786"/>
                  <a:gd name="connsiteX6-85" fmla="*/ 399753 w 4158105"/>
                  <a:gd name="connsiteY6-86" fmla="*/ 920125 h 4110786"/>
                  <a:gd name="connsiteX7-87" fmla="*/ 398124 w 4158105"/>
                  <a:gd name="connsiteY7-88" fmla="*/ 919162 h 4110786"/>
                  <a:gd name="connsiteX8-89" fmla="*/ 2106264 w 4158105"/>
                  <a:gd name="connsiteY8-90" fmla="*/ 319178 h 4110786"/>
                  <a:gd name="connsiteX9-91" fmla="*/ 2198792 w 4158105"/>
                  <a:gd name="connsiteY9-92" fmla="*/ 323850 h 4110786"/>
                  <a:gd name="connsiteX10-93" fmla="*/ 2019755 w 4158105"/>
                  <a:gd name="connsiteY10-94" fmla="*/ 323850 h 4110786"/>
                  <a:gd name="connsiteX11-95" fmla="*/ 2019755 w 4158105"/>
                  <a:gd name="connsiteY11-96" fmla="*/ 323546 h 4110786"/>
                  <a:gd name="connsiteX12-97" fmla="*/ 2106264 w 4158105"/>
                  <a:gd name="connsiteY12-98" fmla="*/ 319178 h 4110786"/>
                  <a:gd name="connsiteX13-99" fmla="*/ 2224351 w 4158105"/>
                  <a:gd name="connsiteY13-100" fmla="*/ 13068 h 4110786"/>
                  <a:gd name="connsiteX14-101" fmla="*/ 4158105 w 4158105"/>
                  <a:gd name="connsiteY14-102" fmla="*/ 2058946 h 4110786"/>
                  <a:gd name="connsiteX15-103" fmla="*/ 2106265 w 4158105"/>
                  <a:gd name="connsiteY15-104" fmla="*/ 4110786 h 4110786"/>
                  <a:gd name="connsiteX16-105" fmla="*/ 54424 w 4158105"/>
                  <a:gd name="connsiteY16-106" fmla="*/ 2058946 h 4110786"/>
                  <a:gd name="connsiteX17-107" fmla="*/ 574232 w 4158105"/>
                  <a:gd name="connsiteY17-108" fmla="*/ 1234330 h 4110786"/>
                  <a:gd name="connsiteX18-109" fmla="*/ 366497 w 4158105"/>
                  <a:gd name="connsiteY18-110" fmla="*/ 2058945 h 4110786"/>
                  <a:gd name="connsiteX19-111" fmla="*/ 2106264 w 4158105"/>
                  <a:gd name="connsiteY19-112" fmla="*/ 3798712 h 4110786"/>
                  <a:gd name="connsiteX20-113" fmla="*/ 3846030 w 4158105"/>
                  <a:gd name="connsiteY20-114" fmla="*/ 2058945 h 4110786"/>
                  <a:gd name="connsiteX21-115" fmla="*/ 2198792 w 4158105"/>
                  <a:gd name="connsiteY21-116" fmla="*/ 323850 h 4110786"/>
                  <a:gd name="connsiteX22-117" fmla="*/ 2219780 w 4158105"/>
                  <a:gd name="connsiteY22-118" fmla="*/ 323850 h 4110786"/>
                  <a:gd name="connsiteX23-119" fmla="*/ 2224351 w 4158105"/>
                  <a:gd name="connsiteY23-120" fmla="*/ 13068 h 4110786"/>
                  <a:gd name="connsiteX24-121" fmla="*/ 2019755 w 4158105"/>
                  <a:gd name="connsiteY24-122" fmla="*/ 11473 h 4110786"/>
                  <a:gd name="connsiteX25-123" fmla="*/ 2019755 w 4158105"/>
                  <a:gd name="connsiteY25-124" fmla="*/ 323546 h 4110786"/>
                  <a:gd name="connsiteX26-125" fmla="*/ 668844 w 4158105"/>
                  <a:gd name="connsiteY26-126" fmla="*/ 1079241 h 4110786"/>
                  <a:gd name="connsiteX27-127" fmla="*/ 399753 w 4158105"/>
                  <a:gd name="connsiteY27-128" fmla="*/ 920125 h 4110786"/>
                  <a:gd name="connsiteX28-129" fmla="*/ 2019755 w 4158105"/>
                  <a:gd name="connsiteY28-130" fmla="*/ 11473 h 4110786"/>
                  <a:gd name="connsiteX29-131" fmla="*/ 2224543 w 4158105"/>
                  <a:gd name="connsiteY29-132" fmla="*/ 0 h 4110786"/>
                  <a:gd name="connsiteX30-133" fmla="*/ 2224351 w 4158105"/>
                  <a:gd name="connsiteY30-134" fmla="*/ 13068 h 4110786"/>
                  <a:gd name="connsiteX31-135" fmla="*/ 2106265 w 4158105"/>
                  <a:gd name="connsiteY31-136" fmla="*/ 7105 h 4110786"/>
                  <a:gd name="connsiteX32-137" fmla="*/ 2019755 w 4158105"/>
                  <a:gd name="connsiteY32-138" fmla="*/ 11473 h 4110786"/>
                  <a:gd name="connsiteX33-139" fmla="*/ 2019755 w 4158105"/>
                  <a:gd name="connsiteY33-140" fmla="*/ 2381 h 4110786"/>
                  <a:gd name="connsiteX34-141" fmla="*/ 2224543 w 4158105"/>
                  <a:gd name="connsiteY34-142" fmla="*/ 0 h 4110786"/>
                  <a:gd name="connsiteX0-143" fmla="*/ 739525 w 4228786"/>
                  <a:gd name="connsiteY0-144" fmla="*/ 1079241 h 4110786"/>
                  <a:gd name="connsiteX1-145" fmla="*/ 742648 w 4228786"/>
                  <a:gd name="connsiteY1-146" fmla="*/ 1081087 h 4110786"/>
                  <a:gd name="connsiteX2-147" fmla="*/ 647398 w 4228786"/>
                  <a:gd name="connsiteY2-148" fmla="*/ 1235869 h 4110786"/>
                  <a:gd name="connsiteX3-149" fmla="*/ 644913 w 4228786"/>
                  <a:gd name="connsiteY3-150" fmla="*/ 1234330 h 4110786"/>
                  <a:gd name="connsiteX4-151" fmla="*/ 739525 w 4228786"/>
                  <a:gd name="connsiteY4-152" fmla="*/ 1079241 h 4110786"/>
                  <a:gd name="connsiteX5-153" fmla="*/ 468805 w 4228786"/>
                  <a:gd name="connsiteY5-154" fmla="*/ 919162 h 4110786"/>
                  <a:gd name="connsiteX6-155" fmla="*/ 470434 w 4228786"/>
                  <a:gd name="connsiteY6-156" fmla="*/ 920125 h 4110786"/>
                  <a:gd name="connsiteX7-157" fmla="*/ 468805 w 4228786"/>
                  <a:gd name="connsiteY7-158" fmla="*/ 919162 h 4110786"/>
                  <a:gd name="connsiteX8-159" fmla="*/ 2176945 w 4228786"/>
                  <a:gd name="connsiteY8-160" fmla="*/ 319178 h 4110786"/>
                  <a:gd name="connsiteX9-161" fmla="*/ 2269473 w 4228786"/>
                  <a:gd name="connsiteY9-162" fmla="*/ 323850 h 4110786"/>
                  <a:gd name="connsiteX10-163" fmla="*/ 2090436 w 4228786"/>
                  <a:gd name="connsiteY10-164" fmla="*/ 323850 h 4110786"/>
                  <a:gd name="connsiteX11-165" fmla="*/ 2090436 w 4228786"/>
                  <a:gd name="connsiteY11-166" fmla="*/ 323546 h 4110786"/>
                  <a:gd name="connsiteX12-167" fmla="*/ 2176945 w 4228786"/>
                  <a:gd name="connsiteY12-168" fmla="*/ 319178 h 4110786"/>
                  <a:gd name="connsiteX13-169" fmla="*/ 2295032 w 4228786"/>
                  <a:gd name="connsiteY13-170" fmla="*/ 13068 h 4110786"/>
                  <a:gd name="connsiteX14-171" fmla="*/ 4228786 w 4228786"/>
                  <a:gd name="connsiteY14-172" fmla="*/ 2058946 h 4110786"/>
                  <a:gd name="connsiteX15-173" fmla="*/ 2176946 w 4228786"/>
                  <a:gd name="connsiteY15-174" fmla="*/ 4110786 h 4110786"/>
                  <a:gd name="connsiteX16-175" fmla="*/ 125105 w 4228786"/>
                  <a:gd name="connsiteY16-176" fmla="*/ 2058946 h 4110786"/>
                  <a:gd name="connsiteX17-177" fmla="*/ 437178 w 4228786"/>
                  <a:gd name="connsiteY17-178" fmla="*/ 2058945 h 4110786"/>
                  <a:gd name="connsiteX18-179" fmla="*/ 2176945 w 4228786"/>
                  <a:gd name="connsiteY18-180" fmla="*/ 3798712 h 4110786"/>
                  <a:gd name="connsiteX19-181" fmla="*/ 3916711 w 4228786"/>
                  <a:gd name="connsiteY19-182" fmla="*/ 2058945 h 4110786"/>
                  <a:gd name="connsiteX20-183" fmla="*/ 2269473 w 4228786"/>
                  <a:gd name="connsiteY20-184" fmla="*/ 323850 h 4110786"/>
                  <a:gd name="connsiteX21-185" fmla="*/ 2290461 w 4228786"/>
                  <a:gd name="connsiteY21-186" fmla="*/ 323850 h 4110786"/>
                  <a:gd name="connsiteX22-187" fmla="*/ 2295032 w 4228786"/>
                  <a:gd name="connsiteY22-188" fmla="*/ 13068 h 4110786"/>
                  <a:gd name="connsiteX23-189" fmla="*/ 2090436 w 4228786"/>
                  <a:gd name="connsiteY23-190" fmla="*/ 11473 h 4110786"/>
                  <a:gd name="connsiteX24-191" fmla="*/ 2090436 w 4228786"/>
                  <a:gd name="connsiteY24-192" fmla="*/ 323546 h 4110786"/>
                  <a:gd name="connsiteX25-193" fmla="*/ 739525 w 4228786"/>
                  <a:gd name="connsiteY25-194" fmla="*/ 1079241 h 4110786"/>
                  <a:gd name="connsiteX26-195" fmla="*/ 470434 w 4228786"/>
                  <a:gd name="connsiteY26-196" fmla="*/ 920125 h 4110786"/>
                  <a:gd name="connsiteX27-197" fmla="*/ 2090436 w 4228786"/>
                  <a:gd name="connsiteY27-198" fmla="*/ 11473 h 4110786"/>
                  <a:gd name="connsiteX28-199" fmla="*/ 2295224 w 4228786"/>
                  <a:gd name="connsiteY28-200" fmla="*/ 0 h 4110786"/>
                  <a:gd name="connsiteX29-201" fmla="*/ 2295032 w 4228786"/>
                  <a:gd name="connsiteY29-202" fmla="*/ 13068 h 4110786"/>
                  <a:gd name="connsiteX30-203" fmla="*/ 2176946 w 4228786"/>
                  <a:gd name="connsiteY30-204" fmla="*/ 7105 h 4110786"/>
                  <a:gd name="connsiteX31-205" fmla="*/ 2090436 w 4228786"/>
                  <a:gd name="connsiteY31-206" fmla="*/ 11473 h 4110786"/>
                  <a:gd name="connsiteX32-207" fmla="*/ 2090436 w 4228786"/>
                  <a:gd name="connsiteY32-208" fmla="*/ 2381 h 4110786"/>
                  <a:gd name="connsiteX33-209" fmla="*/ 2295224 w 4228786"/>
                  <a:gd name="connsiteY33-210" fmla="*/ 0 h 4110786"/>
                  <a:gd name="connsiteX0-211" fmla="*/ 739525 w 4228786"/>
                  <a:gd name="connsiteY0-212" fmla="*/ 1079241 h 4110786"/>
                  <a:gd name="connsiteX1-213" fmla="*/ 742648 w 4228786"/>
                  <a:gd name="connsiteY1-214" fmla="*/ 1081087 h 4110786"/>
                  <a:gd name="connsiteX2-215" fmla="*/ 647398 w 4228786"/>
                  <a:gd name="connsiteY2-216" fmla="*/ 1235869 h 4110786"/>
                  <a:gd name="connsiteX3-217" fmla="*/ 739525 w 4228786"/>
                  <a:gd name="connsiteY3-218" fmla="*/ 1079241 h 4110786"/>
                  <a:gd name="connsiteX4-219" fmla="*/ 468805 w 4228786"/>
                  <a:gd name="connsiteY4-220" fmla="*/ 919162 h 4110786"/>
                  <a:gd name="connsiteX5-221" fmla="*/ 470434 w 4228786"/>
                  <a:gd name="connsiteY5-222" fmla="*/ 920125 h 4110786"/>
                  <a:gd name="connsiteX6-223" fmla="*/ 468805 w 4228786"/>
                  <a:gd name="connsiteY6-224" fmla="*/ 919162 h 4110786"/>
                  <a:gd name="connsiteX7-225" fmla="*/ 2176945 w 4228786"/>
                  <a:gd name="connsiteY7-226" fmla="*/ 319178 h 4110786"/>
                  <a:gd name="connsiteX8-227" fmla="*/ 2269473 w 4228786"/>
                  <a:gd name="connsiteY8-228" fmla="*/ 323850 h 4110786"/>
                  <a:gd name="connsiteX9-229" fmla="*/ 2090436 w 4228786"/>
                  <a:gd name="connsiteY9-230" fmla="*/ 323850 h 4110786"/>
                  <a:gd name="connsiteX10-231" fmla="*/ 2090436 w 4228786"/>
                  <a:gd name="connsiteY10-232" fmla="*/ 323546 h 4110786"/>
                  <a:gd name="connsiteX11-233" fmla="*/ 2176945 w 4228786"/>
                  <a:gd name="connsiteY11-234" fmla="*/ 319178 h 4110786"/>
                  <a:gd name="connsiteX12-235" fmla="*/ 2295032 w 4228786"/>
                  <a:gd name="connsiteY12-236" fmla="*/ 13068 h 4110786"/>
                  <a:gd name="connsiteX13-237" fmla="*/ 4228786 w 4228786"/>
                  <a:gd name="connsiteY13-238" fmla="*/ 2058946 h 4110786"/>
                  <a:gd name="connsiteX14-239" fmla="*/ 2176946 w 4228786"/>
                  <a:gd name="connsiteY14-240" fmla="*/ 4110786 h 4110786"/>
                  <a:gd name="connsiteX15-241" fmla="*/ 125105 w 4228786"/>
                  <a:gd name="connsiteY15-242" fmla="*/ 2058946 h 4110786"/>
                  <a:gd name="connsiteX16-243" fmla="*/ 437178 w 4228786"/>
                  <a:gd name="connsiteY16-244" fmla="*/ 2058945 h 4110786"/>
                  <a:gd name="connsiteX17-245" fmla="*/ 2176945 w 4228786"/>
                  <a:gd name="connsiteY17-246" fmla="*/ 3798712 h 4110786"/>
                  <a:gd name="connsiteX18-247" fmla="*/ 3916711 w 4228786"/>
                  <a:gd name="connsiteY18-248" fmla="*/ 2058945 h 4110786"/>
                  <a:gd name="connsiteX19-249" fmla="*/ 2269473 w 4228786"/>
                  <a:gd name="connsiteY19-250" fmla="*/ 323850 h 4110786"/>
                  <a:gd name="connsiteX20-251" fmla="*/ 2290461 w 4228786"/>
                  <a:gd name="connsiteY20-252" fmla="*/ 323850 h 4110786"/>
                  <a:gd name="connsiteX21-253" fmla="*/ 2295032 w 4228786"/>
                  <a:gd name="connsiteY21-254" fmla="*/ 13068 h 4110786"/>
                  <a:gd name="connsiteX22-255" fmla="*/ 2090436 w 4228786"/>
                  <a:gd name="connsiteY22-256" fmla="*/ 11473 h 4110786"/>
                  <a:gd name="connsiteX23-257" fmla="*/ 2090436 w 4228786"/>
                  <a:gd name="connsiteY23-258" fmla="*/ 323546 h 4110786"/>
                  <a:gd name="connsiteX24-259" fmla="*/ 739525 w 4228786"/>
                  <a:gd name="connsiteY24-260" fmla="*/ 1079241 h 4110786"/>
                  <a:gd name="connsiteX25-261" fmla="*/ 470434 w 4228786"/>
                  <a:gd name="connsiteY25-262" fmla="*/ 920125 h 4110786"/>
                  <a:gd name="connsiteX26-263" fmla="*/ 2090436 w 4228786"/>
                  <a:gd name="connsiteY26-264" fmla="*/ 11473 h 4110786"/>
                  <a:gd name="connsiteX27-265" fmla="*/ 2295224 w 4228786"/>
                  <a:gd name="connsiteY27-266" fmla="*/ 0 h 4110786"/>
                  <a:gd name="connsiteX28-267" fmla="*/ 2295032 w 4228786"/>
                  <a:gd name="connsiteY28-268" fmla="*/ 13068 h 4110786"/>
                  <a:gd name="connsiteX29-269" fmla="*/ 2176946 w 4228786"/>
                  <a:gd name="connsiteY29-270" fmla="*/ 7105 h 4110786"/>
                  <a:gd name="connsiteX30-271" fmla="*/ 2090436 w 4228786"/>
                  <a:gd name="connsiteY30-272" fmla="*/ 11473 h 4110786"/>
                  <a:gd name="connsiteX31-273" fmla="*/ 2090436 w 4228786"/>
                  <a:gd name="connsiteY31-274" fmla="*/ 2381 h 4110786"/>
                  <a:gd name="connsiteX32-275" fmla="*/ 2295224 w 4228786"/>
                  <a:gd name="connsiteY32-276" fmla="*/ 0 h 4110786"/>
                  <a:gd name="connsiteX0-277" fmla="*/ 739525 w 4228786"/>
                  <a:gd name="connsiteY0-278" fmla="*/ 1079241 h 4110786"/>
                  <a:gd name="connsiteX1-279" fmla="*/ 742648 w 4228786"/>
                  <a:gd name="connsiteY1-280" fmla="*/ 1081087 h 4110786"/>
                  <a:gd name="connsiteX2-281" fmla="*/ 739525 w 4228786"/>
                  <a:gd name="connsiteY2-282" fmla="*/ 1079241 h 4110786"/>
                  <a:gd name="connsiteX3-283" fmla="*/ 468805 w 4228786"/>
                  <a:gd name="connsiteY3-284" fmla="*/ 919162 h 4110786"/>
                  <a:gd name="connsiteX4-285" fmla="*/ 470434 w 4228786"/>
                  <a:gd name="connsiteY4-286" fmla="*/ 920125 h 4110786"/>
                  <a:gd name="connsiteX5-287" fmla="*/ 468805 w 4228786"/>
                  <a:gd name="connsiteY5-288" fmla="*/ 919162 h 4110786"/>
                  <a:gd name="connsiteX6-289" fmla="*/ 2176945 w 4228786"/>
                  <a:gd name="connsiteY6-290" fmla="*/ 319178 h 4110786"/>
                  <a:gd name="connsiteX7-291" fmla="*/ 2269473 w 4228786"/>
                  <a:gd name="connsiteY7-292" fmla="*/ 323850 h 4110786"/>
                  <a:gd name="connsiteX8-293" fmla="*/ 2090436 w 4228786"/>
                  <a:gd name="connsiteY8-294" fmla="*/ 323850 h 4110786"/>
                  <a:gd name="connsiteX9-295" fmla="*/ 2090436 w 4228786"/>
                  <a:gd name="connsiteY9-296" fmla="*/ 323546 h 4110786"/>
                  <a:gd name="connsiteX10-297" fmla="*/ 2176945 w 4228786"/>
                  <a:gd name="connsiteY10-298" fmla="*/ 319178 h 4110786"/>
                  <a:gd name="connsiteX11-299" fmla="*/ 2295032 w 4228786"/>
                  <a:gd name="connsiteY11-300" fmla="*/ 13068 h 4110786"/>
                  <a:gd name="connsiteX12-301" fmla="*/ 4228786 w 4228786"/>
                  <a:gd name="connsiteY12-302" fmla="*/ 2058946 h 4110786"/>
                  <a:gd name="connsiteX13-303" fmla="*/ 2176946 w 4228786"/>
                  <a:gd name="connsiteY13-304" fmla="*/ 4110786 h 4110786"/>
                  <a:gd name="connsiteX14-305" fmla="*/ 125105 w 4228786"/>
                  <a:gd name="connsiteY14-306" fmla="*/ 2058946 h 4110786"/>
                  <a:gd name="connsiteX15-307" fmla="*/ 437178 w 4228786"/>
                  <a:gd name="connsiteY15-308" fmla="*/ 2058945 h 4110786"/>
                  <a:gd name="connsiteX16-309" fmla="*/ 2176945 w 4228786"/>
                  <a:gd name="connsiteY16-310" fmla="*/ 3798712 h 4110786"/>
                  <a:gd name="connsiteX17-311" fmla="*/ 3916711 w 4228786"/>
                  <a:gd name="connsiteY17-312" fmla="*/ 2058945 h 4110786"/>
                  <a:gd name="connsiteX18-313" fmla="*/ 2269473 w 4228786"/>
                  <a:gd name="connsiteY18-314" fmla="*/ 323850 h 4110786"/>
                  <a:gd name="connsiteX19-315" fmla="*/ 2290461 w 4228786"/>
                  <a:gd name="connsiteY19-316" fmla="*/ 323850 h 4110786"/>
                  <a:gd name="connsiteX20-317" fmla="*/ 2295032 w 4228786"/>
                  <a:gd name="connsiteY20-318" fmla="*/ 13068 h 4110786"/>
                  <a:gd name="connsiteX21-319" fmla="*/ 2090436 w 4228786"/>
                  <a:gd name="connsiteY21-320" fmla="*/ 11473 h 4110786"/>
                  <a:gd name="connsiteX22-321" fmla="*/ 2090436 w 4228786"/>
                  <a:gd name="connsiteY22-322" fmla="*/ 323546 h 4110786"/>
                  <a:gd name="connsiteX23-323" fmla="*/ 739525 w 4228786"/>
                  <a:gd name="connsiteY23-324" fmla="*/ 1079241 h 4110786"/>
                  <a:gd name="connsiteX24-325" fmla="*/ 470434 w 4228786"/>
                  <a:gd name="connsiteY24-326" fmla="*/ 920125 h 4110786"/>
                  <a:gd name="connsiteX25-327" fmla="*/ 2090436 w 4228786"/>
                  <a:gd name="connsiteY25-328" fmla="*/ 11473 h 4110786"/>
                  <a:gd name="connsiteX26-329" fmla="*/ 2295224 w 4228786"/>
                  <a:gd name="connsiteY26-330" fmla="*/ 0 h 4110786"/>
                  <a:gd name="connsiteX27-331" fmla="*/ 2295032 w 4228786"/>
                  <a:gd name="connsiteY27-332" fmla="*/ 13068 h 4110786"/>
                  <a:gd name="connsiteX28-333" fmla="*/ 2176946 w 4228786"/>
                  <a:gd name="connsiteY28-334" fmla="*/ 7105 h 4110786"/>
                  <a:gd name="connsiteX29-335" fmla="*/ 2090436 w 4228786"/>
                  <a:gd name="connsiteY29-336" fmla="*/ 11473 h 4110786"/>
                  <a:gd name="connsiteX30-337" fmla="*/ 2090436 w 4228786"/>
                  <a:gd name="connsiteY30-338" fmla="*/ 2381 h 4110786"/>
                  <a:gd name="connsiteX31-339" fmla="*/ 2295224 w 4228786"/>
                  <a:gd name="connsiteY31-340" fmla="*/ 0 h 4110786"/>
                  <a:gd name="connsiteX0-341" fmla="*/ 739525 w 4228786"/>
                  <a:gd name="connsiteY0-342" fmla="*/ 1079241 h 4110786"/>
                  <a:gd name="connsiteX1-343" fmla="*/ 742648 w 4228786"/>
                  <a:gd name="connsiteY1-344" fmla="*/ 1081087 h 4110786"/>
                  <a:gd name="connsiteX2-345" fmla="*/ 739525 w 4228786"/>
                  <a:gd name="connsiteY2-346" fmla="*/ 1079241 h 4110786"/>
                  <a:gd name="connsiteX3-347" fmla="*/ 468805 w 4228786"/>
                  <a:gd name="connsiteY3-348" fmla="*/ 919162 h 4110786"/>
                  <a:gd name="connsiteX4-349" fmla="*/ 470434 w 4228786"/>
                  <a:gd name="connsiteY4-350" fmla="*/ 920125 h 4110786"/>
                  <a:gd name="connsiteX5-351" fmla="*/ 468805 w 4228786"/>
                  <a:gd name="connsiteY5-352" fmla="*/ 919162 h 4110786"/>
                  <a:gd name="connsiteX6-353" fmla="*/ 2176945 w 4228786"/>
                  <a:gd name="connsiteY6-354" fmla="*/ 319178 h 4110786"/>
                  <a:gd name="connsiteX7-355" fmla="*/ 2269473 w 4228786"/>
                  <a:gd name="connsiteY7-356" fmla="*/ 323850 h 4110786"/>
                  <a:gd name="connsiteX8-357" fmla="*/ 2090436 w 4228786"/>
                  <a:gd name="connsiteY8-358" fmla="*/ 323850 h 4110786"/>
                  <a:gd name="connsiteX9-359" fmla="*/ 2090436 w 4228786"/>
                  <a:gd name="connsiteY9-360" fmla="*/ 323546 h 4110786"/>
                  <a:gd name="connsiteX10-361" fmla="*/ 2176945 w 4228786"/>
                  <a:gd name="connsiteY10-362" fmla="*/ 319178 h 4110786"/>
                  <a:gd name="connsiteX11-363" fmla="*/ 2295032 w 4228786"/>
                  <a:gd name="connsiteY11-364" fmla="*/ 13068 h 4110786"/>
                  <a:gd name="connsiteX12-365" fmla="*/ 4228786 w 4228786"/>
                  <a:gd name="connsiteY12-366" fmla="*/ 2058946 h 4110786"/>
                  <a:gd name="connsiteX13-367" fmla="*/ 2176946 w 4228786"/>
                  <a:gd name="connsiteY13-368" fmla="*/ 4110786 h 4110786"/>
                  <a:gd name="connsiteX14-369" fmla="*/ 125105 w 4228786"/>
                  <a:gd name="connsiteY14-370" fmla="*/ 2058946 h 4110786"/>
                  <a:gd name="connsiteX15-371" fmla="*/ 437178 w 4228786"/>
                  <a:gd name="connsiteY15-372" fmla="*/ 2058945 h 4110786"/>
                  <a:gd name="connsiteX16-373" fmla="*/ 2176945 w 4228786"/>
                  <a:gd name="connsiteY16-374" fmla="*/ 3798712 h 4110786"/>
                  <a:gd name="connsiteX17-375" fmla="*/ 3916711 w 4228786"/>
                  <a:gd name="connsiteY17-376" fmla="*/ 2058945 h 4110786"/>
                  <a:gd name="connsiteX18-377" fmla="*/ 2269473 w 4228786"/>
                  <a:gd name="connsiteY18-378" fmla="*/ 323850 h 4110786"/>
                  <a:gd name="connsiteX19-379" fmla="*/ 2290461 w 4228786"/>
                  <a:gd name="connsiteY19-380" fmla="*/ 323850 h 4110786"/>
                  <a:gd name="connsiteX20-381" fmla="*/ 2295032 w 4228786"/>
                  <a:gd name="connsiteY20-382" fmla="*/ 13068 h 4110786"/>
                  <a:gd name="connsiteX21-383" fmla="*/ 2090436 w 4228786"/>
                  <a:gd name="connsiteY21-384" fmla="*/ 11473 h 4110786"/>
                  <a:gd name="connsiteX22-385" fmla="*/ 2090436 w 4228786"/>
                  <a:gd name="connsiteY22-386" fmla="*/ 323546 h 4110786"/>
                  <a:gd name="connsiteX23-387" fmla="*/ 739525 w 4228786"/>
                  <a:gd name="connsiteY23-388" fmla="*/ 1079241 h 4110786"/>
                  <a:gd name="connsiteX24-389" fmla="*/ 470434 w 4228786"/>
                  <a:gd name="connsiteY24-390" fmla="*/ 920125 h 4110786"/>
                  <a:gd name="connsiteX25-391" fmla="*/ 2090436 w 4228786"/>
                  <a:gd name="connsiteY25-392" fmla="*/ 11473 h 4110786"/>
                  <a:gd name="connsiteX26-393" fmla="*/ 2295224 w 4228786"/>
                  <a:gd name="connsiteY26-394" fmla="*/ 0 h 4110786"/>
                  <a:gd name="connsiteX27-395" fmla="*/ 2176946 w 4228786"/>
                  <a:gd name="connsiteY27-396" fmla="*/ 7105 h 4110786"/>
                  <a:gd name="connsiteX28-397" fmla="*/ 2090436 w 4228786"/>
                  <a:gd name="connsiteY28-398" fmla="*/ 11473 h 4110786"/>
                  <a:gd name="connsiteX29-399" fmla="*/ 2090436 w 4228786"/>
                  <a:gd name="connsiteY29-400" fmla="*/ 2381 h 4110786"/>
                  <a:gd name="connsiteX30-401" fmla="*/ 2295224 w 4228786"/>
                  <a:gd name="connsiteY30-402" fmla="*/ 0 h 4110786"/>
                  <a:gd name="connsiteX0-403" fmla="*/ 739525 w 4228949"/>
                  <a:gd name="connsiteY0-404" fmla="*/ 1079241 h 4110786"/>
                  <a:gd name="connsiteX1-405" fmla="*/ 742648 w 4228949"/>
                  <a:gd name="connsiteY1-406" fmla="*/ 1081087 h 4110786"/>
                  <a:gd name="connsiteX2-407" fmla="*/ 739525 w 4228949"/>
                  <a:gd name="connsiteY2-408" fmla="*/ 1079241 h 4110786"/>
                  <a:gd name="connsiteX3-409" fmla="*/ 468805 w 4228949"/>
                  <a:gd name="connsiteY3-410" fmla="*/ 919162 h 4110786"/>
                  <a:gd name="connsiteX4-411" fmla="*/ 470434 w 4228949"/>
                  <a:gd name="connsiteY4-412" fmla="*/ 920125 h 4110786"/>
                  <a:gd name="connsiteX5-413" fmla="*/ 468805 w 4228949"/>
                  <a:gd name="connsiteY5-414" fmla="*/ 919162 h 4110786"/>
                  <a:gd name="connsiteX6-415" fmla="*/ 2176945 w 4228949"/>
                  <a:gd name="connsiteY6-416" fmla="*/ 319178 h 4110786"/>
                  <a:gd name="connsiteX7-417" fmla="*/ 2269473 w 4228949"/>
                  <a:gd name="connsiteY7-418" fmla="*/ 323850 h 4110786"/>
                  <a:gd name="connsiteX8-419" fmla="*/ 2090436 w 4228949"/>
                  <a:gd name="connsiteY8-420" fmla="*/ 323850 h 4110786"/>
                  <a:gd name="connsiteX9-421" fmla="*/ 2090436 w 4228949"/>
                  <a:gd name="connsiteY9-422" fmla="*/ 323546 h 4110786"/>
                  <a:gd name="connsiteX10-423" fmla="*/ 2176945 w 4228949"/>
                  <a:gd name="connsiteY10-424" fmla="*/ 319178 h 4110786"/>
                  <a:gd name="connsiteX11-425" fmla="*/ 2290461 w 4228949"/>
                  <a:gd name="connsiteY11-426" fmla="*/ 323850 h 4110786"/>
                  <a:gd name="connsiteX12-427" fmla="*/ 4228786 w 4228949"/>
                  <a:gd name="connsiteY12-428" fmla="*/ 2058946 h 4110786"/>
                  <a:gd name="connsiteX13-429" fmla="*/ 2176946 w 4228949"/>
                  <a:gd name="connsiteY13-430" fmla="*/ 4110786 h 4110786"/>
                  <a:gd name="connsiteX14-431" fmla="*/ 125105 w 4228949"/>
                  <a:gd name="connsiteY14-432" fmla="*/ 2058946 h 4110786"/>
                  <a:gd name="connsiteX15-433" fmla="*/ 437178 w 4228949"/>
                  <a:gd name="connsiteY15-434" fmla="*/ 2058945 h 4110786"/>
                  <a:gd name="connsiteX16-435" fmla="*/ 2176945 w 4228949"/>
                  <a:gd name="connsiteY16-436" fmla="*/ 3798712 h 4110786"/>
                  <a:gd name="connsiteX17-437" fmla="*/ 3916711 w 4228949"/>
                  <a:gd name="connsiteY17-438" fmla="*/ 2058945 h 4110786"/>
                  <a:gd name="connsiteX18-439" fmla="*/ 2269473 w 4228949"/>
                  <a:gd name="connsiteY18-440" fmla="*/ 323850 h 4110786"/>
                  <a:gd name="connsiteX19-441" fmla="*/ 2290461 w 4228949"/>
                  <a:gd name="connsiteY19-442" fmla="*/ 323850 h 4110786"/>
                  <a:gd name="connsiteX20-443" fmla="*/ 2090436 w 4228949"/>
                  <a:gd name="connsiteY20-444" fmla="*/ 11473 h 4110786"/>
                  <a:gd name="connsiteX21-445" fmla="*/ 2090436 w 4228949"/>
                  <a:gd name="connsiteY21-446" fmla="*/ 323546 h 4110786"/>
                  <a:gd name="connsiteX22-447" fmla="*/ 739525 w 4228949"/>
                  <a:gd name="connsiteY22-448" fmla="*/ 1079241 h 4110786"/>
                  <a:gd name="connsiteX23-449" fmla="*/ 470434 w 4228949"/>
                  <a:gd name="connsiteY23-450" fmla="*/ 920125 h 4110786"/>
                  <a:gd name="connsiteX24-451" fmla="*/ 2090436 w 4228949"/>
                  <a:gd name="connsiteY24-452" fmla="*/ 11473 h 4110786"/>
                  <a:gd name="connsiteX25-453" fmla="*/ 2295224 w 4228949"/>
                  <a:gd name="connsiteY25-454" fmla="*/ 0 h 4110786"/>
                  <a:gd name="connsiteX26-455" fmla="*/ 2176946 w 4228949"/>
                  <a:gd name="connsiteY26-456" fmla="*/ 7105 h 4110786"/>
                  <a:gd name="connsiteX27-457" fmla="*/ 2090436 w 4228949"/>
                  <a:gd name="connsiteY27-458" fmla="*/ 11473 h 4110786"/>
                  <a:gd name="connsiteX28-459" fmla="*/ 2090436 w 4228949"/>
                  <a:gd name="connsiteY28-460" fmla="*/ 2381 h 4110786"/>
                  <a:gd name="connsiteX29-461" fmla="*/ 2295224 w 4228949"/>
                  <a:gd name="connsiteY29-462" fmla="*/ 0 h 4110786"/>
                  <a:gd name="connsiteX0-463" fmla="*/ 739525 w 4228949"/>
                  <a:gd name="connsiteY0-464" fmla="*/ 1076860 h 4108405"/>
                  <a:gd name="connsiteX1-465" fmla="*/ 742648 w 4228949"/>
                  <a:gd name="connsiteY1-466" fmla="*/ 1078706 h 4108405"/>
                  <a:gd name="connsiteX2-467" fmla="*/ 739525 w 4228949"/>
                  <a:gd name="connsiteY2-468" fmla="*/ 1076860 h 4108405"/>
                  <a:gd name="connsiteX3-469" fmla="*/ 468805 w 4228949"/>
                  <a:gd name="connsiteY3-470" fmla="*/ 916781 h 4108405"/>
                  <a:gd name="connsiteX4-471" fmla="*/ 470434 w 4228949"/>
                  <a:gd name="connsiteY4-472" fmla="*/ 917744 h 4108405"/>
                  <a:gd name="connsiteX5-473" fmla="*/ 468805 w 4228949"/>
                  <a:gd name="connsiteY5-474" fmla="*/ 916781 h 4108405"/>
                  <a:gd name="connsiteX6-475" fmla="*/ 2176945 w 4228949"/>
                  <a:gd name="connsiteY6-476" fmla="*/ 316797 h 4108405"/>
                  <a:gd name="connsiteX7-477" fmla="*/ 2269473 w 4228949"/>
                  <a:gd name="connsiteY7-478" fmla="*/ 321469 h 4108405"/>
                  <a:gd name="connsiteX8-479" fmla="*/ 2090436 w 4228949"/>
                  <a:gd name="connsiteY8-480" fmla="*/ 321469 h 4108405"/>
                  <a:gd name="connsiteX9-481" fmla="*/ 2090436 w 4228949"/>
                  <a:gd name="connsiteY9-482" fmla="*/ 321165 h 4108405"/>
                  <a:gd name="connsiteX10-483" fmla="*/ 2176945 w 4228949"/>
                  <a:gd name="connsiteY10-484" fmla="*/ 316797 h 4108405"/>
                  <a:gd name="connsiteX11-485" fmla="*/ 2290461 w 4228949"/>
                  <a:gd name="connsiteY11-486" fmla="*/ 321469 h 4108405"/>
                  <a:gd name="connsiteX12-487" fmla="*/ 4228786 w 4228949"/>
                  <a:gd name="connsiteY12-488" fmla="*/ 2056565 h 4108405"/>
                  <a:gd name="connsiteX13-489" fmla="*/ 2176946 w 4228949"/>
                  <a:gd name="connsiteY13-490" fmla="*/ 4108405 h 4108405"/>
                  <a:gd name="connsiteX14-491" fmla="*/ 125105 w 4228949"/>
                  <a:gd name="connsiteY14-492" fmla="*/ 2056565 h 4108405"/>
                  <a:gd name="connsiteX15-493" fmla="*/ 437178 w 4228949"/>
                  <a:gd name="connsiteY15-494" fmla="*/ 2056564 h 4108405"/>
                  <a:gd name="connsiteX16-495" fmla="*/ 2176945 w 4228949"/>
                  <a:gd name="connsiteY16-496" fmla="*/ 3796331 h 4108405"/>
                  <a:gd name="connsiteX17-497" fmla="*/ 3916711 w 4228949"/>
                  <a:gd name="connsiteY17-498" fmla="*/ 2056564 h 4108405"/>
                  <a:gd name="connsiteX18-499" fmla="*/ 2269473 w 4228949"/>
                  <a:gd name="connsiteY18-500" fmla="*/ 321469 h 4108405"/>
                  <a:gd name="connsiteX19-501" fmla="*/ 2290461 w 4228949"/>
                  <a:gd name="connsiteY19-502" fmla="*/ 321469 h 4108405"/>
                  <a:gd name="connsiteX20-503" fmla="*/ 2090436 w 4228949"/>
                  <a:gd name="connsiteY20-504" fmla="*/ 9092 h 4108405"/>
                  <a:gd name="connsiteX21-505" fmla="*/ 2090436 w 4228949"/>
                  <a:gd name="connsiteY21-506" fmla="*/ 321165 h 4108405"/>
                  <a:gd name="connsiteX22-507" fmla="*/ 739525 w 4228949"/>
                  <a:gd name="connsiteY22-508" fmla="*/ 1076860 h 4108405"/>
                  <a:gd name="connsiteX23-509" fmla="*/ 470434 w 4228949"/>
                  <a:gd name="connsiteY23-510" fmla="*/ 917744 h 4108405"/>
                  <a:gd name="connsiteX24-511" fmla="*/ 2090436 w 4228949"/>
                  <a:gd name="connsiteY24-512" fmla="*/ 9092 h 4108405"/>
                  <a:gd name="connsiteX25-513" fmla="*/ 2090436 w 4228949"/>
                  <a:gd name="connsiteY25-514" fmla="*/ 0 h 4108405"/>
                  <a:gd name="connsiteX26-515" fmla="*/ 2176946 w 4228949"/>
                  <a:gd name="connsiteY26-516" fmla="*/ 4724 h 4108405"/>
                  <a:gd name="connsiteX27-517" fmla="*/ 2090436 w 4228949"/>
                  <a:gd name="connsiteY27-518" fmla="*/ 9092 h 4108405"/>
                  <a:gd name="connsiteX28-519" fmla="*/ 2090436 w 4228949"/>
                  <a:gd name="connsiteY28-520" fmla="*/ 0 h 4108405"/>
                  <a:gd name="connsiteX0-521" fmla="*/ 739525 w 4228949"/>
                  <a:gd name="connsiteY0-522" fmla="*/ 1076860 h 4108405"/>
                  <a:gd name="connsiteX1-523" fmla="*/ 742648 w 4228949"/>
                  <a:gd name="connsiteY1-524" fmla="*/ 1078706 h 4108405"/>
                  <a:gd name="connsiteX2-525" fmla="*/ 739525 w 4228949"/>
                  <a:gd name="connsiteY2-526" fmla="*/ 1076860 h 4108405"/>
                  <a:gd name="connsiteX3-527" fmla="*/ 468805 w 4228949"/>
                  <a:gd name="connsiteY3-528" fmla="*/ 916781 h 4108405"/>
                  <a:gd name="connsiteX4-529" fmla="*/ 470434 w 4228949"/>
                  <a:gd name="connsiteY4-530" fmla="*/ 917744 h 4108405"/>
                  <a:gd name="connsiteX5-531" fmla="*/ 468805 w 4228949"/>
                  <a:gd name="connsiteY5-532" fmla="*/ 916781 h 4108405"/>
                  <a:gd name="connsiteX6-533" fmla="*/ 2176945 w 4228949"/>
                  <a:gd name="connsiteY6-534" fmla="*/ 316797 h 4108405"/>
                  <a:gd name="connsiteX7-535" fmla="*/ 2269473 w 4228949"/>
                  <a:gd name="connsiteY7-536" fmla="*/ 321469 h 4108405"/>
                  <a:gd name="connsiteX8-537" fmla="*/ 2090436 w 4228949"/>
                  <a:gd name="connsiteY8-538" fmla="*/ 321469 h 4108405"/>
                  <a:gd name="connsiteX9-539" fmla="*/ 2090436 w 4228949"/>
                  <a:gd name="connsiteY9-540" fmla="*/ 321165 h 4108405"/>
                  <a:gd name="connsiteX10-541" fmla="*/ 2176945 w 4228949"/>
                  <a:gd name="connsiteY10-542" fmla="*/ 316797 h 4108405"/>
                  <a:gd name="connsiteX11-543" fmla="*/ 2290461 w 4228949"/>
                  <a:gd name="connsiteY11-544" fmla="*/ 321469 h 4108405"/>
                  <a:gd name="connsiteX12-545" fmla="*/ 4228786 w 4228949"/>
                  <a:gd name="connsiteY12-546" fmla="*/ 2056565 h 4108405"/>
                  <a:gd name="connsiteX13-547" fmla="*/ 2176946 w 4228949"/>
                  <a:gd name="connsiteY13-548" fmla="*/ 4108405 h 4108405"/>
                  <a:gd name="connsiteX14-549" fmla="*/ 125105 w 4228949"/>
                  <a:gd name="connsiteY14-550" fmla="*/ 2056565 h 4108405"/>
                  <a:gd name="connsiteX15-551" fmla="*/ 437178 w 4228949"/>
                  <a:gd name="connsiteY15-552" fmla="*/ 2056564 h 4108405"/>
                  <a:gd name="connsiteX16-553" fmla="*/ 2176945 w 4228949"/>
                  <a:gd name="connsiteY16-554" fmla="*/ 3796331 h 4108405"/>
                  <a:gd name="connsiteX17-555" fmla="*/ 3916711 w 4228949"/>
                  <a:gd name="connsiteY17-556" fmla="*/ 2056564 h 4108405"/>
                  <a:gd name="connsiteX18-557" fmla="*/ 2269473 w 4228949"/>
                  <a:gd name="connsiteY18-558" fmla="*/ 321469 h 4108405"/>
                  <a:gd name="connsiteX19-559" fmla="*/ 2290461 w 4228949"/>
                  <a:gd name="connsiteY19-560" fmla="*/ 321469 h 4108405"/>
                  <a:gd name="connsiteX20-561" fmla="*/ 2090436 w 4228949"/>
                  <a:gd name="connsiteY20-562" fmla="*/ 9092 h 4108405"/>
                  <a:gd name="connsiteX21-563" fmla="*/ 2090436 w 4228949"/>
                  <a:gd name="connsiteY21-564" fmla="*/ 321165 h 4108405"/>
                  <a:gd name="connsiteX22-565" fmla="*/ 739525 w 4228949"/>
                  <a:gd name="connsiteY22-566" fmla="*/ 1076860 h 4108405"/>
                  <a:gd name="connsiteX23-567" fmla="*/ 470434 w 4228949"/>
                  <a:gd name="connsiteY23-568" fmla="*/ 917744 h 4108405"/>
                  <a:gd name="connsiteX24-569" fmla="*/ 2090436 w 4228949"/>
                  <a:gd name="connsiteY24-570" fmla="*/ 9092 h 4108405"/>
                  <a:gd name="connsiteX25-571" fmla="*/ 2090436 w 4228949"/>
                  <a:gd name="connsiteY25-572" fmla="*/ 0 h 4108405"/>
                  <a:gd name="connsiteX26-573" fmla="*/ 2090436 w 4228949"/>
                  <a:gd name="connsiteY26-574" fmla="*/ 9092 h 4108405"/>
                  <a:gd name="connsiteX27-575" fmla="*/ 2090436 w 4228949"/>
                  <a:gd name="connsiteY27-576" fmla="*/ 0 h 4108405"/>
                  <a:gd name="connsiteX0-577" fmla="*/ 739525 w 4228925"/>
                  <a:gd name="connsiteY0-578" fmla="*/ 1076860 h 4108405"/>
                  <a:gd name="connsiteX1-579" fmla="*/ 742648 w 4228925"/>
                  <a:gd name="connsiteY1-580" fmla="*/ 1078706 h 4108405"/>
                  <a:gd name="connsiteX2-581" fmla="*/ 739525 w 4228925"/>
                  <a:gd name="connsiteY2-582" fmla="*/ 1076860 h 4108405"/>
                  <a:gd name="connsiteX3-583" fmla="*/ 468805 w 4228925"/>
                  <a:gd name="connsiteY3-584" fmla="*/ 916781 h 4108405"/>
                  <a:gd name="connsiteX4-585" fmla="*/ 470434 w 4228925"/>
                  <a:gd name="connsiteY4-586" fmla="*/ 917744 h 4108405"/>
                  <a:gd name="connsiteX5-587" fmla="*/ 468805 w 4228925"/>
                  <a:gd name="connsiteY5-588" fmla="*/ 916781 h 4108405"/>
                  <a:gd name="connsiteX6-589" fmla="*/ 2176945 w 4228925"/>
                  <a:gd name="connsiteY6-590" fmla="*/ 316797 h 4108405"/>
                  <a:gd name="connsiteX7-591" fmla="*/ 2269473 w 4228925"/>
                  <a:gd name="connsiteY7-592" fmla="*/ 321469 h 4108405"/>
                  <a:gd name="connsiteX8-593" fmla="*/ 2090436 w 4228925"/>
                  <a:gd name="connsiteY8-594" fmla="*/ 321469 h 4108405"/>
                  <a:gd name="connsiteX9-595" fmla="*/ 2090436 w 4228925"/>
                  <a:gd name="connsiteY9-596" fmla="*/ 321165 h 4108405"/>
                  <a:gd name="connsiteX10-597" fmla="*/ 2176945 w 4228925"/>
                  <a:gd name="connsiteY10-598" fmla="*/ 316797 h 4108405"/>
                  <a:gd name="connsiteX11-599" fmla="*/ 2290461 w 4228925"/>
                  <a:gd name="connsiteY11-600" fmla="*/ 321469 h 4108405"/>
                  <a:gd name="connsiteX12-601" fmla="*/ 4228786 w 4228925"/>
                  <a:gd name="connsiteY12-602" fmla="*/ 2056565 h 4108405"/>
                  <a:gd name="connsiteX13-603" fmla="*/ 2176946 w 4228925"/>
                  <a:gd name="connsiteY13-604" fmla="*/ 4108405 h 4108405"/>
                  <a:gd name="connsiteX14-605" fmla="*/ 125105 w 4228925"/>
                  <a:gd name="connsiteY14-606" fmla="*/ 2056565 h 4108405"/>
                  <a:gd name="connsiteX15-607" fmla="*/ 437178 w 4228925"/>
                  <a:gd name="connsiteY15-608" fmla="*/ 2056564 h 4108405"/>
                  <a:gd name="connsiteX16-609" fmla="*/ 2176945 w 4228925"/>
                  <a:gd name="connsiteY16-610" fmla="*/ 3796331 h 4108405"/>
                  <a:gd name="connsiteX17-611" fmla="*/ 3916711 w 4228925"/>
                  <a:gd name="connsiteY17-612" fmla="*/ 2056564 h 4108405"/>
                  <a:gd name="connsiteX18-613" fmla="*/ 2290461 w 4228925"/>
                  <a:gd name="connsiteY18-614" fmla="*/ 321469 h 4108405"/>
                  <a:gd name="connsiteX19-615" fmla="*/ 2090436 w 4228925"/>
                  <a:gd name="connsiteY19-616" fmla="*/ 9092 h 4108405"/>
                  <a:gd name="connsiteX20-617" fmla="*/ 2090436 w 4228925"/>
                  <a:gd name="connsiteY20-618" fmla="*/ 321165 h 4108405"/>
                  <a:gd name="connsiteX21-619" fmla="*/ 739525 w 4228925"/>
                  <a:gd name="connsiteY21-620" fmla="*/ 1076860 h 4108405"/>
                  <a:gd name="connsiteX22-621" fmla="*/ 470434 w 4228925"/>
                  <a:gd name="connsiteY22-622" fmla="*/ 917744 h 4108405"/>
                  <a:gd name="connsiteX23-623" fmla="*/ 2090436 w 4228925"/>
                  <a:gd name="connsiteY23-624" fmla="*/ 9092 h 4108405"/>
                  <a:gd name="connsiteX24-625" fmla="*/ 2090436 w 4228925"/>
                  <a:gd name="connsiteY24-626" fmla="*/ 0 h 4108405"/>
                  <a:gd name="connsiteX25-627" fmla="*/ 2090436 w 4228925"/>
                  <a:gd name="connsiteY25-628" fmla="*/ 9092 h 4108405"/>
                  <a:gd name="connsiteX26-629" fmla="*/ 2090436 w 4228925"/>
                  <a:gd name="connsiteY26-630" fmla="*/ 0 h 4108405"/>
                  <a:gd name="connsiteX0-631" fmla="*/ 739525 w 4228925"/>
                  <a:gd name="connsiteY0-632" fmla="*/ 1076860 h 4108405"/>
                  <a:gd name="connsiteX1-633" fmla="*/ 742648 w 4228925"/>
                  <a:gd name="connsiteY1-634" fmla="*/ 1078706 h 4108405"/>
                  <a:gd name="connsiteX2-635" fmla="*/ 739525 w 4228925"/>
                  <a:gd name="connsiteY2-636" fmla="*/ 1076860 h 4108405"/>
                  <a:gd name="connsiteX3-637" fmla="*/ 468805 w 4228925"/>
                  <a:gd name="connsiteY3-638" fmla="*/ 916781 h 4108405"/>
                  <a:gd name="connsiteX4-639" fmla="*/ 470434 w 4228925"/>
                  <a:gd name="connsiteY4-640" fmla="*/ 917744 h 4108405"/>
                  <a:gd name="connsiteX5-641" fmla="*/ 468805 w 4228925"/>
                  <a:gd name="connsiteY5-642" fmla="*/ 916781 h 4108405"/>
                  <a:gd name="connsiteX6-643" fmla="*/ 2176945 w 4228925"/>
                  <a:gd name="connsiteY6-644" fmla="*/ 316797 h 4108405"/>
                  <a:gd name="connsiteX7-645" fmla="*/ 2090436 w 4228925"/>
                  <a:gd name="connsiteY7-646" fmla="*/ 321469 h 4108405"/>
                  <a:gd name="connsiteX8-647" fmla="*/ 2090436 w 4228925"/>
                  <a:gd name="connsiteY8-648" fmla="*/ 321165 h 4108405"/>
                  <a:gd name="connsiteX9-649" fmla="*/ 2176945 w 4228925"/>
                  <a:gd name="connsiteY9-650" fmla="*/ 316797 h 4108405"/>
                  <a:gd name="connsiteX10-651" fmla="*/ 2290461 w 4228925"/>
                  <a:gd name="connsiteY10-652" fmla="*/ 321469 h 4108405"/>
                  <a:gd name="connsiteX11-653" fmla="*/ 4228786 w 4228925"/>
                  <a:gd name="connsiteY11-654" fmla="*/ 2056565 h 4108405"/>
                  <a:gd name="connsiteX12-655" fmla="*/ 2176946 w 4228925"/>
                  <a:gd name="connsiteY12-656" fmla="*/ 4108405 h 4108405"/>
                  <a:gd name="connsiteX13-657" fmla="*/ 125105 w 4228925"/>
                  <a:gd name="connsiteY13-658" fmla="*/ 2056565 h 4108405"/>
                  <a:gd name="connsiteX14-659" fmla="*/ 437178 w 4228925"/>
                  <a:gd name="connsiteY14-660" fmla="*/ 2056564 h 4108405"/>
                  <a:gd name="connsiteX15-661" fmla="*/ 2176945 w 4228925"/>
                  <a:gd name="connsiteY15-662" fmla="*/ 3796331 h 4108405"/>
                  <a:gd name="connsiteX16-663" fmla="*/ 3916711 w 4228925"/>
                  <a:gd name="connsiteY16-664" fmla="*/ 2056564 h 4108405"/>
                  <a:gd name="connsiteX17-665" fmla="*/ 2290461 w 4228925"/>
                  <a:gd name="connsiteY17-666" fmla="*/ 321469 h 4108405"/>
                  <a:gd name="connsiteX18-667" fmla="*/ 2090436 w 4228925"/>
                  <a:gd name="connsiteY18-668" fmla="*/ 9092 h 4108405"/>
                  <a:gd name="connsiteX19-669" fmla="*/ 2090436 w 4228925"/>
                  <a:gd name="connsiteY19-670" fmla="*/ 321165 h 4108405"/>
                  <a:gd name="connsiteX20-671" fmla="*/ 739525 w 4228925"/>
                  <a:gd name="connsiteY20-672" fmla="*/ 1076860 h 4108405"/>
                  <a:gd name="connsiteX21-673" fmla="*/ 470434 w 4228925"/>
                  <a:gd name="connsiteY21-674" fmla="*/ 917744 h 4108405"/>
                  <a:gd name="connsiteX22-675" fmla="*/ 2090436 w 4228925"/>
                  <a:gd name="connsiteY22-676" fmla="*/ 9092 h 4108405"/>
                  <a:gd name="connsiteX23-677" fmla="*/ 2090436 w 4228925"/>
                  <a:gd name="connsiteY23-678" fmla="*/ 0 h 4108405"/>
                  <a:gd name="connsiteX24-679" fmla="*/ 2090436 w 4228925"/>
                  <a:gd name="connsiteY24-680" fmla="*/ 9092 h 4108405"/>
                  <a:gd name="connsiteX25-681" fmla="*/ 2090436 w 4228925"/>
                  <a:gd name="connsiteY25-682" fmla="*/ 0 h 4108405"/>
                  <a:gd name="connsiteX0-683" fmla="*/ 739525 w 4228925"/>
                  <a:gd name="connsiteY0-684" fmla="*/ 1076860 h 4108405"/>
                  <a:gd name="connsiteX1-685" fmla="*/ 742648 w 4228925"/>
                  <a:gd name="connsiteY1-686" fmla="*/ 1078706 h 4108405"/>
                  <a:gd name="connsiteX2-687" fmla="*/ 739525 w 4228925"/>
                  <a:gd name="connsiteY2-688" fmla="*/ 1076860 h 4108405"/>
                  <a:gd name="connsiteX3-689" fmla="*/ 468805 w 4228925"/>
                  <a:gd name="connsiteY3-690" fmla="*/ 916781 h 4108405"/>
                  <a:gd name="connsiteX4-691" fmla="*/ 470434 w 4228925"/>
                  <a:gd name="connsiteY4-692" fmla="*/ 917744 h 4108405"/>
                  <a:gd name="connsiteX5-693" fmla="*/ 468805 w 4228925"/>
                  <a:gd name="connsiteY5-694" fmla="*/ 916781 h 4108405"/>
                  <a:gd name="connsiteX6-695" fmla="*/ 2090436 w 4228925"/>
                  <a:gd name="connsiteY6-696" fmla="*/ 321165 h 4108405"/>
                  <a:gd name="connsiteX7-697" fmla="*/ 2090436 w 4228925"/>
                  <a:gd name="connsiteY7-698" fmla="*/ 321469 h 4108405"/>
                  <a:gd name="connsiteX8-699" fmla="*/ 2090436 w 4228925"/>
                  <a:gd name="connsiteY8-700" fmla="*/ 321165 h 4108405"/>
                  <a:gd name="connsiteX9-701" fmla="*/ 2290461 w 4228925"/>
                  <a:gd name="connsiteY9-702" fmla="*/ 321469 h 4108405"/>
                  <a:gd name="connsiteX10-703" fmla="*/ 4228786 w 4228925"/>
                  <a:gd name="connsiteY10-704" fmla="*/ 2056565 h 4108405"/>
                  <a:gd name="connsiteX11-705" fmla="*/ 2176946 w 4228925"/>
                  <a:gd name="connsiteY11-706" fmla="*/ 4108405 h 4108405"/>
                  <a:gd name="connsiteX12-707" fmla="*/ 125105 w 4228925"/>
                  <a:gd name="connsiteY12-708" fmla="*/ 2056565 h 4108405"/>
                  <a:gd name="connsiteX13-709" fmla="*/ 437178 w 4228925"/>
                  <a:gd name="connsiteY13-710" fmla="*/ 2056564 h 4108405"/>
                  <a:gd name="connsiteX14-711" fmla="*/ 2176945 w 4228925"/>
                  <a:gd name="connsiteY14-712" fmla="*/ 3796331 h 4108405"/>
                  <a:gd name="connsiteX15-713" fmla="*/ 3916711 w 4228925"/>
                  <a:gd name="connsiteY15-714" fmla="*/ 2056564 h 4108405"/>
                  <a:gd name="connsiteX16-715" fmla="*/ 2290461 w 4228925"/>
                  <a:gd name="connsiteY16-716" fmla="*/ 321469 h 4108405"/>
                  <a:gd name="connsiteX17-717" fmla="*/ 2090436 w 4228925"/>
                  <a:gd name="connsiteY17-718" fmla="*/ 9092 h 4108405"/>
                  <a:gd name="connsiteX18-719" fmla="*/ 2090436 w 4228925"/>
                  <a:gd name="connsiteY18-720" fmla="*/ 321165 h 4108405"/>
                  <a:gd name="connsiteX19-721" fmla="*/ 739525 w 4228925"/>
                  <a:gd name="connsiteY19-722" fmla="*/ 1076860 h 4108405"/>
                  <a:gd name="connsiteX20-723" fmla="*/ 470434 w 4228925"/>
                  <a:gd name="connsiteY20-724" fmla="*/ 917744 h 4108405"/>
                  <a:gd name="connsiteX21-725" fmla="*/ 2090436 w 4228925"/>
                  <a:gd name="connsiteY21-726" fmla="*/ 9092 h 4108405"/>
                  <a:gd name="connsiteX22-727" fmla="*/ 2090436 w 4228925"/>
                  <a:gd name="connsiteY22-728" fmla="*/ 0 h 4108405"/>
                  <a:gd name="connsiteX23-729" fmla="*/ 2090436 w 4228925"/>
                  <a:gd name="connsiteY23-730" fmla="*/ 9092 h 4108405"/>
                  <a:gd name="connsiteX24-731" fmla="*/ 2090436 w 4228925"/>
                  <a:gd name="connsiteY24-732" fmla="*/ 0 h 4108405"/>
                  <a:gd name="connsiteX0-733" fmla="*/ 739525 w 4228925"/>
                  <a:gd name="connsiteY0-734" fmla="*/ 1067768 h 4099313"/>
                  <a:gd name="connsiteX1-735" fmla="*/ 742648 w 4228925"/>
                  <a:gd name="connsiteY1-736" fmla="*/ 1069614 h 4099313"/>
                  <a:gd name="connsiteX2-737" fmla="*/ 739525 w 4228925"/>
                  <a:gd name="connsiteY2-738" fmla="*/ 1067768 h 4099313"/>
                  <a:gd name="connsiteX3-739" fmla="*/ 468805 w 4228925"/>
                  <a:gd name="connsiteY3-740" fmla="*/ 907689 h 4099313"/>
                  <a:gd name="connsiteX4-741" fmla="*/ 470434 w 4228925"/>
                  <a:gd name="connsiteY4-742" fmla="*/ 908652 h 4099313"/>
                  <a:gd name="connsiteX5-743" fmla="*/ 468805 w 4228925"/>
                  <a:gd name="connsiteY5-744" fmla="*/ 907689 h 4099313"/>
                  <a:gd name="connsiteX6-745" fmla="*/ 2090436 w 4228925"/>
                  <a:gd name="connsiteY6-746" fmla="*/ 312073 h 4099313"/>
                  <a:gd name="connsiteX7-747" fmla="*/ 2090436 w 4228925"/>
                  <a:gd name="connsiteY7-748" fmla="*/ 312377 h 4099313"/>
                  <a:gd name="connsiteX8-749" fmla="*/ 2090436 w 4228925"/>
                  <a:gd name="connsiteY8-750" fmla="*/ 312073 h 4099313"/>
                  <a:gd name="connsiteX9-751" fmla="*/ 2290461 w 4228925"/>
                  <a:gd name="connsiteY9-752" fmla="*/ 312377 h 4099313"/>
                  <a:gd name="connsiteX10-753" fmla="*/ 4228786 w 4228925"/>
                  <a:gd name="connsiteY10-754" fmla="*/ 2047473 h 4099313"/>
                  <a:gd name="connsiteX11-755" fmla="*/ 2176946 w 4228925"/>
                  <a:gd name="connsiteY11-756" fmla="*/ 4099313 h 4099313"/>
                  <a:gd name="connsiteX12-757" fmla="*/ 125105 w 4228925"/>
                  <a:gd name="connsiteY12-758" fmla="*/ 2047473 h 4099313"/>
                  <a:gd name="connsiteX13-759" fmla="*/ 437178 w 4228925"/>
                  <a:gd name="connsiteY13-760" fmla="*/ 2047472 h 4099313"/>
                  <a:gd name="connsiteX14-761" fmla="*/ 2176945 w 4228925"/>
                  <a:gd name="connsiteY14-762" fmla="*/ 3787239 h 4099313"/>
                  <a:gd name="connsiteX15-763" fmla="*/ 3916711 w 4228925"/>
                  <a:gd name="connsiteY15-764" fmla="*/ 2047472 h 4099313"/>
                  <a:gd name="connsiteX16-765" fmla="*/ 2290461 w 4228925"/>
                  <a:gd name="connsiteY16-766" fmla="*/ 312377 h 4099313"/>
                  <a:gd name="connsiteX17-767" fmla="*/ 2090436 w 4228925"/>
                  <a:gd name="connsiteY17-768" fmla="*/ 0 h 4099313"/>
                  <a:gd name="connsiteX18-769" fmla="*/ 2090436 w 4228925"/>
                  <a:gd name="connsiteY18-770" fmla="*/ 312073 h 4099313"/>
                  <a:gd name="connsiteX19-771" fmla="*/ 739525 w 4228925"/>
                  <a:gd name="connsiteY19-772" fmla="*/ 1067768 h 4099313"/>
                  <a:gd name="connsiteX20-773" fmla="*/ 470434 w 4228925"/>
                  <a:gd name="connsiteY20-774" fmla="*/ 908652 h 4099313"/>
                  <a:gd name="connsiteX21-775" fmla="*/ 2090436 w 4228925"/>
                  <a:gd name="connsiteY21-776" fmla="*/ 0 h 4099313"/>
                  <a:gd name="connsiteX0-777" fmla="*/ 739525 w 4353891"/>
                  <a:gd name="connsiteY0-778" fmla="*/ 1067768 h 4099313"/>
                  <a:gd name="connsiteX1-779" fmla="*/ 742648 w 4353891"/>
                  <a:gd name="connsiteY1-780" fmla="*/ 1069614 h 4099313"/>
                  <a:gd name="connsiteX2-781" fmla="*/ 739525 w 4353891"/>
                  <a:gd name="connsiteY2-782" fmla="*/ 1067768 h 4099313"/>
                  <a:gd name="connsiteX3-783" fmla="*/ 468805 w 4353891"/>
                  <a:gd name="connsiteY3-784" fmla="*/ 907689 h 4099313"/>
                  <a:gd name="connsiteX4-785" fmla="*/ 470434 w 4353891"/>
                  <a:gd name="connsiteY4-786" fmla="*/ 908652 h 4099313"/>
                  <a:gd name="connsiteX5-787" fmla="*/ 468805 w 4353891"/>
                  <a:gd name="connsiteY5-788" fmla="*/ 907689 h 4099313"/>
                  <a:gd name="connsiteX6-789" fmla="*/ 2090436 w 4353891"/>
                  <a:gd name="connsiteY6-790" fmla="*/ 312073 h 4099313"/>
                  <a:gd name="connsiteX7-791" fmla="*/ 2090436 w 4353891"/>
                  <a:gd name="connsiteY7-792" fmla="*/ 312377 h 4099313"/>
                  <a:gd name="connsiteX8-793" fmla="*/ 2090436 w 4353891"/>
                  <a:gd name="connsiteY8-794" fmla="*/ 312073 h 4099313"/>
                  <a:gd name="connsiteX9-795" fmla="*/ 3916711 w 4353891"/>
                  <a:gd name="connsiteY9-796" fmla="*/ 2047472 h 4099313"/>
                  <a:gd name="connsiteX10-797" fmla="*/ 4228786 w 4353891"/>
                  <a:gd name="connsiteY10-798" fmla="*/ 2047473 h 4099313"/>
                  <a:gd name="connsiteX11-799" fmla="*/ 2176946 w 4353891"/>
                  <a:gd name="connsiteY11-800" fmla="*/ 4099313 h 4099313"/>
                  <a:gd name="connsiteX12-801" fmla="*/ 125105 w 4353891"/>
                  <a:gd name="connsiteY12-802" fmla="*/ 2047473 h 4099313"/>
                  <a:gd name="connsiteX13-803" fmla="*/ 437178 w 4353891"/>
                  <a:gd name="connsiteY13-804" fmla="*/ 2047472 h 4099313"/>
                  <a:gd name="connsiteX14-805" fmla="*/ 2176945 w 4353891"/>
                  <a:gd name="connsiteY14-806" fmla="*/ 3787239 h 4099313"/>
                  <a:gd name="connsiteX15-807" fmla="*/ 3916711 w 4353891"/>
                  <a:gd name="connsiteY15-808" fmla="*/ 2047472 h 4099313"/>
                  <a:gd name="connsiteX16-809" fmla="*/ 2090436 w 4353891"/>
                  <a:gd name="connsiteY16-810" fmla="*/ 0 h 4099313"/>
                  <a:gd name="connsiteX17-811" fmla="*/ 2090436 w 4353891"/>
                  <a:gd name="connsiteY17-812" fmla="*/ 312073 h 4099313"/>
                  <a:gd name="connsiteX18-813" fmla="*/ 739525 w 4353891"/>
                  <a:gd name="connsiteY18-814" fmla="*/ 1067768 h 4099313"/>
                  <a:gd name="connsiteX19-815" fmla="*/ 470434 w 4353891"/>
                  <a:gd name="connsiteY19-816" fmla="*/ 908652 h 4099313"/>
                  <a:gd name="connsiteX20-817" fmla="*/ 2090436 w 4353891"/>
                  <a:gd name="connsiteY20-818" fmla="*/ 0 h 4099313"/>
                  <a:gd name="connsiteX0-819" fmla="*/ 614420 w 4228786"/>
                  <a:gd name="connsiteY0-820" fmla="*/ 1067768 h 4099313"/>
                  <a:gd name="connsiteX1-821" fmla="*/ 617543 w 4228786"/>
                  <a:gd name="connsiteY1-822" fmla="*/ 1069614 h 4099313"/>
                  <a:gd name="connsiteX2-823" fmla="*/ 614420 w 4228786"/>
                  <a:gd name="connsiteY2-824" fmla="*/ 1067768 h 4099313"/>
                  <a:gd name="connsiteX3-825" fmla="*/ 343700 w 4228786"/>
                  <a:gd name="connsiteY3-826" fmla="*/ 907689 h 4099313"/>
                  <a:gd name="connsiteX4-827" fmla="*/ 345329 w 4228786"/>
                  <a:gd name="connsiteY4-828" fmla="*/ 908652 h 4099313"/>
                  <a:gd name="connsiteX5-829" fmla="*/ 343700 w 4228786"/>
                  <a:gd name="connsiteY5-830" fmla="*/ 907689 h 4099313"/>
                  <a:gd name="connsiteX6-831" fmla="*/ 1965331 w 4228786"/>
                  <a:gd name="connsiteY6-832" fmla="*/ 312073 h 4099313"/>
                  <a:gd name="connsiteX7-833" fmla="*/ 1965331 w 4228786"/>
                  <a:gd name="connsiteY7-834" fmla="*/ 312377 h 4099313"/>
                  <a:gd name="connsiteX8-835" fmla="*/ 1965331 w 4228786"/>
                  <a:gd name="connsiteY8-836" fmla="*/ 312073 h 4099313"/>
                  <a:gd name="connsiteX9-837" fmla="*/ 3791606 w 4228786"/>
                  <a:gd name="connsiteY9-838" fmla="*/ 2047472 h 4099313"/>
                  <a:gd name="connsiteX10-839" fmla="*/ 4103681 w 4228786"/>
                  <a:gd name="connsiteY10-840" fmla="*/ 2047473 h 4099313"/>
                  <a:gd name="connsiteX11-841" fmla="*/ 2051841 w 4228786"/>
                  <a:gd name="connsiteY11-842" fmla="*/ 4099313 h 4099313"/>
                  <a:gd name="connsiteX12-843" fmla="*/ 0 w 4228786"/>
                  <a:gd name="connsiteY12-844" fmla="*/ 2047473 h 4099313"/>
                  <a:gd name="connsiteX13-845" fmla="*/ 2051840 w 4228786"/>
                  <a:gd name="connsiteY13-846" fmla="*/ 3787239 h 4099313"/>
                  <a:gd name="connsiteX14-847" fmla="*/ 3791606 w 4228786"/>
                  <a:gd name="connsiteY14-848" fmla="*/ 2047472 h 4099313"/>
                  <a:gd name="connsiteX15-849" fmla="*/ 1965331 w 4228786"/>
                  <a:gd name="connsiteY15-850" fmla="*/ 0 h 4099313"/>
                  <a:gd name="connsiteX16-851" fmla="*/ 1965331 w 4228786"/>
                  <a:gd name="connsiteY16-852" fmla="*/ 312073 h 4099313"/>
                  <a:gd name="connsiteX17-853" fmla="*/ 614420 w 4228786"/>
                  <a:gd name="connsiteY17-854" fmla="*/ 1067768 h 4099313"/>
                  <a:gd name="connsiteX18-855" fmla="*/ 345329 w 4228786"/>
                  <a:gd name="connsiteY18-856" fmla="*/ 908652 h 4099313"/>
                  <a:gd name="connsiteX19-857" fmla="*/ 1965331 w 4228786"/>
                  <a:gd name="connsiteY19-858" fmla="*/ 0 h 4099313"/>
                  <a:gd name="connsiteX0-859" fmla="*/ 270720 w 3885086"/>
                  <a:gd name="connsiteY0-860" fmla="*/ 1067768 h 4224418"/>
                  <a:gd name="connsiteX1-861" fmla="*/ 273843 w 3885086"/>
                  <a:gd name="connsiteY1-862" fmla="*/ 1069614 h 4224418"/>
                  <a:gd name="connsiteX2-863" fmla="*/ 270720 w 3885086"/>
                  <a:gd name="connsiteY2-864" fmla="*/ 1067768 h 4224418"/>
                  <a:gd name="connsiteX3-865" fmla="*/ 0 w 3885086"/>
                  <a:gd name="connsiteY3-866" fmla="*/ 907689 h 4224418"/>
                  <a:gd name="connsiteX4-867" fmla="*/ 1629 w 3885086"/>
                  <a:gd name="connsiteY4-868" fmla="*/ 908652 h 4224418"/>
                  <a:gd name="connsiteX5-869" fmla="*/ 0 w 3885086"/>
                  <a:gd name="connsiteY5-870" fmla="*/ 907689 h 4224418"/>
                  <a:gd name="connsiteX6-871" fmla="*/ 1621631 w 3885086"/>
                  <a:gd name="connsiteY6-872" fmla="*/ 312073 h 4224418"/>
                  <a:gd name="connsiteX7-873" fmla="*/ 1621631 w 3885086"/>
                  <a:gd name="connsiteY7-874" fmla="*/ 312377 h 4224418"/>
                  <a:gd name="connsiteX8-875" fmla="*/ 1621631 w 3885086"/>
                  <a:gd name="connsiteY8-876" fmla="*/ 312073 h 4224418"/>
                  <a:gd name="connsiteX9-877" fmla="*/ 3447906 w 3885086"/>
                  <a:gd name="connsiteY9-878" fmla="*/ 2047472 h 4224418"/>
                  <a:gd name="connsiteX10-879" fmla="*/ 3759981 w 3885086"/>
                  <a:gd name="connsiteY10-880" fmla="*/ 2047473 h 4224418"/>
                  <a:gd name="connsiteX11-881" fmla="*/ 1708141 w 3885086"/>
                  <a:gd name="connsiteY11-882" fmla="*/ 4099313 h 4224418"/>
                  <a:gd name="connsiteX12-883" fmla="*/ 1708140 w 3885086"/>
                  <a:gd name="connsiteY12-884" fmla="*/ 3787239 h 4224418"/>
                  <a:gd name="connsiteX13-885" fmla="*/ 3447906 w 3885086"/>
                  <a:gd name="connsiteY13-886" fmla="*/ 2047472 h 4224418"/>
                  <a:gd name="connsiteX14-887" fmla="*/ 1621631 w 3885086"/>
                  <a:gd name="connsiteY14-888" fmla="*/ 0 h 4224418"/>
                  <a:gd name="connsiteX15-889" fmla="*/ 1621631 w 3885086"/>
                  <a:gd name="connsiteY15-890" fmla="*/ 312073 h 4224418"/>
                  <a:gd name="connsiteX16-891" fmla="*/ 270720 w 3885086"/>
                  <a:gd name="connsiteY16-892" fmla="*/ 1067768 h 4224418"/>
                  <a:gd name="connsiteX17-893" fmla="*/ 1629 w 3885086"/>
                  <a:gd name="connsiteY17-894" fmla="*/ 908652 h 4224418"/>
                  <a:gd name="connsiteX18-895" fmla="*/ 1621631 w 3885086"/>
                  <a:gd name="connsiteY18-896" fmla="*/ 0 h 4224418"/>
                  <a:gd name="connsiteX0-897" fmla="*/ 270720 w 3885086"/>
                  <a:gd name="connsiteY0-898" fmla="*/ 1067768 h 4099313"/>
                  <a:gd name="connsiteX1-899" fmla="*/ 273843 w 3885086"/>
                  <a:gd name="connsiteY1-900" fmla="*/ 1069614 h 4099313"/>
                  <a:gd name="connsiteX2-901" fmla="*/ 270720 w 3885086"/>
                  <a:gd name="connsiteY2-902" fmla="*/ 1067768 h 4099313"/>
                  <a:gd name="connsiteX3-903" fmla="*/ 0 w 3885086"/>
                  <a:gd name="connsiteY3-904" fmla="*/ 907689 h 4099313"/>
                  <a:gd name="connsiteX4-905" fmla="*/ 1629 w 3885086"/>
                  <a:gd name="connsiteY4-906" fmla="*/ 908652 h 4099313"/>
                  <a:gd name="connsiteX5-907" fmla="*/ 0 w 3885086"/>
                  <a:gd name="connsiteY5-908" fmla="*/ 907689 h 4099313"/>
                  <a:gd name="connsiteX6-909" fmla="*/ 1621631 w 3885086"/>
                  <a:gd name="connsiteY6-910" fmla="*/ 312073 h 4099313"/>
                  <a:gd name="connsiteX7-911" fmla="*/ 1621631 w 3885086"/>
                  <a:gd name="connsiteY7-912" fmla="*/ 312377 h 4099313"/>
                  <a:gd name="connsiteX8-913" fmla="*/ 1621631 w 3885086"/>
                  <a:gd name="connsiteY8-914" fmla="*/ 312073 h 4099313"/>
                  <a:gd name="connsiteX9-915" fmla="*/ 3447906 w 3885086"/>
                  <a:gd name="connsiteY9-916" fmla="*/ 2047472 h 4099313"/>
                  <a:gd name="connsiteX10-917" fmla="*/ 3759981 w 3885086"/>
                  <a:gd name="connsiteY10-918" fmla="*/ 2047473 h 4099313"/>
                  <a:gd name="connsiteX11-919" fmla="*/ 1708141 w 3885086"/>
                  <a:gd name="connsiteY11-920" fmla="*/ 4099313 h 4099313"/>
                  <a:gd name="connsiteX12-921" fmla="*/ 3447906 w 3885086"/>
                  <a:gd name="connsiteY12-922" fmla="*/ 2047472 h 4099313"/>
                  <a:gd name="connsiteX13-923" fmla="*/ 1621631 w 3885086"/>
                  <a:gd name="connsiteY13-924" fmla="*/ 0 h 4099313"/>
                  <a:gd name="connsiteX14-925" fmla="*/ 1621631 w 3885086"/>
                  <a:gd name="connsiteY14-926" fmla="*/ 312073 h 4099313"/>
                  <a:gd name="connsiteX15-927" fmla="*/ 270720 w 3885086"/>
                  <a:gd name="connsiteY15-928" fmla="*/ 1067768 h 4099313"/>
                  <a:gd name="connsiteX16-929" fmla="*/ 1629 w 3885086"/>
                  <a:gd name="connsiteY16-930" fmla="*/ 908652 h 4099313"/>
                  <a:gd name="connsiteX17-931" fmla="*/ 1621631 w 3885086"/>
                  <a:gd name="connsiteY17-932" fmla="*/ 0 h 4099313"/>
                  <a:gd name="connsiteX0-933" fmla="*/ 270720 w 3760643"/>
                  <a:gd name="connsiteY0-934" fmla="*/ 1067768 h 2047473"/>
                  <a:gd name="connsiteX1-935" fmla="*/ 273843 w 3760643"/>
                  <a:gd name="connsiteY1-936" fmla="*/ 1069614 h 2047473"/>
                  <a:gd name="connsiteX2-937" fmla="*/ 270720 w 3760643"/>
                  <a:gd name="connsiteY2-938" fmla="*/ 1067768 h 2047473"/>
                  <a:gd name="connsiteX3-939" fmla="*/ 0 w 3760643"/>
                  <a:gd name="connsiteY3-940" fmla="*/ 907689 h 2047473"/>
                  <a:gd name="connsiteX4-941" fmla="*/ 1629 w 3760643"/>
                  <a:gd name="connsiteY4-942" fmla="*/ 908652 h 2047473"/>
                  <a:gd name="connsiteX5-943" fmla="*/ 0 w 3760643"/>
                  <a:gd name="connsiteY5-944" fmla="*/ 907689 h 2047473"/>
                  <a:gd name="connsiteX6-945" fmla="*/ 1621631 w 3760643"/>
                  <a:gd name="connsiteY6-946" fmla="*/ 312073 h 2047473"/>
                  <a:gd name="connsiteX7-947" fmla="*/ 1621631 w 3760643"/>
                  <a:gd name="connsiteY7-948" fmla="*/ 312377 h 2047473"/>
                  <a:gd name="connsiteX8-949" fmla="*/ 1621631 w 3760643"/>
                  <a:gd name="connsiteY8-950" fmla="*/ 312073 h 2047473"/>
                  <a:gd name="connsiteX9-951" fmla="*/ 3447906 w 3760643"/>
                  <a:gd name="connsiteY9-952" fmla="*/ 2047472 h 2047473"/>
                  <a:gd name="connsiteX10-953" fmla="*/ 3759981 w 3760643"/>
                  <a:gd name="connsiteY10-954" fmla="*/ 2047473 h 2047473"/>
                  <a:gd name="connsiteX11-955" fmla="*/ 3447906 w 3760643"/>
                  <a:gd name="connsiteY11-956" fmla="*/ 2047472 h 2047473"/>
                  <a:gd name="connsiteX12-957" fmla="*/ 1621631 w 3760643"/>
                  <a:gd name="connsiteY12-958" fmla="*/ 0 h 2047473"/>
                  <a:gd name="connsiteX13-959" fmla="*/ 1621631 w 3760643"/>
                  <a:gd name="connsiteY13-960" fmla="*/ 312073 h 2047473"/>
                  <a:gd name="connsiteX14-961" fmla="*/ 270720 w 3760643"/>
                  <a:gd name="connsiteY14-962" fmla="*/ 1067768 h 2047473"/>
                  <a:gd name="connsiteX15-963" fmla="*/ 1629 w 3760643"/>
                  <a:gd name="connsiteY15-964" fmla="*/ 908652 h 2047473"/>
                  <a:gd name="connsiteX16-965" fmla="*/ 1621631 w 3760643"/>
                  <a:gd name="connsiteY16-966" fmla="*/ 0 h 2047473"/>
                  <a:gd name="connsiteX0-967" fmla="*/ 270720 w 1621631"/>
                  <a:gd name="connsiteY0-968" fmla="*/ 1067768 h 1069614"/>
                  <a:gd name="connsiteX1-969" fmla="*/ 273843 w 1621631"/>
                  <a:gd name="connsiteY1-970" fmla="*/ 1069614 h 1069614"/>
                  <a:gd name="connsiteX2-971" fmla="*/ 270720 w 1621631"/>
                  <a:gd name="connsiteY2-972" fmla="*/ 1067768 h 1069614"/>
                  <a:gd name="connsiteX3-973" fmla="*/ 0 w 1621631"/>
                  <a:gd name="connsiteY3-974" fmla="*/ 907689 h 1069614"/>
                  <a:gd name="connsiteX4-975" fmla="*/ 1629 w 1621631"/>
                  <a:gd name="connsiteY4-976" fmla="*/ 908652 h 1069614"/>
                  <a:gd name="connsiteX5-977" fmla="*/ 0 w 1621631"/>
                  <a:gd name="connsiteY5-978" fmla="*/ 907689 h 1069614"/>
                  <a:gd name="connsiteX6-979" fmla="*/ 1621631 w 1621631"/>
                  <a:gd name="connsiteY6-980" fmla="*/ 312073 h 1069614"/>
                  <a:gd name="connsiteX7-981" fmla="*/ 1621631 w 1621631"/>
                  <a:gd name="connsiteY7-982" fmla="*/ 312377 h 1069614"/>
                  <a:gd name="connsiteX8-983" fmla="*/ 1621631 w 1621631"/>
                  <a:gd name="connsiteY8-984" fmla="*/ 312073 h 1069614"/>
                  <a:gd name="connsiteX9-985" fmla="*/ 1621631 w 1621631"/>
                  <a:gd name="connsiteY9-986" fmla="*/ 0 h 1069614"/>
                  <a:gd name="connsiteX10-987" fmla="*/ 1621631 w 1621631"/>
                  <a:gd name="connsiteY10-988" fmla="*/ 312073 h 1069614"/>
                  <a:gd name="connsiteX11-989" fmla="*/ 270720 w 1621631"/>
                  <a:gd name="connsiteY11-990" fmla="*/ 1067768 h 1069614"/>
                  <a:gd name="connsiteX12-991" fmla="*/ 1629 w 1621631"/>
                  <a:gd name="connsiteY12-992" fmla="*/ 908652 h 1069614"/>
                  <a:gd name="connsiteX13-993" fmla="*/ 1621631 w 1621631"/>
                  <a:gd name="connsiteY13-994" fmla="*/ 0 h 106961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Lst>
                <a:rect l="l" t="t" r="r" b="b"/>
                <a:pathLst>
                  <a:path w="1621631" h="1069614">
                    <a:moveTo>
                      <a:pt x="270720" y="1067768"/>
                    </a:moveTo>
                    <a:lnTo>
                      <a:pt x="273843" y="1069614"/>
                    </a:lnTo>
                    <a:lnTo>
                      <a:pt x="270720" y="1067768"/>
                    </a:lnTo>
                    <a:close/>
                    <a:moveTo>
                      <a:pt x="0" y="907689"/>
                    </a:moveTo>
                    <a:lnTo>
                      <a:pt x="1629" y="908652"/>
                    </a:lnTo>
                    <a:lnTo>
                      <a:pt x="0" y="907689"/>
                    </a:lnTo>
                    <a:close/>
                    <a:moveTo>
                      <a:pt x="1621631" y="312073"/>
                    </a:moveTo>
                    <a:lnTo>
                      <a:pt x="1621631" y="312377"/>
                    </a:lnTo>
                    <a:lnTo>
                      <a:pt x="1621631" y="312073"/>
                    </a:lnTo>
                    <a:close/>
                    <a:moveTo>
                      <a:pt x="1621631" y="0"/>
                    </a:moveTo>
                    <a:lnTo>
                      <a:pt x="1621631" y="312073"/>
                    </a:lnTo>
                    <a:cubicBezTo>
                      <a:pt x="1059988" y="337356"/>
                      <a:pt x="568425" y="631117"/>
                      <a:pt x="270720" y="1067768"/>
                    </a:cubicBezTo>
                    <a:lnTo>
                      <a:pt x="1629" y="908652"/>
                    </a:lnTo>
                    <a:cubicBezTo>
                      <a:pt x="354259" y="380480"/>
                      <a:pt x="945677" y="25494"/>
                      <a:pt x="1621631" y="0"/>
                    </a:cubicBezTo>
                    <a:close/>
                  </a:path>
                </a:pathLst>
              </a:custGeom>
              <a:grpFill/>
              <a:ln w="6350" cap="flat" cmpd="sng" algn="ctr">
                <a:noFill/>
                <a:prstDash val="solid"/>
                <a:miter lim="800000"/>
                <a:headEnd type="none" w="med" len="med"/>
                <a:tailEnd type="none" w="med" len="med"/>
              </a:ln>
              <a:effectLst/>
            </p:spPr>
            <p:txBody>
              <a:bodyPr rot="0" spcFirstLastPara="0" vertOverflow="overflow" horzOverflow="overflow" vert="horz" wrap="square" lIns="69914" tIns="34956" rIns="34956" bIns="69914" numCol="1" spcCol="0" rtlCol="0" fromWordArt="0" anchor="b" anchorCtr="0" forceAA="0" compatLnSpc="1">
                <a:noAutofit/>
              </a:bodyPr>
              <a:lstStyle/>
              <a:p>
                <a:pPr marL="0" marR="0" lvl="0" indent="0" algn="ctr" defTabSz="698500" eaLnBrk="1" fontAlgn="base" latinLnBrk="0" hangingPunct="1">
                  <a:lnSpc>
                    <a:spcPct val="100000"/>
                  </a:lnSpc>
                  <a:spcBef>
                    <a:spcPct val="0"/>
                  </a:spcBef>
                  <a:spcAft>
                    <a:spcPct val="0"/>
                  </a:spcAft>
                  <a:buClrTx/>
                  <a:buSzTx/>
                  <a:buFontTx/>
                  <a:buNone/>
                  <a:defRPr/>
                </a:pPr>
                <a:endParaRPr kumimoji="0" lang="en-US" sz="2400" b="0" i="0" u="none" strike="noStrike" kern="0" cap="none" spc="-38" normalizeH="0" baseline="0" noProof="0" dirty="0">
                  <a:ln>
                    <a:noFill/>
                  </a:ln>
                  <a:solidFill>
                    <a:prstClr val="black">
                      <a:lumMod val="65000"/>
                      <a:lumOff val="35000"/>
                    </a:prstClr>
                  </a:solidFill>
                  <a:effectLst/>
                  <a:uLnTx/>
                  <a:uFillTx/>
                  <a:latin typeface="+mn-ea"/>
                  <a:cs typeface="Segoe UI" panose="020B0502040204020203" pitchFamily="34" charset="0"/>
                  <a:sym typeface="方正黑体简体" panose="02000000000000000000" pitchFamily="2" charset="-122"/>
                </a:endParaRPr>
              </a:p>
            </p:txBody>
          </p:sp>
        </p:grpSp>
      </p:grpSp>
      <p:graphicFrame>
        <p:nvGraphicFramePr>
          <p:cNvPr id="28" name="表格 27"/>
          <p:cNvGraphicFramePr/>
          <p:nvPr>
            <p:custDataLst>
              <p:tags r:id="rId1"/>
            </p:custDataLst>
            <p:extLst>
              <p:ext uri="{D42A27DB-BD31-4B8C-83A1-F6EECF244321}">
                <p14:modId xmlns:p14="http://schemas.microsoft.com/office/powerpoint/2010/main" val="1072179485"/>
              </p:ext>
            </p:extLst>
          </p:nvPr>
        </p:nvGraphicFramePr>
        <p:xfrm>
          <a:off x="291465" y="1301115"/>
          <a:ext cx="8608060" cy="1689100"/>
        </p:xfrm>
        <a:graphic>
          <a:graphicData uri="http://schemas.openxmlformats.org/drawingml/2006/table">
            <a:tbl>
              <a:tblPr firstRow="1" bandRow="1">
                <a:tableStyleId>{5C22544A-7EE6-4342-B048-85BDC9FD1C3A}</a:tableStyleId>
              </a:tblPr>
              <a:tblGrid>
                <a:gridCol w="3341370">
                  <a:extLst>
                    <a:ext uri="{9D8B030D-6E8A-4147-A177-3AD203B41FA5}">
                      <a16:colId xmlns="" xmlns:a16="http://schemas.microsoft.com/office/drawing/2014/main" val="20000"/>
                    </a:ext>
                  </a:extLst>
                </a:gridCol>
                <a:gridCol w="5266690">
                  <a:extLst>
                    <a:ext uri="{9D8B030D-6E8A-4147-A177-3AD203B41FA5}">
                      <a16:colId xmlns="" xmlns:a16="http://schemas.microsoft.com/office/drawing/2014/main" val="20001"/>
                    </a:ext>
                  </a:extLst>
                </a:gridCol>
              </a:tblGrid>
              <a:tr h="436880">
                <a:tc>
                  <a:txBody>
                    <a:bodyPr/>
                    <a:lstStyle/>
                    <a:p>
                      <a:pPr indent="0" algn="ctr">
                        <a:buNone/>
                      </a:pPr>
                      <a:r>
                        <a:rPr lang="zh-CN" sz="1400" b="1" dirty="0">
                          <a:solidFill>
                            <a:schemeClr val="tx2"/>
                          </a:solidFill>
                          <a:latin typeface="微软雅黑" panose="020B0503020204020204" pitchFamily="34" charset="-122"/>
                          <a:ea typeface="微软雅黑" panose="020B0503020204020204" pitchFamily="34" charset="-122"/>
                        </a:rPr>
                        <a:t>项目执行方面存在的问题</a:t>
                      </a:r>
                      <a:endParaRPr lang="zh-CN" altLang="en-US" sz="1400" b="1" dirty="0">
                        <a:solidFill>
                          <a:schemeClr val="tx2"/>
                        </a:solidFill>
                        <a:latin typeface="微软雅黑" panose="020B0503020204020204" pitchFamily="34" charset="-122"/>
                        <a:ea typeface="微软雅黑" panose="020B0503020204020204" pitchFamily="34" charset="-122"/>
                      </a:endParaRP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zh-CN" sz="1400" b="1">
                          <a:solidFill>
                            <a:schemeClr val="tx2"/>
                          </a:solidFill>
                          <a:latin typeface="微软雅黑" panose="020B0503020204020204" pitchFamily="34" charset="-122"/>
                          <a:ea typeface="微软雅黑" panose="020B0503020204020204" pitchFamily="34" charset="-122"/>
                        </a:rPr>
                        <a:t>具体问题描述</a:t>
                      </a:r>
                      <a:endParaRPr lang="zh-CN" altLang="en-US" sz="1400" b="1">
                        <a:solidFill>
                          <a:schemeClr val="tx2"/>
                        </a:solidFill>
                        <a:latin typeface="微软雅黑" panose="020B0503020204020204" pitchFamily="34" charset="-122"/>
                        <a:ea typeface="微软雅黑" panose="020B0503020204020204" pitchFamily="34" charset="-122"/>
                      </a:endParaRP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 xmlns:a16="http://schemas.microsoft.com/office/drawing/2014/main" val="10000"/>
                  </a:ext>
                </a:extLst>
              </a:tr>
              <a:tr h="528320">
                <a:tc>
                  <a:txBody>
                    <a:bodyPr/>
                    <a:lstStyle/>
                    <a:p>
                      <a:pPr indent="0">
                        <a:buNone/>
                      </a:pPr>
                      <a:r>
                        <a:rPr lang="zh-CN" sz="1300" b="1">
                          <a:solidFill>
                            <a:srgbClr val="000000"/>
                          </a:solidFill>
                          <a:latin typeface="微软雅黑" panose="020B0503020204020204" pitchFamily="34" charset="-122"/>
                          <a:ea typeface="微软雅黑" panose="020B0503020204020204" pitchFamily="34" charset="-122"/>
                        </a:rPr>
                        <a:t>项目决算金额与账面支出金额不一致</a:t>
                      </a:r>
                      <a:endParaRPr lang="zh-CN" altLang="en-US" sz="1300" b="1">
                        <a:solidFill>
                          <a:srgbClr val="000000"/>
                        </a:solidFill>
                        <a:latin typeface="微软雅黑" panose="020B0503020204020204" pitchFamily="34" charset="-122"/>
                        <a:ea typeface="微软雅黑" panose="020B0503020204020204" pitchFamily="34" charset="-122"/>
                      </a:endParaRP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zh-CN" sz="1300" b="1">
                          <a:solidFill>
                            <a:srgbClr val="000000"/>
                          </a:solidFill>
                          <a:latin typeface="微软雅黑" panose="020B0503020204020204" pitchFamily="34" charset="-122"/>
                          <a:ea typeface="微软雅黑" panose="020B0503020204020204" pitchFamily="34" charset="-122"/>
                        </a:rPr>
                        <a:t>结题日决算报表决算支出与账面支出金额不一致。</a:t>
                      </a:r>
                      <a:endParaRPr lang="zh-CN" altLang="en-US" sz="1300" b="1">
                        <a:solidFill>
                          <a:srgbClr val="000000"/>
                        </a:solidFill>
                        <a:latin typeface="微软雅黑" panose="020B0503020204020204" pitchFamily="34" charset="-122"/>
                        <a:ea typeface="微软雅黑" panose="020B0503020204020204" pitchFamily="34" charset="-122"/>
                      </a:endParaRP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723900">
                <a:tc>
                  <a:txBody>
                    <a:bodyPr/>
                    <a:lstStyle/>
                    <a:p>
                      <a:pPr indent="0">
                        <a:buNone/>
                      </a:pPr>
                      <a:r>
                        <a:rPr lang="zh-CN" sz="1300" b="1">
                          <a:solidFill>
                            <a:srgbClr val="000000"/>
                          </a:solidFill>
                          <a:latin typeface="微软雅黑" panose="020B0503020204020204" pitchFamily="34" charset="-122"/>
                          <a:ea typeface="微软雅黑" panose="020B0503020204020204" pitchFamily="34" charset="-122"/>
                        </a:rPr>
                        <a:t>未按计划任务书及合作协议约定拨付合作单位资金</a:t>
                      </a:r>
                      <a:endParaRPr lang="zh-CN" altLang="en-US" sz="1300" b="1">
                        <a:solidFill>
                          <a:srgbClr val="000000"/>
                        </a:solidFill>
                        <a:latin typeface="微软雅黑" panose="020B0503020204020204" pitchFamily="34" charset="-122"/>
                        <a:ea typeface="微软雅黑" panose="020B0503020204020204" pitchFamily="34" charset="-122"/>
                      </a:endParaRP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zh-CN" sz="13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项目计划书预算约定拨付合作单位XXXX直接</a:t>
                      </a:r>
                      <a:r>
                        <a:rPr lang="zh-CN" sz="1300" b="1"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费用</a:t>
                      </a:r>
                      <a:r>
                        <a:rPr lang="en-US" altLang="zh-CN" sz="1300" b="1"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xx</a:t>
                      </a:r>
                      <a:r>
                        <a:rPr lang="zh-CN" sz="1300" b="1"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元</a:t>
                      </a:r>
                      <a:r>
                        <a:rPr lang="zh-CN" sz="13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，实际拨付0.00元。</a:t>
                      </a:r>
                      <a:endParaRPr lang="zh-CN" altLang="en-US" sz="13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bl>
          </a:graphicData>
        </a:graphic>
      </p:graphicFrame>
      <p:sp>
        <p:nvSpPr>
          <p:cNvPr id="3" name="内容占位符 2"/>
          <p:cNvSpPr>
            <a:spLocks noGrp="1"/>
          </p:cNvSpPr>
          <p:nvPr>
            <p:ph idx="1"/>
          </p:nvPr>
        </p:nvSpPr>
        <p:spPr>
          <a:xfrm>
            <a:off x="2211070" y="3219450"/>
            <a:ext cx="6681410" cy="1278890"/>
          </a:xfrm>
        </p:spPr>
        <p:txBody>
          <a:bodyPr>
            <a:noAutofit/>
          </a:bodyPr>
          <a:lstStyle/>
          <a:p>
            <a:pPr>
              <a:lnSpc>
                <a:spcPct val="150000"/>
              </a:lnSpc>
            </a:pPr>
            <a:r>
              <a:rPr lang="zh-CN" altLang="en-US" sz="1400" b="1" dirty="0">
                <a:solidFill>
                  <a:schemeClr val="tx1"/>
                </a:solidFill>
                <a:effectLst/>
                <a:latin typeface="微软雅黑" panose="020B0503020204020204" pitchFamily="34" charset="-122"/>
                <a:ea typeface="微软雅黑" panose="020B0503020204020204" pitchFamily="34" charset="-122"/>
              </a:rPr>
              <a:t>需严格按照项目结题日期填报决算报告，不能按照决算报告上交日期填写。</a:t>
            </a:r>
          </a:p>
          <a:p>
            <a:pPr>
              <a:lnSpc>
                <a:spcPct val="150000"/>
              </a:lnSpc>
            </a:pPr>
            <a:r>
              <a:rPr lang="zh-CN" altLang="en-US" sz="1400" b="1" dirty="0">
                <a:solidFill>
                  <a:schemeClr val="tx1"/>
                </a:solidFill>
                <a:effectLst/>
                <a:latin typeface="微软雅黑" panose="020B0503020204020204" pitchFamily="34" charset="-122"/>
                <a:ea typeface="微软雅黑" panose="020B0503020204020204" pitchFamily="34" charset="-122"/>
              </a:rPr>
              <a:t>需严格按照任务书或合作协议拨付合作单位资金。严格履行调整手续。因客观原因导致课题承担及参与单位变更的，应在项目执行期结束</a:t>
            </a:r>
            <a:r>
              <a:rPr lang="en-US" altLang="zh-CN" sz="1400" b="1" dirty="0">
                <a:solidFill>
                  <a:srgbClr val="FF0000"/>
                </a:solidFill>
                <a:effectLst/>
                <a:latin typeface="微软雅黑" panose="020B0503020204020204" pitchFamily="34" charset="-122"/>
                <a:ea typeface="微软雅黑" panose="020B0503020204020204" pitchFamily="34" charset="-122"/>
              </a:rPr>
              <a:t>6</a:t>
            </a:r>
            <a:r>
              <a:rPr lang="zh-CN" altLang="en-US" sz="1400" b="1" dirty="0">
                <a:solidFill>
                  <a:srgbClr val="FF0000"/>
                </a:solidFill>
                <a:effectLst/>
                <a:latin typeface="微软雅黑" panose="020B0503020204020204" pitchFamily="34" charset="-122"/>
                <a:ea typeface="微软雅黑" panose="020B0503020204020204" pitchFamily="34" charset="-122"/>
              </a:rPr>
              <a:t>个月前</a:t>
            </a:r>
            <a:r>
              <a:rPr lang="zh-CN" altLang="en-US" sz="1400" b="1" dirty="0">
                <a:solidFill>
                  <a:schemeClr val="tx1"/>
                </a:solidFill>
                <a:effectLst/>
                <a:latin typeface="微软雅黑" panose="020B0503020204020204" pitchFamily="34" charset="-122"/>
                <a:ea typeface="微软雅黑" panose="020B0503020204020204" pitchFamily="34" charset="-122"/>
              </a:rPr>
              <a:t>完成</a:t>
            </a:r>
            <a:r>
              <a:rPr lang="zh-CN" altLang="en-US" sz="1400" b="1" dirty="0">
                <a:latin typeface="微软雅黑" panose="020B0503020204020204" pitchFamily="34" charset="-122"/>
                <a:ea typeface="微软雅黑" panose="020B0503020204020204" pitchFamily="34" charset="-122"/>
              </a:rPr>
              <a:t>调整。项目执行期结束</a:t>
            </a:r>
            <a:r>
              <a:rPr lang="zh-CN" altLang="en-US" sz="1400" b="1" dirty="0">
                <a:solidFill>
                  <a:srgbClr val="FF0000"/>
                </a:solidFill>
                <a:latin typeface="微软雅黑" panose="020B0503020204020204" pitchFamily="34" charset="-122"/>
                <a:ea typeface="微软雅黑" panose="020B0503020204020204" pitchFamily="34" charset="-122"/>
              </a:rPr>
              <a:t>前</a:t>
            </a:r>
            <a:r>
              <a:rPr lang="en-US" altLang="zh-CN" sz="1400" b="1" dirty="0">
                <a:solidFill>
                  <a:srgbClr val="FF0000"/>
                </a:solidFill>
                <a:latin typeface="微软雅黑" panose="020B0503020204020204" pitchFamily="34" charset="-122"/>
                <a:ea typeface="微软雅黑" panose="020B0503020204020204" pitchFamily="34" charset="-122"/>
              </a:rPr>
              <a:t>6</a:t>
            </a:r>
            <a:r>
              <a:rPr lang="zh-CN" altLang="en-US" sz="1400" b="1" dirty="0">
                <a:solidFill>
                  <a:srgbClr val="FF0000"/>
                </a:solidFill>
                <a:latin typeface="微软雅黑" panose="020B0503020204020204" pitchFamily="34" charset="-122"/>
                <a:ea typeface="微软雅黑" panose="020B0503020204020204" pitchFamily="34" charset="-122"/>
              </a:rPr>
              <a:t>个月内不得</a:t>
            </a:r>
            <a:r>
              <a:rPr lang="zh-CN" altLang="en-US" sz="1400" b="1" dirty="0">
                <a:latin typeface="微软雅黑" panose="020B0503020204020204" pitchFamily="34" charset="-122"/>
                <a:ea typeface="微软雅黑" panose="020B0503020204020204" pitchFamily="34" charset="-122"/>
              </a:rPr>
              <a:t>提出调整申请。</a:t>
            </a:r>
            <a:endParaRPr lang="zh-CN" altLang="en-US" sz="1400" b="1" dirty="0">
              <a:effectLst/>
              <a:latin typeface="微软雅黑" panose="020B0503020204020204" pitchFamily="34" charset="-122"/>
              <a:ea typeface="微软雅黑" panose="020B0503020204020204" pitchFamily="34" charset="-12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平行四边形 3"/>
          <p:cNvSpPr/>
          <p:nvPr/>
        </p:nvSpPr>
        <p:spPr>
          <a:xfrm>
            <a:off x="1043608" y="534495"/>
            <a:ext cx="7560840" cy="504056"/>
          </a:xfrm>
          <a:prstGeom prst="parallelogram">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2400" b="1" dirty="0">
                <a:solidFill>
                  <a:schemeClr val="bg1"/>
                </a:solidFill>
                <a:latin typeface="微软雅黑" panose="020B0503020204020204" pitchFamily="34" charset="-122"/>
                <a:ea typeface="微软雅黑" panose="020B0503020204020204" pitchFamily="34" charset="-122"/>
                <a:sym typeface="+mn-ea"/>
              </a:rPr>
              <a:t>自然基金专项资金检查情况</a:t>
            </a:r>
            <a:r>
              <a:rPr lang="en-US" altLang="zh-CN" sz="2400" b="1" dirty="0">
                <a:solidFill>
                  <a:schemeClr val="bg1"/>
                </a:solidFill>
                <a:latin typeface="微软雅黑" panose="020B0503020204020204" pitchFamily="34" charset="-122"/>
                <a:ea typeface="微软雅黑" panose="020B0503020204020204" pitchFamily="34" charset="-122"/>
                <a:sym typeface="+mn-ea"/>
              </a:rPr>
              <a:t>——</a:t>
            </a:r>
            <a:r>
              <a:rPr lang="zh-CN" altLang="en-US" sz="2400" b="1" dirty="0">
                <a:solidFill>
                  <a:schemeClr val="bg1"/>
                </a:solidFill>
                <a:latin typeface="微软雅黑" panose="020B0503020204020204" pitchFamily="34" charset="-122"/>
                <a:ea typeface="微软雅黑" panose="020B0503020204020204" pitchFamily="34" charset="-122"/>
                <a:sym typeface="+mn-ea"/>
              </a:rPr>
              <a:t>主要问题</a:t>
            </a:r>
          </a:p>
        </p:txBody>
      </p:sp>
      <p:graphicFrame>
        <p:nvGraphicFramePr>
          <p:cNvPr id="30" name="表格 29"/>
          <p:cNvGraphicFramePr/>
          <p:nvPr>
            <p:custDataLst>
              <p:tags r:id="rId1"/>
            </p:custDataLst>
            <p:extLst>
              <p:ext uri="{D42A27DB-BD31-4B8C-83A1-F6EECF244321}">
                <p14:modId xmlns:p14="http://schemas.microsoft.com/office/powerpoint/2010/main" val="1214497945"/>
              </p:ext>
            </p:extLst>
          </p:nvPr>
        </p:nvGraphicFramePr>
        <p:xfrm>
          <a:off x="393700" y="1130300"/>
          <a:ext cx="8204200" cy="3670300"/>
        </p:xfrm>
        <a:graphic>
          <a:graphicData uri="http://schemas.openxmlformats.org/drawingml/2006/table">
            <a:tbl>
              <a:tblPr firstRow="1" bandRow="1">
                <a:tableStyleId>{5C22544A-7EE6-4342-B048-85BDC9FD1C3A}</a:tableStyleId>
              </a:tblPr>
              <a:tblGrid>
                <a:gridCol w="3212465">
                  <a:extLst>
                    <a:ext uri="{9D8B030D-6E8A-4147-A177-3AD203B41FA5}">
                      <a16:colId xmlns="" xmlns:a16="http://schemas.microsoft.com/office/drawing/2014/main" val="20000"/>
                    </a:ext>
                  </a:extLst>
                </a:gridCol>
                <a:gridCol w="4991735">
                  <a:extLst>
                    <a:ext uri="{9D8B030D-6E8A-4147-A177-3AD203B41FA5}">
                      <a16:colId xmlns="" xmlns:a16="http://schemas.microsoft.com/office/drawing/2014/main" val="20001"/>
                    </a:ext>
                  </a:extLst>
                </a:gridCol>
              </a:tblGrid>
              <a:tr h="276860">
                <a:tc>
                  <a:txBody>
                    <a:bodyPr/>
                    <a:lstStyle/>
                    <a:p>
                      <a:pPr indent="0" algn="ctr">
                        <a:lnSpc>
                          <a:spcPct val="120000"/>
                        </a:lnSpc>
                        <a:spcBef>
                          <a:spcPts val="0"/>
                        </a:spcBef>
                        <a:spcAft>
                          <a:spcPts val="0"/>
                        </a:spcAft>
                        <a:buNone/>
                      </a:pPr>
                      <a:r>
                        <a:rPr lang="zh-CN" sz="1300" b="1" spc="120" dirty="0">
                          <a:solidFill>
                            <a:schemeClr val="tx2"/>
                          </a:solidFill>
                          <a:latin typeface="微软雅黑" panose="020B0503020204020204" pitchFamily="34" charset="-122"/>
                          <a:ea typeface="微软雅黑" panose="020B0503020204020204" pitchFamily="34" charset="-122"/>
                        </a:rPr>
                        <a:t>项目执行方面存在的问题</a:t>
                      </a:r>
                    </a:p>
                  </a:txBody>
                  <a:tcPr marL="25400" marR="25400" marT="6350" marB="635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chemeClr val="bg1"/>
                    </a:solidFill>
                  </a:tcPr>
                </a:tc>
                <a:tc>
                  <a:txBody>
                    <a:bodyPr/>
                    <a:lstStyle/>
                    <a:p>
                      <a:pPr indent="0" algn="ctr">
                        <a:lnSpc>
                          <a:spcPct val="120000"/>
                        </a:lnSpc>
                        <a:spcBef>
                          <a:spcPts val="0"/>
                        </a:spcBef>
                        <a:spcAft>
                          <a:spcPts val="0"/>
                        </a:spcAft>
                        <a:buNone/>
                      </a:pPr>
                      <a:r>
                        <a:rPr lang="zh-CN" sz="1300" b="1" spc="120">
                          <a:solidFill>
                            <a:schemeClr val="tx2"/>
                          </a:solidFill>
                          <a:latin typeface="微软雅黑" panose="020B0503020204020204" pitchFamily="34" charset="-122"/>
                          <a:ea typeface="微软雅黑" panose="020B0503020204020204" pitchFamily="34" charset="-122"/>
                        </a:rPr>
                        <a:t>具体问题描述</a:t>
                      </a:r>
                    </a:p>
                  </a:txBody>
                  <a:tcPr marL="25400" marR="25400" marT="6350" marB="635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0"/>
                  </a:ext>
                </a:extLst>
              </a:tr>
              <a:tr h="1564640">
                <a:tc>
                  <a:txBody>
                    <a:bodyPr/>
                    <a:lstStyle/>
                    <a:p>
                      <a:pPr indent="0" algn="l">
                        <a:lnSpc>
                          <a:spcPct val="120000"/>
                        </a:lnSpc>
                        <a:spcBef>
                          <a:spcPts val="0"/>
                        </a:spcBef>
                        <a:spcAft>
                          <a:spcPts val="0"/>
                        </a:spcAft>
                        <a:buNone/>
                      </a:pPr>
                      <a:r>
                        <a:rPr lang="zh-CN" sz="1200" b="1" spc="60" dirty="0">
                          <a:solidFill>
                            <a:srgbClr val="000000"/>
                          </a:solidFill>
                          <a:latin typeface="微软雅黑" panose="020B0503020204020204" pitchFamily="34" charset="-122"/>
                          <a:ea typeface="微软雅黑" panose="020B0503020204020204" pitchFamily="34" charset="-122"/>
                        </a:rPr>
                        <a:t>在直接费用中列支与本项目不相关支出</a:t>
                      </a:r>
                    </a:p>
                  </a:txBody>
                  <a:tcPr marL="25400" marR="25400" marT="6350" marB="635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chemeClr val="bg1"/>
                    </a:solidFill>
                  </a:tcPr>
                </a:tc>
                <a:tc>
                  <a:txBody>
                    <a:bodyPr/>
                    <a:lstStyle/>
                    <a:p>
                      <a:pPr indent="0" algn="l">
                        <a:lnSpc>
                          <a:spcPct val="120000"/>
                        </a:lnSpc>
                        <a:spcBef>
                          <a:spcPts val="0"/>
                        </a:spcBef>
                        <a:spcAft>
                          <a:spcPts val="0"/>
                        </a:spcAft>
                        <a:buNone/>
                      </a:pPr>
                      <a:r>
                        <a:rPr lang="zh-CN" sz="1200" b="1" spc="6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测试费：项目执行周期前测试费；</a:t>
                      </a:r>
                    </a:p>
                    <a:p>
                      <a:pPr indent="0" algn="l">
                        <a:lnSpc>
                          <a:spcPct val="120000"/>
                        </a:lnSpc>
                        <a:spcBef>
                          <a:spcPts val="0"/>
                        </a:spcBef>
                        <a:spcAft>
                          <a:spcPts val="0"/>
                        </a:spcAft>
                        <a:buNone/>
                      </a:pPr>
                      <a:r>
                        <a:rPr lang="zh-CN" sz="1200" b="1" spc="6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劳务费：交通补贴、菜篮补贴、2019夏令营、防暑降温费等；</a:t>
                      </a:r>
                    </a:p>
                    <a:p>
                      <a:pPr indent="0" algn="l">
                        <a:lnSpc>
                          <a:spcPct val="120000"/>
                        </a:lnSpc>
                        <a:spcBef>
                          <a:spcPts val="0"/>
                        </a:spcBef>
                        <a:spcAft>
                          <a:spcPts val="0"/>
                        </a:spcAft>
                        <a:buNone/>
                      </a:pPr>
                      <a:r>
                        <a:rPr lang="zh-CN" sz="1200" b="1" spc="6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材料费：桶装水、插座套装、硒鼓；</a:t>
                      </a:r>
                    </a:p>
                    <a:p>
                      <a:pPr indent="0" algn="l">
                        <a:lnSpc>
                          <a:spcPct val="120000"/>
                        </a:lnSpc>
                        <a:spcBef>
                          <a:spcPts val="0"/>
                        </a:spcBef>
                        <a:spcAft>
                          <a:spcPts val="0"/>
                        </a:spcAft>
                        <a:buNone/>
                      </a:pPr>
                      <a:r>
                        <a:rPr lang="zh-CN" sz="1200" b="1" spc="6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出版费：非本项目资助论文、非本项目专利年费、</a:t>
                      </a:r>
                      <a:r>
                        <a:rPr lang="zh-CN" altLang="en-US" sz="1200" b="1" spc="6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学生</a:t>
                      </a:r>
                      <a:r>
                        <a:rPr lang="zh-CN" sz="1200" b="1" spc="6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论文打印费；</a:t>
                      </a:r>
                    </a:p>
                    <a:p>
                      <a:pPr indent="0" algn="l">
                        <a:lnSpc>
                          <a:spcPct val="120000"/>
                        </a:lnSpc>
                        <a:spcBef>
                          <a:spcPts val="0"/>
                        </a:spcBef>
                        <a:spcAft>
                          <a:spcPts val="0"/>
                        </a:spcAft>
                        <a:buNone/>
                      </a:pPr>
                      <a:r>
                        <a:rPr lang="zh-CN" sz="1200" b="1" spc="6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会议费：学会会费；</a:t>
                      </a:r>
                    </a:p>
                    <a:p>
                      <a:pPr indent="0" algn="l">
                        <a:lnSpc>
                          <a:spcPct val="120000"/>
                        </a:lnSpc>
                        <a:spcBef>
                          <a:spcPts val="0"/>
                        </a:spcBef>
                        <a:spcAft>
                          <a:spcPts val="0"/>
                        </a:spcAft>
                        <a:buNone/>
                      </a:pPr>
                      <a:r>
                        <a:rPr lang="zh-CN" sz="1200" b="1" spc="6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专家费：</a:t>
                      </a:r>
                      <a:r>
                        <a:rPr lang="zh-CN" altLang="en-US" sz="1200" b="1" spc="6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非本项目</a:t>
                      </a:r>
                      <a:r>
                        <a:rPr lang="zh-CN" sz="1200" b="1" spc="6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年度总结会、重点研发项目研讨及答辩；</a:t>
                      </a:r>
                    </a:p>
                    <a:p>
                      <a:pPr indent="0" algn="l">
                        <a:lnSpc>
                          <a:spcPct val="120000"/>
                        </a:lnSpc>
                        <a:spcBef>
                          <a:spcPts val="0"/>
                        </a:spcBef>
                        <a:spcAft>
                          <a:spcPts val="0"/>
                        </a:spcAft>
                        <a:buNone/>
                      </a:pPr>
                      <a:r>
                        <a:rPr lang="zh-CN" sz="1200" b="1" spc="6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其他：所内房租房费、手续费；</a:t>
                      </a:r>
                      <a:endParaRPr lang="zh-CN" altLang="en-US" sz="1200" b="1" spc="6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txBody>
                  <a:tcPr marL="25400" marR="25400" marT="6350" marB="635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1"/>
                  </a:ext>
                </a:extLst>
              </a:tr>
              <a:tr h="678180">
                <a:tc>
                  <a:txBody>
                    <a:bodyPr/>
                    <a:lstStyle/>
                    <a:p>
                      <a:pPr indent="0" algn="l">
                        <a:lnSpc>
                          <a:spcPct val="120000"/>
                        </a:lnSpc>
                        <a:spcBef>
                          <a:spcPts val="0"/>
                        </a:spcBef>
                        <a:spcAft>
                          <a:spcPts val="0"/>
                        </a:spcAft>
                        <a:buNone/>
                      </a:pPr>
                      <a:r>
                        <a:rPr lang="zh-CN" sz="1200" b="1" spc="60" dirty="0">
                          <a:solidFill>
                            <a:srgbClr val="000000"/>
                          </a:solidFill>
                          <a:latin typeface="微软雅黑" panose="020B0503020204020204" pitchFamily="34" charset="-122"/>
                          <a:ea typeface="微软雅黑" panose="020B0503020204020204" pitchFamily="34" charset="-122"/>
                        </a:rPr>
                        <a:t>在直接费用列支通用办公用品及办公设备费用</a:t>
                      </a:r>
                      <a:endParaRPr lang="zh-CN" altLang="en-US" sz="1200" b="1" spc="60" dirty="0">
                        <a:solidFill>
                          <a:srgbClr val="000000"/>
                        </a:solidFill>
                        <a:latin typeface="微软雅黑" panose="020B0503020204020204" pitchFamily="34" charset="-122"/>
                        <a:ea typeface="微软雅黑" panose="020B0503020204020204" pitchFamily="34" charset="-122"/>
                      </a:endParaRPr>
                    </a:p>
                  </a:txBody>
                  <a:tcPr marL="25400" marR="25400" marT="6350" marB="635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chemeClr val="bg1"/>
                    </a:solidFill>
                  </a:tcPr>
                </a:tc>
                <a:tc>
                  <a:txBody>
                    <a:bodyPr/>
                    <a:lstStyle/>
                    <a:p>
                      <a:pPr indent="0" algn="l">
                        <a:lnSpc>
                          <a:spcPct val="120000"/>
                        </a:lnSpc>
                        <a:spcBef>
                          <a:spcPts val="0"/>
                        </a:spcBef>
                        <a:spcAft>
                          <a:spcPts val="0"/>
                        </a:spcAft>
                        <a:buNone/>
                      </a:pPr>
                      <a:r>
                        <a:rPr lang="zh-CN" sz="1200" b="1" spc="60" dirty="0">
                          <a:solidFill>
                            <a:srgbClr val="000000"/>
                          </a:solidFill>
                          <a:latin typeface="微软雅黑" panose="020B0503020204020204" pitchFamily="34" charset="-122"/>
                          <a:ea typeface="微软雅黑" panose="020B0503020204020204" pitchFamily="34" charset="-122"/>
                        </a:rPr>
                        <a:t>在直接费用列支通用办公用品：硬盘录像机、硬盘、摄像头、网线、液晶屏、鼠标等；</a:t>
                      </a:r>
                    </a:p>
                    <a:p>
                      <a:pPr indent="0" algn="l">
                        <a:lnSpc>
                          <a:spcPct val="120000"/>
                        </a:lnSpc>
                        <a:spcBef>
                          <a:spcPts val="0"/>
                        </a:spcBef>
                        <a:spcAft>
                          <a:spcPts val="0"/>
                        </a:spcAft>
                        <a:buNone/>
                      </a:pPr>
                      <a:r>
                        <a:rPr lang="zh-CN" sz="1200" b="1" spc="60" dirty="0">
                          <a:solidFill>
                            <a:srgbClr val="000000"/>
                          </a:solidFill>
                          <a:latin typeface="微软雅黑" panose="020B0503020204020204" pitchFamily="34" charset="-122"/>
                          <a:ea typeface="微软雅黑" panose="020B0503020204020204" pitchFamily="34" charset="-122"/>
                        </a:rPr>
                        <a:t>办公设备：工作台、实验柜、显示器、计算机网络设备机柜。</a:t>
                      </a:r>
                      <a:endParaRPr lang="zh-CN" altLang="en-US" sz="1200" b="1" spc="60" dirty="0">
                        <a:solidFill>
                          <a:srgbClr val="000000"/>
                        </a:solidFill>
                        <a:latin typeface="微软雅黑" panose="020B0503020204020204" pitchFamily="34" charset="-122"/>
                        <a:ea typeface="微软雅黑" panose="020B0503020204020204" pitchFamily="34" charset="-122"/>
                      </a:endParaRPr>
                    </a:p>
                  </a:txBody>
                  <a:tcPr marL="25400" marR="25400" marT="6350" marB="635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2"/>
                  </a:ext>
                </a:extLst>
              </a:tr>
              <a:tr h="457200">
                <a:tc>
                  <a:txBody>
                    <a:bodyPr/>
                    <a:lstStyle/>
                    <a:p>
                      <a:pPr indent="0" algn="l">
                        <a:lnSpc>
                          <a:spcPct val="120000"/>
                        </a:lnSpc>
                        <a:spcBef>
                          <a:spcPts val="0"/>
                        </a:spcBef>
                        <a:spcAft>
                          <a:spcPts val="0"/>
                        </a:spcAft>
                        <a:buNone/>
                      </a:pPr>
                      <a:r>
                        <a:rPr lang="zh-CN" sz="1200" b="1" spc="60">
                          <a:solidFill>
                            <a:srgbClr val="000000"/>
                          </a:solidFill>
                          <a:latin typeface="微软雅黑" panose="020B0503020204020204" pitchFamily="34" charset="-122"/>
                          <a:ea typeface="微软雅黑" panose="020B0503020204020204" pitchFamily="34" charset="-122"/>
                        </a:rPr>
                        <a:t>在直接费用列支支撑条件费用</a:t>
                      </a:r>
                      <a:endParaRPr lang="zh-CN" altLang="en-US" sz="1200" b="1" spc="60">
                        <a:solidFill>
                          <a:srgbClr val="000000"/>
                        </a:solidFill>
                        <a:latin typeface="微软雅黑" panose="020B0503020204020204" pitchFamily="34" charset="-122"/>
                        <a:ea typeface="微软雅黑" panose="020B0503020204020204" pitchFamily="34" charset="-122"/>
                      </a:endParaRPr>
                    </a:p>
                  </a:txBody>
                  <a:tcPr marL="25400" marR="25400" marT="6350" marB="635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chemeClr val="bg1"/>
                    </a:solidFill>
                  </a:tcPr>
                </a:tc>
                <a:tc>
                  <a:txBody>
                    <a:bodyPr/>
                    <a:lstStyle/>
                    <a:p>
                      <a:pPr indent="0" algn="l">
                        <a:lnSpc>
                          <a:spcPct val="120000"/>
                        </a:lnSpc>
                        <a:spcBef>
                          <a:spcPts val="0"/>
                        </a:spcBef>
                        <a:spcAft>
                          <a:spcPts val="0"/>
                        </a:spcAft>
                        <a:buNone/>
                      </a:pPr>
                      <a:r>
                        <a:rPr lang="zh-CN" sz="1200" b="1" spc="60" dirty="0">
                          <a:solidFill>
                            <a:srgbClr val="000000"/>
                          </a:solidFill>
                          <a:latin typeface="微软雅黑" panose="020B0503020204020204" pitchFamily="34" charset="-122"/>
                          <a:ea typeface="微软雅黑" panose="020B0503020204020204" pitchFamily="34" charset="-122"/>
                        </a:rPr>
                        <a:t>在直接费用列支支撑条件费用：通用设备维修费、空调配件、办公云存储服务费等。</a:t>
                      </a:r>
                      <a:endParaRPr lang="zh-CN" altLang="en-US" sz="1200" b="1" spc="60" dirty="0">
                        <a:solidFill>
                          <a:srgbClr val="000000"/>
                        </a:solidFill>
                        <a:latin typeface="微软雅黑" panose="020B0503020204020204" pitchFamily="34" charset="-122"/>
                        <a:ea typeface="微软雅黑" panose="020B0503020204020204" pitchFamily="34" charset="-122"/>
                      </a:endParaRPr>
                    </a:p>
                  </a:txBody>
                  <a:tcPr marL="25400" marR="25400" marT="6350" marB="635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3"/>
                  </a:ext>
                </a:extLst>
              </a:tr>
              <a:tr h="457200">
                <a:tc>
                  <a:txBody>
                    <a:bodyPr/>
                    <a:lstStyle/>
                    <a:p>
                      <a:pPr indent="0" algn="l">
                        <a:lnSpc>
                          <a:spcPct val="120000"/>
                        </a:lnSpc>
                        <a:spcBef>
                          <a:spcPts val="0"/>
                        </a:spcBef>
                        <a:spcAft>
                          <a:spcPts val="0"/>
                        </a:spcAft>
                        <a:buNone/>
                      </a:pPr>
                      <a:r>
                        <a:rPr lang="zh-CN" sz="1200" b="1" spc="60">
                          <a:solidFill>
                            <a:srgbClr val="000000"/>
                          </a:solidFill>
                          <a:latin typeface="微软雅黑" panose="020B0503020204020204" pitchFamily="34" charset="-122"/>
                          <a:ea typeface="微软雅黑" panose="020B0503020204020204" pitchFamily="34" charset="-122"/>
                        </a:rPr>
                        <a:t>在直接费用中列支论文润色、编辑、翻译或修改等费用</a:t>
                      </a:r>
                      <a:endParaRPr lang="zh-CN" altLang="en-US" sz="1200" b="1" spc="60">
                        <a:solidFill>
                          <a:srgbClr val="000000"/>
                        </a:solidFill>
                        <a:latin typeface="微软雅黑" panose="020B0503020204020204" pitchFamily="34" charset="-122"/>
                        <a:ea typeface="微软雅黑" panose="020B0503020204020204" pitchFamily="34" charset="-122"/>
                      </a:endParaRPr>
                    </a:p>
                  </a:txBody>
                  <a:tcPr marL="25400" marR="25400" marT="6350" marB="635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chemeClr val="bg1"/>
                    </a:solidFill>
                  </a:tcPr>
                </a:tc>
                <a:tc>
                  <a:txBody>
                    <a:bodyPr/>
                    <a:lstStyle/>
                    <a:p>
                      <a:pPr indent="0" algn="l">
                        <a:lnSpc>
                          <a:spcPct val="120000"/>
                        </a:lnSpc>
                        <a:spcBef>
                          <a:spcPts val="0"/>
                        </a:spcBef>
                        <a:spcAft>
                          <a:spcPts val="0"/>
                        </a:spcAft>
                        <a:buNone/>
                      </a:pPr>
                      <a:r>
                        <a:rPr lang="zh-CN" sz="1200" b="1" spc="60" dirty="0">
                          <a:solidFill>
                            <a:srgbClr val="000000"/>
                          </a:solidFill>
                          <a:latin typeface="微软雅黑" panose="020B0503020204020204" pitchFamily="34" charset="-122"/>
                          <a:ea typeface="微软雅黑" panose="020B0503020204020204" pitchFamily="34" charset="-122"/>
                        </a:rPr>
                        <a:t>论文编辑费、设计费</a:t>
                      </a:r>
                      <a:endParaRPr lang="zh-CN" altLang="en-US" sz="1200" b="1" spc="60" dirty="0">
                        <a:solidFill>
                          <a:srgbClr val="000000"/>
                        </a:solidFill>
                        <a:latin typeface="微软雅黑" panose="020B0503020204020204" pitchFamily="34" charset="-122"/>
                        <a:ea typeface="微软雅黑" panose="020B0503020204020204" pitchFamily="34" charset="-122"/>
                      </a:endParaRPr>
                    </a:p>
                  </a:txBody>
                  <a:tcPr marL="25400" marR="25400" marT="6350" marB="635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4"/>
                  </a:ext>
                </a:extLst>
              </a:tr>
              <a:tr h="236220">
                <a:tc>
                  <a:txBody>
                    <a:bodyPr/>
                    <a:lstStyle/>
                    <a:p>
                      <a:pPr indent="0" algn="l">
                        <a:lnSpc>
                          <a:spcPct val="120000"/>
                        </a:lnSpc>
                        <a:spcBef>
                          <a:spcPts val="0"/>
                        </a:spcBef>
                        <a:spcAft>
                          <a:spcPts val="0"/>
                        </a:spcAft>
                        <a:buNone/>
                      </a:pPr>
                      <a:r>
                        <a:rPr lang="zh-CN" sz="1200" b="1" spc="60" dirty="0">
                          <a:solidFill>
                            <a:srgbClr val="000000"/>
                          </a:solidFill>
                          <a:latin typeface="微软雅黑" panose="020B0503020204020204" pitchFamily="34" charset="-122"/>
                          <a:ea typeface="微软雅黑" panose="020B0503020204020204" pitchFamily="34" charset="-122"/>
                        </a:rPr>
                        <a:t>结余资金使用不规范</a:t>
                      </a:r>
                      <a:endParaRPr lang="zh-CN" altLang="en-US" sz="1200" b="1" spc="60" dirty="0">
                        <a:solidFill>
                          <a:srgbClr val="000000"/>
                        </a:solidFill>
                        <a:latin typeface="微软雅黑" panose="020B0503020204020204" pitchFamily="34" charset="-122"/>
                        <a:ea typeface="微软雅黑" panose="020B0503020204020204" pitchFamily="34" charset="-122"/>
                      </a:endParaRPr>
                    </a:p>
                  </a:txBody>
                  <a:tcPr marL="25400" marR="25400" marT="6350" marB="635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cap="flat">
                      <a:noFill/>
                    </a:lnB>
                    <a:lnTlToBr>
                      <a:noFill/>
                    </a:lnTlToBr>
                    <a:lnBlToTr>
                      <a:noFill/>
                    </a:lnBlToTr>
                    <a:solidFill>
                      <a:schemeClr val="bg1"/>
                    </a:solidFill>
                  </a:tcPr>
                </a:tc>
                <a:tc>
                  <a:txBody>
                    <a:bodyPr/>
                    <a:lstStyle/>
                    <a:p>
                      <a:pPr indent="0" algn="l">
                        <a:lnSpc>
                          <a:spcPct val="120000"/>
                        </a:lnSpc>
                        <a:spcBef>
                          <a:spcPts val="0"/>
                        </a:spcBef>
                        <a:spcAft>
                          <a:spcPts val="0"/>
                        </a:spcAft>
                        <a:buNone/>
                      </a:pPr>
                      <a:r>
                        <a:rPr lang="zh-CN" sz="1200" b="1" spc="60" dirty="0">
                          <a:solidFill>
                            <a:srgbClr val="000000"/>
                          </a:solidFill>
                          <a:latin typeface="微软雅黑" panose="020B0503020204020204" pitchFamily="34" charset="-122"/>
                          <a:ea typeface="微软雅黑" panose="020B0503020204020204" pitchFamily="34" charset="-122"/>
                        </a:rPr>
                        <a:t>在直接费用列支通用办公用品及办公设备费用</a:t>
                      </a:r>
                      <a:endParaRPr lang="zh-CN" altLang="en-US" sz="1200" b="1" spc="60" dirty="0">
                        <a:solidFill>
                          <a:srgbClr val="000000"/>
                        </a:solidFill>
                        <a:latin typeface="微软雅黑" panose="020B0503020204020204" pitchFamily="34" charset="-122"/>
                        <a:ea typeface="微软雅黑" panose="020B0503020204020204" pitchFamily="34" charset="-122"/>
                      </a:endParaRPr>
                    </a:p>
                  </a:txBody>
                  <a:tcPr marL="25400" marR="25400" marT="6350" marB="635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cap="flat">
                      <a:noFill/>
                    </a:lnB>
                    <a:lnTlToBr>
                      <a:noFill/>
                    </a:lnTlToBr>
                    <a:lnBlToTr>
                      <a:noFill/>
                    </a:lnBlToTr>
                    <a:solidFill>
                      <a:schemeClr val="bg1"/>
                    </a:solidFill>
                  </a:tcPr>
                </a:tc>
                <a:extLst>
                  <a:ext uri="{0D108BD9-81ED-4DB2-BD59-A6C34878D82A}">
                    <a16:rowId xmlns="" xmlns:a16="http://schemas.microsoft.com/office/drawing/2014/main" val="10005"/>
                  </a:ext>
                </a:extLst>
              </a:tr>
            </a:tbl>
          </a:graphicData>
        </a:graphic>
      </p:graphicFrame>
      <p:cxnSp>
        <p:nvCxnSpPr>
          <p:cNvPr id="2" name="直接连接符 1"/>
          <p:cNvCxnSpPr/>
          <p:nvPr/>
        </p:nvCxnSpPr>
        <p:spPr>
          <a:xfrm flipV="1">
            <a:off x="389890" y="4804410"/>
            <a:ext cx="8214995" cy="3175"/>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PP_MARK_KEY" val="8670dfb4-1619-4922-8c3c-189b562ebf02"/>
  <p:tag name="COMMONDATA" val="eyJoZGlkIjoiYmEyZDMxNWRkYmY5MjE3NjUxYTk3ZDA1NDUyNmVkYWEifQ=="/>
</p:tagLst>
</file>

<file path=ppt/tags/tag10.xml><?xml version="1.0" encoding="utf-8"?>
<p:tagLst xmlns:a="http://schemas.openxmlformats.org/drawingml/2006/main" xmlns:r="http://schemas.openxmlformats.org/officeDocument/2006/relationships" xmlns:p="http://schemas.openxmlformats.org/presentationml/2006/main">
  <p:tag name="KSO_WM_UNIT_TABLE_BEAUTIFY" val="smartTable{0cca7b71-6a34-4370-a6c4-b7c34d707871}"/>
  <p:tag name="TABLE_ENDDRAG_ORIGIN_RECT" val="646*289"/>
  <p:tag name="TABLE_ENDDRAG_RECT" val="31*89*646*289"/>
  <p:tag name="TABLE_AUTOADJUST_FLAG" val="1"/>
</p:tagLst>
</file>

<file path=ppt/tags/tag11.xml><?xml version="1.0" encoding="utf-8"?>
<p:tagLst xmlns:a="http://schemas.openxmlformats.org/drawingml/2006/main" xmlns:r="http://schemas.openxmlformats.org/officeDocument/2006/relationships" xmlns:p="http://schemas.openxmlformats.org/presentationml/2006/main">
  <p:tag name="KSO_WM_BEAUTIFY_FLAG" val=""/>
  <p:tag name="KSO_WM_DIAGRAM_VIRTUALLY_FRAME" val="{&quot;height&quot;:382,&quot;left&quot;:110.3312598425197,&quot;top&quot;:100.4,&quot;width&quot;:742.2444881889766}"/>
</p:tagLst>
</file>

<file path=ppt/tags/tag1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xml><?xml version="1.0" encoding="utf-8"?>
<p:tagLst xmlns:a="http://schemas.openxmlformats.org/drawingml/2006/main" xmlns:r="http://schemas.openxmlformats.org/officeDocument/2006/relationships" xmlns:p="http://schemas.openxmlformats.org/presentationml/2006/main">
  <p:tag name="KSO_WM_BEAUTIFY_FLAG" val=""/>
  <p:tag name="KSO_WM_DIAGRAM_VIRTUALLY_FRAME" val="{&quot;height&quot;:382,&quot;left&quot;:110.3312598425197,&quot;top&quot;:100.4,&quot;width&quot;:742.2444881889766}"/>
</p:tagLst>
</file>

<file path=ppt/tags/tag1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xml><?xml version="1.0" encoding="utf-8"?>
<p:tagLst xmlns:a="http://schemas.openxmlformats.org/drawingml/2006/main" xmlns:r="http://schemas.openxmlformats.org/officeDocument/2006/relationships" xmlns:p="http://schemas.openxmlformats.org/presentationml/2006/main">
  <p:tag name="KSO_WM_UNIT_TABLE_BEAUTIFY" val="smartTable{930c2a50-bcdb-463b-8ba8-ca18830220f6}"/>
  <p:tag name="TABLE_ENDDRAG_ORIGIN_RECT" val="677*133"/>
  <p:tag name="TABLE_ENDDRAG_RECT" val="22*102*677*133"/>
</p:tagLst>
</file>

<file path=ppt/tags/tag3.xml><?xml version="1.0" encoding="utf-8"?>
<p:tagLst xmlns:a="http://schemas.openxmlformats.org/drawingml/2006/main" xmlns:r="http://schemas.openxmlformats.org/officeDocument/2006/relationships" xmlns:p="http://schemas.openxmlformats.org/presentationml/2006/main">
  <p:tag name="KSO_WM_BEAUTIFY_FLAG" val=""/>
  <p:tag name="KSO_WM_DIAGRAM_VIRTUALLY_FRAME" val="{&quot;height&quot;:382,&quot;left&quot;:110.3312598425197,&quot;top&quot;:100.4,&quot;width&quot;:742.2444881889766}"/>
</p:tagLst>
</file>

<file path=ppt/tags/tag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xml><?xml version="1.0" encoding="utf-8"?>
<p:tagLst xmlns:a="http://schemas.openxmlformats.org/drawingml/2006/main" xmlns:r="http://schemas.openxmlformats.org/officeDocument/2006/relationships" xmlns:p="http://schemas.openxmlformats.org/presentationml/2006/main">
  <p:tag name="KSO_WM_BEAUTIFY_FLAG" val=""/>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透明">
  <a:themeElements>
    <a:clrScheme name="透明">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经典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透明">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CCE8C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Clarity</Template>
  <TotalTime>419</TotalTime>
  <Words>1124</Words>
  <Application>Microsoft Office PowerPoint</Application>
  <PresentationFormat>全屏显示(16:9)</PresentationFormat>
  <Paragraphs>101</Paragraphs>
  <Slides>13</Slides>
  <Notes>0</Notes>
  <HiddenSlides>0</HiddenSlides>
  <MMClips>0</MMClips>
  <ScaleCrop>false</ScaleCrop>
  <HeadingPairs>
    <vt:vector size="4" baseType="variant">
      <vt:variant>
        <vt:lpstr>主题</vt:lpstr>
      </vt:variant>
      <vt:variant>
        <vt:i4>1</vt:i4>
      </vt:variant>
      <vt:variant>
        <vt:lpstr>幻灯片标题</vt:lpstr>
      </vt:variant>
      <vt:variant>
        <vt:i4>13</vt:i4>
      </vt:variant>
    </vt:vector>
  </HeadingPairs>
  <TitlesOfParts>
    <vt:vector size="14" baseType="lpstr">
      <vt:lpstr>透明</vt:lpstr>
      <vt:lpstr>科研经费管理典型问题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谢谢</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张建军</dc:creator>
  <cp:lastModifiedBy>张建军</cp:lastModifiedBy>
  <cp:revision>49</cp:revision>
  <dcterms:created xsi:type="dcterms:W3CDTF">2025-05-27T07:09:00Z</dcterms:created>
  <dcterms:modified xsi:type="dcterms:W3CDTF">2025-06-06T07:44:09Z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DC350E84F30348E79431AD45ED539C52</vt:lpwstr>
  </property>
  <property fmtid="{D5CDD505-2E9C-101B-9397-08002B2CF9AE}" pid="3" name="KSOProductBuildVer">
    <vt:lpwstr>2052-11.1.0.12165</vt:lpwstr>
  </property>
</Properties>
</file>